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FD5A-A319-4656-8BD5-A85239A264A4}" type="datetimeFigureOut">
              <a:rPr lang="en-IN" smtClean="0"/>
              <a:t>05-02-2016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D9AE-9EE3-42EA-B507-3BB26A9E2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57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AFD5A-A319-4656-8BD5-A85239A264A4}" type="datetimeFigureOut">
              <a:rPr lang="en-IN" smtClean="0"/>
              <a:t>05-02-2016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7D9AE-9EE3-42EA-B507-3BB26A9E2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07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2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74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6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8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9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2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26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3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24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Letter Paper (8.5x11 in)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KINGB</dc:creator>
  <cp:lastModifiedBy>KINGB</cp:lastModifiedBy>
  <cp:revision>1</cp:revision>
  <dcterms:created xsi:type="dcterms:W3CDTF">2016-02-04T21:08:30Z</dcterms:created>
  <dcterms:modified xsi:type="dcterms:W3CDTF">2016-02-04T21:08:30Z</dcterms:modified>
</cp:coreProperties>
</file>