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8.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9.xml" ContentType="application/vnd.openxmlformats-officedocument.presentationml.notesSlide+xml"/>
  <Override PartName="/ppt/tags/tag54.xml" ContentType="application/vnd.openxmlformats-officedocument.presentationml.tags+xml"/>
  <Override PartName="/ppt/notesSlides/notesSlide1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1.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12.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63" r:id="rId2"/>
    <p:sldId id="487" r:id="rId3"/>
    <p:sldId id="439" r:id="rId4"/>
    <p:sldId id="440" r:id="rId5"/>
    <p:sldId id="441" r:id="rId6"/>
    <p:sldId id="442" r:id="rId7"/>
    <p:sldId id="443" r:id="rId8"/>
    <p:sldId id="444" r:id="rId9"/>
    <p:sldId id="445" r:id="rId10"/>
    <p:sldId id="446" r:id="rId11"/>
    <p:sldId id="447" r:id="rId12"/>
    <p:sldId id="448" r:id="rId13"/>
    <p:sldId id="449" r:id="rId14"/>
    <p:sldId id="450" r:id="rId15"/>
    <p:sldId id="451" r:id="rId16"/>
    <p:sldId id="452" r:id="rId17"/>
    <p:sldId id="453" r:id="rId18"/>
    <p:sldId id="454" r:id="rId19"/>
    <p:sldId id="455" r:id="rId20"/>
    <p:sldId id="456" r:id="rId21"/>
    <p:sldId id="457" r:id="rId22"/>
    <p:sldId id="458" r:id="rId23"/>
    <p:sldId id="459" r:id="rId24"/>
    <p:sldId id="461" r:id="rId25"/>
    <p:sldId id="488" r:id="rId26"/>
    <p:sldId id="462" r:id="rId27"/>
    <p:sldId id="464" r:id="rId28"/>
    <p:sldId id="466" r:id="rId29"/>
    <p:sldId id="468" r:id="rId30"/>
    <p:sldId id="469" r:id="rId31"/>
    <p:sldId id="471" r:id="rId32"/>
    <p:sldId id="473" r:id="rId33"/>
    <p:sldId id="474" r:id="rId34"/>
    <p:sldId id="476" r:id="rId35"/>
    <p:sldId id="477" r:id="rId36"/>
    <p:sldId id="478" r:id="rId37"/>
    <p:sldId id="479" r:id="rId38"/>
    <p:sldId id="486" r:id="rId39"/>
    <p:sldId id="482" r:id="rId40"/>
    <p:sldId id="483" r:id="rId41"/>
    <p:sldId id="484" r:id="rId42"/>
    <p:sldId id="48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6" d="100"/>
          <a:sy n="116" d="100"/>
        </p:scale>
        <p:origin x="39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19B1FF-CDF0-4B44-B59A-D8BB34EB40D7}" type="datetimeFigureOut">
              <a:rPr lang="en-IN" smtClean="0"/>
              <a:t>26-08-2019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3CC7F-1E56-46B2-BD0C-7EED97327618}" type="slidenum">
              <a:rPr lang="en-IN" smtClean="0"/>
              <a:t>‹#›</a:t>
            </a:fld>
            <a:endParaRPr lang="en-IN"/>
          </a:p>
        </p:txBody>
      </p:sp>
    </p:spTree>
    <p:extLst>
      <p:ext uri="{BB962C8B-B14F-4D97-AF65-F5344CB8AC3E}">
        <p14:creationId xmlns:p14="http://schemas.microsoft.com/office/powerpoint/2010/main" val="3375593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p:sp>
      <p:sp>
        <p:nvSpPr>
          <p:cNvPr id="10243" name="Notes Placeholder 2"/>
          <p:cNvSpPr>
            <a:spLocks noGrp="1"/>
          </p:cNvSpPr>
          <p:nvPr>
            <p:ph type="body" idx="1"/>
          </p:nvPr>
        </p:nvSpPr>
        <p:spPr/>
        <p:txBody>
          <a:bodyPr wrap="square" lIns="91440" tIns="45720" rIns="91440" bIns="45720" anchor="t"/>
          <a:lstStyle/>
          <a:p>
            <a:pPr marL="171450" lvl="0" indent="-171450"/>
            <a:r>
              <a:rPr lang="en-US" altLang="zh-CN" dirty="0">
                <a:ea typeface="宋体" panose="02010600030101010101" pitchFamily="2" charset="-122"/>
              </a:rPr>
              <a:t>More focus on upbringing the quality of education</a:t>
            </a:r>
          </a:p>
          <a:p>
            <a:pPr marL="171450" lvl="0" indent="-171450"/>
            <a:r>
              <a:rPr lang="en-US" altLang="zh-CN" dirty="0">
                <a:ea typeface="宋体" panose="02010600030101010101" pitchFamily="2" charset="-122"/>
              </a:rPr>
              <a:t>More no of schools and colleges</a:t>
            </a:r>
          </a:p>
          <a:p>
            <a:pPr marL="171450" lvl="0" indent="-171450"/>
            <a:r>
              <a:rPr lang="en-US" altLang="zh-CN" dirty="0">
                <a:ea typeface="宋体" panose="02010600030101010101" pitchFamily="2" charset="-122"/>
              </a:rPr>
              <a:t>More oppportunities</a:t>
            </a:r>
          </a:p>
        </p:txBody>
      </p:sp>
      <p:sp>
        <p:nvSpPr>
          <p:cNvPr id="1024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宋体" panose="02010600030101010101" pitchFamily="2" charset="-122"/>
              </a:rPr>
              <a:t>3</a:t>
            </a:fld>
            <a:endParaRPr lang="en-US" altLang="zh-CN" dirty="0">
              <a:ea typeface="宋体" panose="02010600030101010101" pitchFamily="2" charset="-122"/>
            </a:endParaRPr>
          </a:p>
        </p:txBody>
      </p:sp>
    </p:spTree>
    <p:extLst>
      <p:ext uri="{BB962C8B-B14F-4D97-AF65-F5344CB8AC3E}">
        <p14:creationId xmlns:p14="http://schemas.microsoft.com/office/powerpoint/2010/main" val="2589050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p:sp>
      <p:sp>
        <p:nvSpPr>
          <p:cNvPr id="45059" name="Notes Placeholder 2"/>
          <p:cNvSpPr>
            <a:spLocks noGrp="1"/>
          </p:cNvSpPr>
          <p:nvPr>
            <p:ph type="body" idx="1"/>
          </p:nvPr>
        </p:nvSpPr>
        <p:spPr/>
        <p:txBody>
          <a:bodyPr wrap="square" lIns="91440" tIns="45720" rIns="91440" bIns="45720" anchor="t"/>
          <a:lstStyle/>
          <a:p>
            <a:pPr marL="171450" lvl="0" indent="-171450"/>
            <a:r>
              <a:rPr lang="en-US" altLang="zh-CN" dirty="0">
                <a:ea typeface="宋体" panose="02010600030101010101" pitchFamily="2" charset="-122"/>
              </a:rPr>
              <a:t>Expression layer equivalent to user interface as in the classical ITS architecture </a:t>
            </a:r>
          </a:p>
        </p:txBody>
      </p:sp>
      <p:sp>
        <p:nvSpPr>
          <p:cNvPr id="4506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宋体" panose="02010600030101010101" pitchFamily="2" charset="-122"/>
              </a:rPr>
              <a:t>26</a:t>
            </a:fld>
            <a:endParaRPr lang="en-US" altLang="zh-CN" dirty="0">
              <a:ea typeface="宋体" panose="02010600030101010101" pitchFamily="2" charset="-122"/>
            </a:endParaRPr>
          </a:p>
        </p:txBody>
      </p:sp>
    </p:spTree>
    <p:extLst>
      <p:ext uri="{BB962C8B-B14F-4D97-AF65-F5344CB8AC3E}">
        <p14:creationId xmlns:p14="http://schemas.microsoft.com/office/powerpoint/2010/main" val="1475979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p:sp>
      <p:sp>
        <p:nvSpPr>
          <p:cNvPr id="62467" name="Notes Placeholder 2"/>
          <p:cNvSpPr>
            <a:spLocks noGrp="1"/>
          </p:cNvSpPr>
          <p:nvPr>
            <p:ph type="body" idx="1"/>
          </p:nvPr>
        </p:nvSpPr>
        <p:spPr/>
        <p:txBody>
          <a:bodyPr wrap="square" lIns="91440" tIns="45720" rIns="91440" bIns="45720" anchor="t"/>
          <a:lstStyle/>
          <a:p>
            <a:pPr marL="171450" lvl="0" indent="-171450"/>
            <a:r>
              <a:rPr lang="en-US" altLang="zh-CN" dirty="0">
                <a:ea typeface="宋体" panose="02010600030101010101" pitchFamily="2" charset="-122"/>
              </a:rPr>
              <a:t>Give my KVS example of one computer and 35 students</a:t>
            </a:r>
          </a:p>
          <a:p>
            <a:pPr marL="171450" lvl="0" indent="-171450"/>
            <a:r>
              <a:rPr lang="en-US" altLang="zh-CN" dirty="0">
                <a:ea typeface="宋体" panose="02010600030101010101" pitchFamily="2" charset="-122"/>
              </a:rPr>
              <a:t>Within country example Delhi vs Guwahati</a:t>
            </a:r>
          </a:p>
          <a:p>
            <a:pPr marL="171450" lvl="0" indent="-171450"/>
            <a:endParaRPr lang="en-US" altLang="zh-CN" dirty="0">
              <a:ea typeface="宋体" panose="02010600030101010101" pitchFamily="2" charset="-122"/>
            </a:endParaRPr>
          </a:p>
        </p:txBody>
      </p:sp>
      <p:sp>
        <p:nvSpPr>
          <p:cNvPr id="624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宋体" panose="02010600030101010101" pitchFamily="2" charset="-122"/>
              </a:rPr>
              <a:t>34</a:t>
            </a:fld>
            <a:endParaRPr lang="en-US" altLang="zh-CN" dirty="0">
              <a:ea typeface="宋体" panose="02010600030101010101" pitchFamily="2" charset="-122"/>
            </a:endParaRPr>
          </a:p>
        </p:txBody>
      </p:sp>
    </p:spTree>
    <p:extLst>
      <p:ext uri="{BB962C8B-B14F-4D97-AF65-F5344CB8AC3E}">
        <p14:creationId xmlns:p14="http://schemas.microsoft.com/office/powerpoint/2010/main" val="4233160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p:sp>
      <p:sp>
        <p:nvSpPr>
          <p:cNvPr id="64515" name="Notes Placeholder 2"/>
          <p:cNvSpPr>
            <a:spLocks noGrp="1"/>
          </p:cNvSpPr>
          <p:nvPr>
            <p:ph type="body" idx="1"/>
          </p:nvPr>
        </p:nvSpPr>
        <p:spPr/>
        <p:txBody>
          <a:bodyPr wrap="square" lIns="91440" tIns="45720" rIns="91440" bIns="45720" anchor="t"/>
          <a:lstStyle/>
          <a:p>
            <a:pPr marL="171450" lvl="0" indent="-171450"/>
            <a:r>
              <a:rPr lang="en-US" altLang="zh-CN" dirty="0">
                <a:ea typeface="宋体" panose="02010600030101010101" pitchFamily="2" charset="-122"/>
              </a:rPr>
              <a:t>Other than maths or science ITS on local language , culture , moral science</a:t>
            </a:r>
          </a:p>
        </p:txBody>
      </p:sp>
      <p:sp>
        <p:nvSpPr>
          <p:cNvPr id="6451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宋体" panose="02010600030101010101" pitchFamily="2" charset="-122"/>
              </a:rPr>
              <a:t>35</a:t>
            </a:fld>
            <a:endParaRPr lang="en-US" altLang="zh-CN" dirty="0">
              <a:ea typeface="宋体" panose="02010600030101010101" pitchFamily="2" charset="-122"/>
            </a:endParaRPr>
          </a:p>
        </p:txBody>
      </p:sp>
    </p:spTree>
    <p:extLst>
      <p:ext uri="{BB962C8B-B14F-4D97-AF65-F5344CB8AC3E}">
        <p14:creationId xmlns:p14="http://schemas.microsoft.com/office/powerpoint/2010/main" val="3607138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4d36e5b2b2_1_11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g4d36e5b2b2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967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4d36e5b2b2_1_13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g4d36e5b2b2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7731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4d36e5b2b2_1_15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g4d36e5b2b2_1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9814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4d36e5b2b2_1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4d36e5b2b2_1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440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p:sp>
      <p:sp>
        <p:nvSpPr>
          <p:cNvPr id="13315" name="Notes Placeholder 2"/>
          <p:cNvSpPr>
            <a:spLocks noGrp="1"/>
          </p:cNvSpPr>
          <p:nvPr>
            <p:ph type="body" idx="1"/>
          </p:nvPr>
        </p:nvSpPr>
        <p:spPr/>
        <p:txBody>
          <a:bodyPr wrap="square" lIns="91440" tIns="45720" rIns="91440" bIns="45720" anchor="t"/>
          <a:lstStyle/>
          <a:p>
            <a:pPr marL="171450" lvl="0" indent="-171450"/>
            <a:r>
              <a:rPr lang="en-US" altLang="zh-CN" dirty="0">
                <a:ea typeface="宋体" panose="02010600030101010101" pitchFamily="2" charset="-122"/>
              </a:rPr>
              <a:t>Let us go to the history of ITS</a:t>
            </a:r>
          </a:p>
          <a:p>
            <a:pPr marL="171450" lvl="0" indent="-171450"/>
            <a:r>
              <a:rPr lang="en-US" altLang="zh-CN" dirty="0">
                <a:ea typeface="宋体" panose="02010600030101010101" pitchFamily="2" charset="-122"/>
              </a:rPr>
              <a:t>It simply presented questions , did not teach using learning theory</a:t>
            </a:r>
          </a:p>
          <a:p>
            <a:pPr marL="171450" lvl="0" indent="-171450"/>
            <a:r>
              <a:rPr lang="en-US" altLang="zh-CN" dirty="0">
                <a:ea typeface="宋体" panose="02010600030101010101" pitchFamily="2" charset="-122"/>
              </a:rPr>
              <a:t>Difference between PI and CAI…. CAI follows behaviorist stimulus response psychology. </a:t>
            </a:r>
          </a:p>
        </p:txBody>
      </p:sp>
      <p:sp>
        <p:nvSpPr>
          <p:cNvPr id="1331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宋体" panose="02010600030101010101" pitchFamily="2" charset="-122"/>
              </a:rPr>
              <a:t>5</a:t>
            </a:fld>
            <a:endParaRPr lang="en-US" altLang="zh-CN" dirty="0">
              <a:ea typeface="宋体" panose="02010600030101010101" pitchFamily="2" charset="-122"/>
            </a:endParaRPr>
          </a:p>
        </p:txBody>
      </p:sp>
    </p:spTree>
    <p:extLst>
      <p:ext uri="{BB962C8B-B14F-4D97-AF65-F5344CB8AC3E}">
        <p14:creationId xmlns:p14="http://schemas.microsoft.com/office/powerpoint/2010/main" val="390552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p:sp>
      <p:sp>
        <p:nvSpPr>
          <p:cNvPr id="15363" name="Notes Placeholder 2"/>
          <p:cNvSpPr>
            <a:spLocks noGrp="1"/>
          </p:cNvSpPr>
          <p:nvPr>
            <p:ph type="body" idx="1"/>
          </p:nvPr>
        </p:nvSpPr>
        <p:spPr/>
        <p:txBody>
          <a:bodyPr wrap="square" lIns="91440" tIns="45720" rIns="91440" bIns="45720" anchor="t"/>
          <a:lstStyle/>
          <a:p>
            <a:pPr lvl="0"/>
            <a:r>
              <a:rPr lang="en-US" altLang="zh-CN" dirty="0">
                <a:ea typeface="宋体" panose="02010600030101010101" pitchFamily="2" charset="-122"/>
              </a:rPr>
              <a:t>Artificial intelligence refers to the study of man-made computational devices and systems which can be made to act in a manner which we would be inclined to call intelligent. </a:t>
            </a:r>
          </a:p>
        </p:txBody>
      </p:sp>
      <p:sp>
        <p:nvSpPr>
          <p:cNvPr id="1536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宋体" panose="02010600030101010101" pitchFamily="2" charset="-122"/>
              </a:rPr>
              <a:t>6</a:t>
            </a:fld>
            <a:endParaRPr lang="en-US" altLang="zh-CN" dirty="0">
              <a:ea typeface="宋体" panose="02010600030101010101" pitchFamily="2" charset="-122"/>
            </a:endParaRPr>
          </a:p>
        </p:txBody>
      </p:sp>
    </p:spTree>
    <p:extLst>
      <p:ext uri="{BB962C8B-B14F-4D97-AF65-F5344CB8AC3E}">
        <p14:creationId xmlns:p14="http://schemas.microsoft.com/office/powerpoint/2010/main" val="3110083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p:txBody>
          <a:bodyPr wrap="square" lIns="91440" tIns="45720" rIns="91440" bIns="45720" anchor="t"/>
          <a:lstStyle/>
          <a:p>
            <a:pPr marL="171450" lvl="0" indent="-171450"/>
            <a:r>
              <a:rPr lang="en-US" altLang="zh-CN" dirty="0">
                <a:ea typeface="宋体" panose="02010600030101010101" pitchFamily="2" charset="-122"/>
              </a:rPr>
              <a:t>Embodied conversational agent</a:t>
            </a:r>
          </a:p>
          <a:p>
            <a:pPr marL="171450" lvl="0" indent="-171450"/>
            <a:r>
              <a:rPr lang="en-US" altLang="zh-CN" dirty="0">
                <a:ea typeface="宋体" panose="02010600030101010101" pitchFamily="2" charset="-122"/>
              </a:rPr>
              <a:t>Gaming the system: non learning behavior</a:t>
            </a:r>
          </a:p>
          <a:p>
            <a:pPr marL="171450" lvl="0" indent="-171450"/>
            <a:r>
              <a:rPr lang="en-US" altLang="zh-CN" dirty="0">
                <a:ea typeface="宋体" panose="02010600030101010101" pitchFamily="2" charset="-122"/>
              </a:rPr>
              <a:t>Misuse of tutoring system example: repeated request for hints, guessing the answer</a:t>
            </a:r>
          </a:p>
          <a:p>
            <a:pPr marL="171450" lvl="0" indent="-171450"/>
            <a:r>
              <a:rPr lang="en-US" altLang="zh-CN" dirty="0">
                <a:ea typeface="宋体" panose="02010600030101010101" pitchFamily="2" charset="-122"/>
              </a:rPr>
              <a:t>Proper use of ITS detects learning behavior</a:t>
            </a:r>
          </a:p>
        </p:txBody>
      </p:sp>
      <p:sp>
        <p:nvSpPr>
          <p:cNvPr id="2560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宋体" panose="02010600030101010101" pitchFamily="2" charset="-122"/>
              </a:rPr>
              <a:t>15</a:t>
            </a:fld>
            <a:endParaRPr lang="en-US" altLang="zh-CN" dirty="0">
              <a:ea typeface="宋体" panose="02010600030101010101" pitchFamily="2" charset="-122"/>
            </a:endParaRPr>
          </a:p>
        </p:txBody>
      </p:sp>
    </p:spTree>
    <p:extLst>
      <p:ext uri="{BB962C8B-B14F-4D97-AF65-F5344CB8AC3E}">
        <p14:creationId xmlns:p14="http://schemas.microsoft.com/office/powerpoint/2010/main" val="3798335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p:txBody>
          <a:bodyPr wrap="square" lIns="91440" tIns="45720" rIns="91440" bIns="45720" anchor="t"/>
          <a:lstStyle/>
          <a:p>
            <a:pPr lvl="0"/>
            <a:endParaRPr lang="zh-CN" altLang="zh-CN" dirty="0">
              <a:ea typeface="宋体" panose="02010600030101010101" pitchFamily="2" charset="-122"/>
            </a:endParaRPr>
          </a:p>
        </p:txBody>
      </p:sp>
      <p:sp>
        <p:nvSpPr>
          <p:cNvPr id="2867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宋体" panose="02010600030101010101" pitchFamily="2" charset="-122"/>
              </a:rPr>
              <a:t>17</a:t>
            </a:fld>
            <a:endParaRPr lang="en-US" altLang="zh-CN" dirty="0">
              <a:ea typeface="宋体" panose="02010600030101010101" pitchFamily="2" charset="-122"/>
            </a:endParaRPr>
          </a:p>
        </p:txBody>
      </p:sp>
    </p:spTree>
    <p:extLst>
      <p:ext uri="{BB962C8B-B14F-4D97-AF65-F5344CB8AC3E}">
        <p14:creationId xmlns:p14="http://schemas.microsoft.com/office/powerpoint/2010/main" val="1392875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p:txBody>
          <a:bodyPr wrap="square" lIns="91440" tIns="45720" rIns="91440" bIns="45720" anchor="t"/>
          <a:lstStyle/>
          <a:p>
            <a:pPr marL="171450" lvl="0" indent="-171450"/>
            <a:r>
              <a:rPr lang="en-US" altLang="zh-CN" dirty="0">
                <a:ea typeface="宋体" panose="02010600030101010101" pitchFamily="2" charset="-122"/>
              </a:rPr>
              <a:t>Adaptive hypermedia good for teaching declarative knowledge ( factual ex capital of Taiwan)</a:t>
            </a:r>
          </a:p>
          <a:p>
            <a:pPr marL="171450" lvl="0" indent="-171450"/>
            <a:r>
              <a:rPr lang="en-US" altLang="zh-CN" dirty="0">
                <a:ea typeface="宋体" panose="02010600030101010101" pitchFamily="2" charset="-122"/>
              </a:rPr>
              <a:t>AITS problem solving process with materials in the form of adaptive hypermedia.</a:t>
            </a:r>
          </a:p>
          <a:p>
            <a:pPr marL="171450" lvl="0" indent="-171450"/>
            <a:endParaRPr lang="en-US" altLang="zh-CN" dirty="0">
              <a:ea typeface="宋体" panose="02010600030101010101" pitchFamily="2" charset="-122"/>
            </a:endParaRPr>
          </a:p>
        </p:txBody>
      </p:sp>
      <p:sp>
        <p:nvSpPr>
          <p:cNvPr id="3072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宋体" panose="02010600030101010101" pitchFamily="2" charset="-122"/>
              </a:rPr>
              <a:t>18</a:t>
            </a:fld>
            <a:endParaRPr lang="en-US" altLang="zh-CN" dirty="0">
              <a:ea typeface="宋体" panose="02010600030101010101" pitchFamily="2" charset="-122"/>
            </a:endParaRPr>
          </a:p>
        </p:txBody>
      </p:sp>
    </p:spTree>
    <p:extLst>
      <p:ext uri="{BB962C8B-B14F-4D97-AF65-F5344CB8AC3E}">
        <p14:creationId xmlns:p14="http://schemas.microsoft.com/office/powerpoint/2010/main" val="3811846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p:sp>
      <p:sp>
        <p:nvSpPr>
          <p:cNvPr id="34819" name="Notes Placeholder 2"/>
          <p:cNvSpPr>
            <a:spLocks noGrp="1"/>
          </p:cNvSpPr>
          <p:nvPr>
            <p:ph type="body" idx="1"/>
          </p:nvPr>
        </p:nvSpPr>
        <p:spPr/>
        <p:txBody>
          <a:bodyPr wrap="square" lIns="91440" tIns="45720" rIns="91440" bIns="45720" anchor="t"/>
          <a:lstStyle/>
          <a:p>
            <a:pPr marL="171450" lvl="0" indent="-171450"/>
            <a:r>
              <a:rPr lang="en-US" altLang="zh-CN" dirty="0">
                <a:ea typeface="宋体" panose="02010600030101010101" pitchFamily="2" charset="-122"/>
              </a:rPr>
              <a:t>A camera trained on student’s face then feeds facial expression</a:t>
            </a:r>
          </a:p>
        </p:txBody>
      </p:sp>
      <p:sp>
        <p:nvSpPr>
          <p:cNvPr id="348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宋体" panose="02010600030101010101" pitchFamily="2" charset="-122"/>
              </a:rPr>
              <a:t>21</a:t>
            </a:fld>
            <a:endParaRPr lang="en-US" altLang="zh-CN" dirty="0">
              <a:ea typeface="宋体" panose="02010600030101010101" pitchFamily="2" charset="-122"/>
            </a:endParaRPr>
          </a:p>
        </p:txBody>
      </p:sp>
    </p:spTree>
    <p:extLst>
      <p:ext uri="{BB962C8B-B14F-4D97-AF65-F5344CB8AC3E}">
        <p14:creationId xmlns:p14="http://schemas.microsoft.com/office/powerpoint/2010/main" val="2413676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p:sp>
      <p:sp>
        <p:nvSpPr>
          <p:cNvPr id="36867" name="Notes Placeholder 2"/>
          <p:cNvSpPr>
            <a:spLocks noGrp="1"/>
          </p:cNvSpPr>
          <p:nvPr>
            <p:ph type="body" idx="1"/>
          </p:nvPr>
        </p:nvSpPr>
        <p:spPr/>
        <p:txBody>
          <a:bodyPr wrap="square" lIns="91440" tIns="45720" rIns="91440" bIns="45720" anchor="t"/>
          <a:lstStyle/>
          <a:p>
            <a:pPr marL="171450" lvl="0" indent="-171450"/>
            <a:r>
              <a:rPr lang="en-US" altLang="zh-CN" dirty="0">
                <a:ea typeface="宋体" panose="02010600030101010101" pitchFamily="2" charset="-122"/>
              </a:rPr>
              <a:t>ITS for teaching Filipino grammar and sentence correction</a:t>
            </a:r>
          </a:p>
        </p:txBody>
      </p:sp>
      <p:sp>
        <p:nvSpPr>
          <p:cNvPr id="368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宋体" panose="02010600030101010101" pitchFamily="2" charset="-122"/>
              </a:rPr>
              <a:t>22</a:t>
            </a:fld>
            <a:endParaRPr lang="en-US" altLang="zh-CN" dirty="0">
              <a:ea typeface="宋体" panose="02010600030101010101" pitchFamily="2" charset="-122"/>
            </a:endParaRPr>
          </a:p>
        </p:txBody>
      </p:sp>
    </p:spTree>
    <p:extLst>
      <p:ext uri="{BB962C8B-B14F-4D97-AF65-F5344CB8AC3E}">
        <p14:creationId xmlns:p14="http://schemas.microsoft.com/office/powerpoint/2010/main" val="1562422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p:sp>
      <p:sp>
        <p:nvSpPr>
          <p:cNvPr id="41987" name="Notes Placeholder 2"/>
          <p:cNvSpPr>
            <a:spLocks noGrp="1"/>
          </p:cNvSpPr>
          <p:nvPr>
            <p:ph type="body" idx="1"/>
          </p:nvPr>
        </p:nvSpPr>
        <p:spPr/>
        <p:txBody>
          <a:bodyPr wrap="square" lIns="91440" tIns="45720" rIns="91440" bIns="45720" anchor="t"/>
          <a:lstStyle/>
          <a:p>
            <a:pPr marL="171450" lvl="0" indent="-171450"/>
            <a:r>
              <a:rPr lang="en-US" altLang="zh-CN" dirty="0">
                <a:ea typeface="宋体" panose="02010600030101010101" pitchFamily="2" charset="-122"/>
              </a:rPr>
              <a:t>Virtual experiment regarding light and reflection</a:t>
            </a:r>
          </a:p>
          <a:p>
            <a:pPr marL="171450" lvl="0" indent="-171450"/>
            <a:r>
              <a:rPr lang="en-US" altLang="zh-CN" dirty="0">
                <a:ea typeface="宋体" panose="02010600030101010101" pitchFamily="2" charset="-122"/>
              </a:rPr>
              <a:t>Multiple agents : teacher agent , student agent</a:t>
            </a:r>
          </a:p>
          <a:p>
            <a:pPr marL="171450" lvl="0" indent="-171450"/>
            <a:r>
              <a:rPr lang="en-US" altLang="zh-CN" dirty="0">
                <a:ea typeface="宋体" panose="02010600030101010101" pitchFamily="2" charset="-122"/>
              </a:rPr>
              <a:t>Students’ character</a:t>
            </a:r>
          </a:p>
        </p:txBody>
      </p:sp>
      <p:sp>
        <p:nvSpPr>
          <p:cNvPr id="4198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ea typeface="宋体" panose="02010600030101010101" pitchFamily="2" charset="-122"/>
              </a:rPr>
              <a:t>25</a:t>
            </a:fld>
            <a:endParaRPr lang="en-US" altLang="zh-CN" dirty="0">
              <a:ea typeface="宋体" panose="02010600030101010101" pitchFamily="2" charset="-122"/>
            </a:endParaRPr>
          </a:p>
        </p:txBody>
      </p:sp>
    </p:spTree>
    <p:extLst>
      <p:ext uri="{BB962C8B-B14F-4D97-AF65-F5344CB8AC3E}">
        <p14:creationId xmlns:p14="http://schemas.microsoft.com/office/powerpoint/2010/main" val="3305778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569243-4D3E-4FA1-98B5-D328CCC79EDC}"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310548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69243-4D3E-4FA1-98B5-D328CCC79EDC}"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156903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69243-4D3E-4FA1-98B5-D328CCC79EDC}"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3957117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Shape 20"/>
          <p:cNvSpPr>
            <a:spLocks noGrp="1"/>
          </p:cNvSpPr>
          <p:nvPr>
            <p:ph type="title"/>
          </p:nvPr>
        </p:nvSpPr>
        <p:spPr>
          <a:prstGeom prst="rect">
            <a:avLst/>
          </a:prstGeom>
        </p:spPr>
        <p:txBody>
          <a:bodyPr/>
          <a:lstStyle/>
          <a:p>
            <a:r>
              <a:t>Title Text</a:t>
            </a:r>
          </a:p>
        </p:txBody>
      </p:sp>
      <p:sp>
        <p:nvSpPr>
          <p:cNvPr id="21" name="Shape 21"/>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hape 22"/>
          <p:cNvSpPr>
            <a:spLocks noGrp="1"/>
          </p:cNvSpPr>
          <p:nvPr>
            <p:ph type="sldNum" sz="quarter" idx="2"/>
          </p:nvPr>
        </p:nvSpPr>
        <p:spPr>
          <a:prstGeom prst="rect">
            <a:avLst/>
          </a:prstGeom>
        </p:spPr>
        <p:txBody>
          <a:bodyPr/>
          <a:lstStyle/>
          <a:p>
            <a:pPr defTabSz="685800" hangingPunct="0">
              <a:defRPr/>
            </a:pPr>
            <a:fld id="{86CB4B4D-7CA3-9044-876B-883B54F8677D}" type="slidenum">
              <a:rPr lang="en-US" altLang="zh-CN" sz="900" kern="0" smtClean="0">
                <a:solidFill>
                  <a:srgbClr val="888888"/>
                </a:solidFill>
                <a:latin typeface="Times New Roman"/>
                <a:cs typeface="Times New Roman"/>
                <a:sym typeface="Times New Roman"/>
              </a:rPr>
              <a:pPr defTabSz="685800" hangingPunct="0">
                <a:defRPr/>
              </a:pPr>
              <a:t>‹#›</a:t>
            </a:fld>
            <a:endParaRPr lang="en-US" altLang="zh-CN" sz="900" kern="0">
              <a:solidFill>
                <a:srgbClr val="888888"/>
              </a:solidFill>
              <a:latin typeface="Times New Roman"/>
              <a:cs typeface="Times New Roman"/>
              <a:sym typeface="Times New Roman"/>
            </a:endParaRPr>
          </a:p>
        </p:txBody>
      </p:sp>
    </p:spTree>
    <p:extLst>
      <p:ext uri="{BB962C8B-B14F-4D97-AF65-F5344CB8AC3E}">
        <p14:creationId xmlns:p14="http://schemas.microsoft.com/office/powerpoint/2010/main" val="68174345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267"/>
        <p:cNvGrpSpPr/>
        <p:nvPr/>
      </p:nvGrpSpPr>
      <p:grpSpPr>
        <a:xfrm>
          <a:off x="0" y="0"/>
          <a:ext cx="0" cy="0"/>
          <a:chOff x="0" y="0"/>
          <a:chExt cx="0" cy="0"/>
        </a:xfrm>
      </p:grpSpPr>
    </p:spTree>
    <p:extLst>
      <p:ext uri="{BB962C8B-B14F-4D97-AF65-F5344CB8AC3E}">
        <p14:creationId xmlns:p14="http://schemas.microsoft.com/office/powerpoint/2010/main" val="2784491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569243-4D3E-4FA1-98B5-D328CCC79EDC}"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360642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569243-4D3E-4FA1-98B5-D328CCC79EDC}" type="datetimeFigureOut">
              <a:rPr lang="en-IN" smtClean="0"/>
              <a:t>26-08-2019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2695184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569243-4D3E-4FA1-98B5-D328CCC79EDC}"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36963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569243-4D3E-4FA1-98B5-D328CCC79EDC}" type="datetimeFigureOut">
              <a:rPr lang="en-IN" smtClean="0"/>
              <a:t>26-08-2019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354128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569243-4D3E-4FA1-98B5-D328CCC79EDC}" type="datetimeFigureOut">
              <a:rPr lang="en-IN" smtClean="0"/>
              <a:t>26-08-2019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250383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569243-4D3E-4FA1-98B5-D328CCC79EDC}" type="datetimeFigureOut">
              <a:rPr lang="en-IN" smtClean="0"/>
              <a:t>26-08-2019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2124797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569243-4D3E-4FA1-98B5-D328CCC79EDC}"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2573851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569243-4D3E-4FA1-98B5-D328CCC79EDC}" type="datetimeFigureOut">
              <a:rPr lang="en-IN" smtClean="0"/>
              <a:t>26-08-2019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05D331-DFCC-4E1E-9DC5-4243E7451B8D}" type="slidenum">
              <a:rPr lang="en-IN" smtClean="0"/>
              <a:t>‹#›</a:t>
            </a:fld>
            <a:endParaRPr lang="en-IN"/>
          </a:p>
        </p:txBody>
      </p:sp>
    </p:spTree>
    <p:extLst>
      <p:ext uri="{BB962C8B-B14F-4D97-AF65-F5344CB8AC3E}">
        <p14:creationId xmlns:p14="http://schemas.microsoft.com/office/powerpoint/2010/main" val="983092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569243-4D3E-4FA1-98B5-D328CCC79EDC}" type="datetimeFigureOut">
              <a:rPr lang="en-IN" smtClean="0"/>
              <a:t>26-08-2019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5D331-DFCC-4E1E-9DC5-4243E7451B8D}" type="slidenum">
              <a:rPr lang="en-IN" smtClean="0"/>
              <a:t>‹#›</a:t>
            </a:fld>
            <a:endParaRPr lang="en-IN"/>
          </a:p>
        </p:txBody>
      </p:sp>
    </p:spTree>
    <p:extLst>
      <p:ext uri="{BB962C8B-B14F-4D97-AF65-F5344CB8AC3E}">
        <p14:creationId xmlns:p14="http://schemas.microsoft.com/office/powerpoint/2010/main" val="93276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4.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35.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39.xml"/><Relationship Id="rId4" Type="http://schemas.openxmlformats.org/officeDocument/2006/relationships/image" Target="../media/image4.emf"/></Relationships>
</file>

<file path=ppt/slides/_rels/slide18.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6.xml"/><Relationship Id="rId4"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image" Target="../media/image7.jpeg"/><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notesSlide" Target="../notesSlides/notesSlide8.xml"/><Relationship Id="rId4"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53.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54.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28.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slideLayout" Target="../slideLayouts/slideLayout12.xml"/><Relationship Id="rId1" Type="http://schemas.openxmlformats.org/officeDocument/2006/relationships/tags" Target="../tags/tag62.xml"/></Relationships>
</file>

<file path=ppt/slides/_rels/slide3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6.xml"/><Relationship Id="rId1" Type="http://schemas.openxmlformats.org/officeDocument/2006/relationships/tags" Target="../tags/tag65.xml"/></Relationships>
</file>

<file path=ppt/slides/_rels/slide34.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notesSlide" Target="../notesSlides/notesSlide11.xml"/><Relationship Id="rId4"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notesSlide" Target="../notesSlides/notesSlide1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3.xml"/><Relationship Id="rId1" Type="http://schemas.openxmlformats.org/officeDocument/2006/relationships/tags" Target="../tags/tag7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12.xml"/><Relationship Id="rId5" Type="http://schemas.openxmlformats.org/officeDocument/2006/relationships/tags" Target="../tags/tag8.xml"/><Relationship Id="rId4" Type="http://schemas.openxmlformats.org/officeDocument/2006/relationships/tags" Target="../tags/tag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notesSlide" Target="../notesSlides/notesSlide2.xml"/><Relationship Id="rId4"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3.xml"/><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1.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V="1">
            <a:off x="0" y="550717"/>
            <a:ext cx="111286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5" idx="0"/>
          </p:cNvCxnSpPr>
          <p:nvPr/>
        </p:nvCxnSpPr>
        <p:spPr>
          <a:xfrm>
            <a:off x="11391555" y="1035883"/>
            <a:ext cx="800445" cy="5786"/>
          </a:xfrm>
          <a:prstGeom prst="line">
            <a:avLst/>
          </a:prstGeom>
        </p:spPr>
        <p:style>
          <a:lnRef idx="1">
            <a:schemeClr val="accent1"/>
          </a:lnRef>
          <a:fillRef idx="0">
            <a:schemeClr val="accent1"/>
          </a:fillRef>
          <a:effectRef idx="0">
            <a:schemeClr val="accent1"/>
          </a:effectRef>
          <a:fontRef idx="minor">
            <a:schemeClr val="tx1"/>
          </a:fontRef>
        </p:style>
      </p:cxnSp>
      <p:sp>
        <p:nvSpPr>
          <p:cNvPr id="15" name="Arc 14"/>
          <p:cNvSpPr/>
          <p:nvPr/>
        </p:nvSpPr>
        <p:spPr>
          <a:xfrm rot="10347453">
            <a:off x="11119698" y="41335"/>
            <a:ext cx="412602" cy="99886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TextBox 18"/>
          <p:cNvSpPr txBox="1"/>
          <p:nvPr/>
        </p:nvSpPr>
        <p:spPr>
          <a:xfrm>
            <a:off x="197427" y="6286500"/>
            <a:ext cx="11804073" cy="467591"/>
          </a:xfrm>
          <a:prstGeom prst="rect">
            <a:avLst/>
          </a:prstGeom>
          <a:solidFill>
            <a:schemeClr val="accent1"/>
          </a:solidFill>
        </p:spPr>
        <p:txBody>
          <a:bodyPr wrap="square" rtlCol="0">
            <a:spAutoFit/>
          </a:bodyPr>
          <a:lstStyle/>
          <a:p>
            <a:endParaRPr lang="en-IN" dirty="0"/>
          </a:p>
        </p:txBody>
      </p:sp>
      <p:pic>
        <p:nvPicPr>
          <p:cNvPr id="2" name="Picture 1"/>
          <p:cNvPicPr>
            <a:picLocks noChangeAspect="1"/>
          </p:cNvPicPr>
          <p:nvPr/>
        </p:nvPicPr>
        <p:blipFill>
          <a:blip r:embed="rId2"/>
          <a:stretch>
            <a:fillRect/>
          </a:stretch>
        </p:blipFill>
        <p:spPr>
          <a:xfrm>
            <a:off x="11319164" y="18576"/>
            <a:ext cx="872836" cy="976270"/>
          </a:xfrm>
          <a:prstGeom prst="rect">
            <a:avLst/>
          </a:prstGeom>
        </p:spPr>
      </p:pic>
      <p:sp>
        <p:nvSpPr>
          <p:cNvPr id="9" name="Content Placeholder 1"/>
          <p:cNvSpPr txBox="1">
            <a:spLocks/>
          </p:cNvSpPr>
          <p:nvPr/>
        </p:nvSpPr>
        <p:spPr>
          <a:xfrm>
            <a:off x="1112108" y="638059"/>
            <a:ext cx="9144000" cy="5638800"/>
          </a:xfrm>
          <a:prstGeom prst="rect">
            <a:avLst/>
          </a:prstGeom>
        </p:spPr>
        <p:txBody>
          <a:bodyPr vert="horz" lIns="91440" tIns="45720" rIns="91440" bIns="45720" rtlCol="0">
            <a:normAutofit/>
          </a:bodyPr>
          <a:lstStyle>
            <a:lvl1pPr marL="342900" indent="-342900" algn="just" defTabSz="914400" rtl="0" eaLnBrk="1" latinLnBrk="0" hangingPunct="1">
              <a:lnSpc>
                <a:spcPct val="100000"/>
              </a:lnSpc>
              <a:spcBef>
                <a:spcPts val="0"/>
              </a:spcBef>
              <a:buFont typeface="Arial" pitchFamily="34" charset="0"/>
              <a:buChar char="•"/>
              <a:defRPr lang="zh-TW" altLang="en-US" sz="2100" kern="1200" baseline="0">
                <a:solidFill>
                  <a:schemeClr val="tx2">
                    <a:lumMod val="50000"/>
                  </a:schemeClr>
                </a:solidFill>
                <a:latin typeface="Arial" panose="020B0604020202020204" pitchFamily="34" charset="0"/>
                <a:ea typeface="微軟正黑體" panose="020B0604030504040204" pitchFamily="34" charset="-120"/>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2">
                    <a:lumMod val="50000"/>
                  </a:schemeClr>
                </a:solidFill>
                <a:latin typeface="Arial" panose="020B0604020202020204" pitchFamily="34" charset="0"/>
                <a:ea typeface="微軟正黑體" panose="020B0604030504040204" pitchFamily="34" charset="-120"/>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2">
                    <a:lumMod val="50000"/>
                  </a:schemeClr>
                </a:solidFill>
                <a:latin typeface="Arial" panose="020B0604020202020204" pitchFamily="34" charset="0"/>
                <a:ea typeface="微軟正黑體" panose="020B0604030504040204" pitchFamily="34" charset="-120"/>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baseline="0">
                <a:solidFill>
                  <a:schemeClr val="tx2">
                    <a:lumMod val="50000"/>
                  </a:schemeClr>
                </a:solidFill>
                <a:latin typeface="Arial" panose="020B0604020202020204" pitchFamily="34" charset="0"/>
                <a:ea typeface="微軟正黑體" panose="020B0604030504040204" pitchFamily="34" charset="-120"/>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baseline="0">
                <a:solidFill>
                  <a:schemeClr val="tx2">
                    <a:lumMod val="50000"/>
                  </a:schemeClr>
                </a:solidFill>
                <a:latin typeface="Arial" panose="020B0604020202020204" pitchFamily="34" charset="0"/>
                <a:ea typeface="微軟正黑體" panose="020B0604030504040204" pitchFamily="34" charset="-120"/>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altLang="zh-CN" sz="3200" b="1" dirty="0" smtClean="0">
              <a:solidFill>
                <a:srgbClr val="0000FF"/>
              </a:solidFill>
              <a:latin typeface="Times New Roman" panose="02020603050405020304" pitchFamily="18" charset="0"/>
              <a:cs typeface="Times New Roman" panose="02020603050405020304" pitchFamily="18" charset="0"/>
            </a:endParaRPr>
          </a:p>
          <a:p>
            <a:pPr marL="0" indent="0" algn="ctr">
              <a:lnSpc>
                <a:spcPct val="150000"/>
              </a:lnSpc>
              <a:buFont typeface="Arial" pitchFamily="34" charset="0"/>
              <a:buNone/>
            </a:pPr>
            <a:endParaRPr lang="en-IN" altLang="zh-CN" sz="2800" b="1" dirty="0" smtClean="0">
              <a:solidFill>
                <a:srgbClr val="0000CC"/>
              </a:solidFill>
              <a:latin typeface="Times New Roman" panose="02020603050405020304" pitchFamily="18" charset="0"/>
              <a:cs typeface="Times New Roman" panose="02020603050405020304" pitchFamily="18" charset="0"/>
            </a:endParaRPr>
          </a:p>
          <a:p>
            <a:pPr marL="0" indent="0" algn="ctr">
              <a:lnSpc>
                <a:spcPct val="150000"/>
              </a:lnSpc>
              <a:buNone/>
            </a:pPr>
            <a:r>
              <a:rPr lang="en-IN" altLang="zh-CN" sz="2800" b="1" dirty="0">
                <a:solidFill>
                  <a:srgbClr val="0000CC"/>
                </a:solidFill>
                <a:latin typeface="Times New Roman" panose="02020603050405020304" pitchFamily="18" charset="0"/>
                <a:cs typeface="Times New Roman" panose="02020603050405020304" pitchFamily="18" charset="0"/>
              </a:rPr>
              <a:t>ET60012 FOUNDATIONS OF EDUCATIONAL TECHNOLOGY</a:t>
            </a:r>
          </a:p>
          <a:p>
            <a:pPr marL="0" indent="0" algn="ctr">
              <a:buFont typeface="Arial" pitchFamily="34" charset="0"/>
              <a:buNone/>
            </a:pP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marL="0" indent="0" algn="ctr">
              <a:buFont typeface="Arial" pitchFamily="34" charset="0"/>
              <a:buNone/>
            </a:pPr>
            <a:r>
              <a:rPr lang="en-US" altLang="zh-CN" sz="2400" i="1" dirty="0" smtClean="0">
                <a:solidFill>
                  <a:srgbClr val="C00000"/>
                </a:solidFill>
                <a:latin typeface="Times New Roman" panose="02020603050405020304" pitchFamily="18" charset="0"/>
                <a:cs typeface="Times New Roman" panose="02020603050405020304" pitchFamily="18" charset="0"/>
              </a:rPr>
              <a:t>Dr. </a:t>
            </a:r>
            <a:r>
              <a:rPr lang="en-US" altLang="zh-CN" sz="2400" i="1" dirty="0" err="1" smtClean="0">
                <a:solidFill>
                  <a:srgbClr val="C00000"/>
                </a:solidFill>
                <a:latin typeface="Times New Roman" panose="02020603050405020304" pitchFamily="18" charset="0"/>
                <a:cs typeface="Times New Roman" panose="02020603050405020304" pitchFamily="18" charset="0"/>
              </a:rPr>
              <a:t>Kaushal</a:t>
            </a:r>
            <a:r>
              <a:rPr lang="en-US" altLang="zh-CN" sz="2400" i="1" dirty="0" smtClean="0">
                <a:solidFill>
                  <a:srgbClr val="C00000"/>
                </a:solidFill>
                <a:latin typeface="Times New Roman" panose="02020603050405020304" pitchFamily="18" charset="0"/>
                <a:cs typeface="Times New Roman" panose="02020603050405020304" pitchFamily="18" charset="0"/>
              </a:rPr>
              <a:t> Kumar </a:t>
            </a:r>
            <a:r>
              <a:rPr lang="en-US" altLang="zh-CN" sz="2400" i="1" dirty="0" err="1" smtClean="0">
                <a:solidFill>
                  <a:srgbClr val="C00000"/>
                </a:solidFill>
                <a:latin typeface="Times New Roman" panose="02020603050405020304" pitchFamily="18" charset="0"/>
                <a:cs typeface="Times New Roman" panose="02020603050405020304" pitchFamily="18" charset="0"/>
              </a:rPr>
              <a:t>Bhagat</a:t>
            </a:r>
            <a:endParaRPr lang="en-US" altLang="zh-CN" sz="2400" i="1" dirty="0" smtClean="0">
              <a:solidFill>
                <a:srgbClr val="C00000"/>
              </a:solidFill>
              <a:latin typeface="Times New Roman" panose="02020603050405020304" pitchFamily="18" charset="0"/>
              <a:cs typeface="Times New Roman" panose="02020603050405020304" pitchFamily="18" charset="0"/>
            </a:endParaRPr>
          </a:p>
          <a:p>
            <a:pPr marL="0" indent="0" algn="ctr">
              <a:buFont typeface="Arial" pitchFamily="34" charset="0"/>
              <a:buNone/>
            </a:pPr>
            <a:r>
              <a:rPr lang="en-US" altLang="zh-CN" sz="2400" dirty="0" smtClean="0">
                <a:solidFill>
                  <a:srgbClr val="C00000"/>
                </a:solidFill>
                <a:latin typeface="Times New Roman" panose="02020603050405020304" pitchFamily="18" charset="0"/>
                <a:cs typeface="Times New Roman" panose="02020603050405020304" pitchFamily="18" charset="0"/>
              </a:rPr>
              <a:t>Centre for Educational Technology</a:t>
            </a:r>
            <a:endParaRPr lang="en-IN" altLang="zh-CN" sz="2400" dirty="0" smtClean="0">
              <a:solidFill>
                <a:srgbClr val="C00000"/>
              </a:solidFill>
              <a:latin typeface="Times New Roman" panose="02020603050405020304" pitchFamily="18" charset="0"/>
              <a:cs typeface="Times New Roman" panose="02020603050405020304" pitchFamily="18" charset="0"/>
            </a:endParaRPr>
          </a:p>
          <a:p>
            <a:pPr marL="0" indent="0" algn="ctr">
              <a:buFont typeface="Arial" pitchFamily="34" charset="0"/>
              <a:buNone/>
            </a:pPr>
            <a:r>
              <a:rPr lang="en-US" altLang="zh-CN" sz="2400" dirty="0" smtClean="0">
                <a:solidFill>
                  <a:srgbClr val="C00000"/>
                </a:solidFill>
                <a:latin typeface="Times New Roman" panose="02020603050405020304" pitchFamily="18" charset="0"/>
                <a:cs typeface="Times New Roman" panose="02020603050405020304" pitchFamily="18" charset="0"/>
              </a:rPr>
              <a:t>Indian Institute of Technology </a:t>
            </a:r>
            <a:r>
              <a:rPr lang="en-US" altLang="zh-CN" sz="2400" dirty="0" err="1" smtClean="0">
                <a:solidFill>
                  <a:srgbClr val="C00000"/>
                </a:solidFill>
                <a:latin typeface="Times New Roman" panose="02020603050405020304" pitchFamily="18" charset="0"/>
                <a:cs typeface="Times New Roman" panose="02020603050405020304" pitchFamily="18" charset="0"/>
              </a:rPr>
              <a:t>Kharagpur</a:t>
            </a:r>
            <a:endParaRPr lang="en-IN" altLang="zh-CN" sz="2400" dirty="0" smtClean="0">
              <a:solidFill>
                <a:srgbClr val="C00000"/>
              </a:solidFill>
              <a:latin typeface="Times New Roman" panose="02020603050405020304" pitchFamily="18" charset="0"/>
              <a:cs typeface="Times New Roman" panose="02020603050405020304" pitchFamily="18" charset="0"/>
            </a:endParaRPr>
          </a:p>
          <a:p>
            <a:pPr marL="0" indent="0" algn="ctr">
              <a:buFont typeface="Arial" pitchFamily="34" charset="0"/>
              <a:buNone/>
            </a:pPr>
            <a:endParaRPr lang="zh-CN" sz="2400" i="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153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10</a:t>
            </a:fld>
            <a:endParaRPr lang="en-US" altLang="zh-CN" sz="1400" dirty="0">
              <a:ea typeface="宋体" panose="02010600030101010101" pitchFamily="2" charset="-122"/>
            </a:endParaRPr>
          </a:p>
        </p:txBody>
      </p:sp>
      <p:sp>
        <p:nvSpPr>
          <p:cNvPr id="4" name="标题 3"/>
          <p:cNvSpPr>
            <a:spLocks noGrp="1"/>
          </p:cNvSpPr>
          <p:nvPr>
            <p:ph type="title"/>
            <p:custDataLst>
              <p:tags r:id="rId2"/>
            </p:custDataLst>
          </p:nvPr>
        </p:nvSpPr>
        <p:spPr>
          <a:xfrm>
            <a:off x="838200" y="207962"/>
            <a:ext cx="10515600" cy="1325563"/>
          </a:xfrm>
        </p:spPr>
        <p:txBody>
          <a:bodyPr>
            <a:normAutofit/>
          </a:bodyPr>
          <a:lstStyle/>
          <a:p>
            <a:r>
              <a:rPr lang="en-US" altLang="zh-CN" sz="3600" dirty="0" smtClean="0">
                <a:solidFill>
                  <a:srgbClr val="00B050"/>
                </a:solidFill>
                <a:latin typeface="Times New Roman" panose="02020603050405020304" pitchFamily="18" charset="0"/>
                <a:cs typeface="Times New Roman" panose="02020603050405020304" pitchFamily="18" charset="0"/>
              </a:rPr>
              <a:t>A domain or expert model</a:t>
            </a:r>
          </a:p>
        </p:txBody>
      </p:sp>
      <p:sp>
        <p:nvSpPr>
          <p:cNvPr id="12291" name="Rectangle 2"/>
          <p:cNvSpPr>
            <a:spLocks noGrp="1" noChangeArrowheads="1"/>
          </p:cNvSpPr>
          <p:nvPr>
            <p:ph idx="1"/>
            <p:custDataLst>
              <p:tags r:id="rId3"/>
            </p:custDataLst>
          </p:nvPr>
        </p:nvSpPr>
        <p:spPr>
          <a:xfrm>
            <a:off x="838200" y="1690688"/>
            <a:ext cx="10515600" cy="4351338"/>
          </a:xfrm>
        </p:spPr>
        <p:txBody>
          <a:bodyPr>
            <a:normAutofit/>
          </a:bodyPr>
          <a:lstStyle/>
          <a:p>
            <a:pPr marL="0" marR="0" lvl="0" indent="0" algn="l" defTabSz="914400" rtl="0" eaLnBrk="1" fontAlgn="base" latinLnBrk="0" hangingPunct="1">
              <a:lnSpc>
                <a:spcPct val="150000"/>
              </a:lnSpc>
              <a:spcBef>
                <a:spcPct val="50000"/>
              </a:spcBef>
              <a:spcAft>
                <a:spcPct val="0"/>
              </a:spcAft>
              <a:buClrTx/>
              <a:buSzTx/>
              <a:buFontTx/>
              <a:buNone/>
              <a:defRPr/>
            </a:pPr>
            <a:r>
              <a:rPr lang="en-US" sz="2400" u="none" strike="noStrike" baseline="0" dirty="0" smtClean="0">
                <a:uLnTx/>
                <a:uFillTx/>
                <a:latin typeface="Times New Roman" panose="02020603050405020304" pitchFamily="18" charset="0"/>
                <a:cs typeface="Times New Roman" panose="02020603050405020304" pitchFamily="18" charset="0"/>
              </a:rPr>
              <a:t>It contains the following content which student is supposed to learn (</a:t>
            </a:r>
            <a:r>
              <a:rPr lang="en-US" sz="2400" u="none" strike="noStrike" baseline="0" dirty="0" err="1" smtClean="0">
                <a:uLnTx/>
                <a:uFillTx/>
                <a:latin typeface="Times New Roman" panose="02020603050405020304" pitchFamily="18" charset="0"/>
                <a:cs typeface="Times New Roman" panose="02020603050405020304" pitchFamily="18" charset="0"/>
              </a:rPr>
              <a:t>Sottilare</a:t>
            </a:r>
            <a:r>
              <a:rPr lang="en-US" sz="2400" u="none" strike="noStrike" baseline="0" dirty="0" smtClean="0">
                <a:uLnTx/>
                <a:uFillTx/>
                <a:latin typeface="Times New Roman" panose="02020603050405020304" pitchFamily="18" charset="0"/>
                <a:cs typeface="Times New Roman" panose="02020603050405020304" pitchFamily="18" charset="0"/>
              </a:rPr>
              <a:t>, </a:t>
            </a:r>
            <a:r>
              <a:rPr lang="en-US" sz="2400" u="none" strike="noStrike" baseline="0" dirty="0" err="1" smtClean="0">
                <a:uLnTx/>
                <a:uFillTx/>
                <a:latin typeface="Times New Roman" panose="02020603050405020304" pitchFamily="18" charset="0"/>
                <a:cs typeface="Times New Roman" panose="02020603050405020304" pitchFamily="18" charset="0"/>
              </a:rPr>
              <a:t>Graesser</a:t>
            </a:r>
            <a:r>
              <a:rPr lang="en-US" sz="2400" u="none" strike="noStrike" baseline="0" dirty="0" smtClean="0">
                <a:uLnTx/>
                <a:uFillTx/>
                <a:latin typeface="Times New Roman" panose="02020603050405020304" pitchFamily="18" charset="0"/>
                <a:cs typeface="Times New Roman" panose="02020603050405020304" pitchFamily="18" charset="0"/>
              </a:rPr>
              <a:t>, Hu, &amp; Holden, 2013).</a:t>
            </a:r>
          </a:p>
          <a:p>
            <a:pPr marL="342900" marR="0" lvl="0" indent="-342900" algn="l" defTabSz="914400" rtl="0" eaLnBrk="1" latinLnBrk="0" hangingPunct="1">
              <a:lnSpc>
                <a:spcPct val="150000"/>
              </a:lnSpc>
              <a:spcBef>
                <a:spcPts val="0"/>
              </a:spcBef>
              <a:spcAft>
                <a:spcPts val="0"/>
              </a:spcAft>
              <a:buClrTx/>
              <a:buSzTx/>
              <a:buFontTx/>
              <a:buChar char="•"/>
              <a:defRPr/>
            </a:pPr>
            <a:r>
              <a:rPr lang="en-US" sz="2400" u="none" strike="noStrike" baseline="0" dirty="0" smtClean="0">
                <a:uLnTx/>
                <a:uFillTx/>
                <a:latin typeface="Times New Roman" panose="02020603050405020304" pitchFamily="18" charset="0"/>
                <a:cs typeface="Times New Roman" panose="02020603050405020304" pitchFamily="18" charset="0"/>
              </a:rPr>
              <a:t>Skills</a:t>
            </a:r>
          </a:p>
          <a:p>
            <a:pPr marL="342900" marR="0" lvl="0" indent="-342900" algn="l" defTabSz="914400" rtl="0" eaLnBrk="1" latinLnBrk="0" hangingPunct="1">
              <a:lnSpc>
                <a:spcPct val="150000"/>
              </a:lnSpc>
              <a:spcBef>
                <a:spcPts val="0"/>
              </a:spcBef>
              <a:spcAft>
                <a:spcPts val="0"/>
              </a:spcAft>
              <a:buClrTx/>
              <a:buSzTx/>
              <a:buFontTx/>
              <a:buChar char="•"/>
              <a:defRPr/>
            </a:pPr>
            <a:r>
              <a:rPr lang="en-US" sz="2400" u="none" strike="noStrike" baseline="0" dirty="0" smtClean="0">
                <a:uLnTx/>
                <a:uFillTx/>
                <a:latin typeface="Times New Roman" panose="02020603050405020304" pitchFamily="18" charset="0"/>
                <a:cs typeface="Times New Roman" panose="02020603050405020304" pitchFamily="18" charset="0"/>
              </a:rPr>
              <a:t>Knowledge</a:t>
            </a:r>
          </a:p>
          <a:p>
            <a:pPr marL="342900" marR="0" lvl="0" indent="-342900" algn="l" defTabSz="914400" rtl="0" eaLnBrk="1" latinLnBrk="0" hangingPunct="1">
              <a:lnSpc>
                <a:spcPct val="150000"/>
              </a:lnSpc>
              <a:spcBef>
                <a:spcPts val="0"/>
              </a:spcBef>
              <a:spcAft>
                <a:spcPts val="0"/>
              </a:spcAft>
              <a:buClrTx/>
              <a:buSzTx/>
              <a:buFontTx/>
              <a:buChar char="•"/>
              <a:defRPr/>
            </a:pPr>
            <a:r>
              <a:rPr lang="en-US" sz="2400" u="none" strike="noStrike" baseline="0" dirty="0" smtClean="0">
                <a:uLnTx/>
                <a:uFillTx/>
                <a:latin typeface="Times New Roman" panose="02020603050405020304" pitchFamily="18" charset="0"/>
                <a:cs typeface="Times New Roman" panose="02020603050405020304" pitchFamily="18" charset="0"/>
              </a:rPr>
              <a:t>Procedures</a:t>
            </a:r>
          </a:p>
          <a:p>
            <a:pPr marL="342900" marR="0" lvl="0" indent="-342900" algn="l" defTabSz="914400" rtl="0" eaLnBrk="1" latinLnBrk="0" hangingPunct="1">
              <a:lnSpc>
                <a:spcPct val="150000"/>
              </a:lnSpc>
              <a:spcBef>
                <a:spcPts val="0"/>
              </a:spcBef>
              <a:spcAft>
                <a:spcPts val="0"/>
              </a:spcAft>
              <a:buClrTx/>
              <a:buSzTx/>
              <a:buFontTx/>
              <a:buChar char="•"/>
              <a:defRPr/>
            </a:pPr>
            <a:r>
              <a:rPr lang="en-US" sz="2400" u="none" strike="noStrike" baseline="0" dirty="0" smtClean="0">
                <a:uLnTx/>
                <a:uFillTx/>
                <a:latin typeface="Times New Roman" panose="02020603050405020304" pitchFamily="18" charset="0"/>
                <a:cs typeface="Times New Roman" panose="02020603050405020304" pitchFamily="18" charset="0"/>
              </a:rPr>
              <a:t>Common errors </a:t>
            </a:r>
          </a:p>
          <a:p>
            <a:pPr marL="342900" marR="0" lvl="0" indent="-342900" algn="l" defTabSz="914400" rtl="0" eaLnBrk="1" latinLnBrk="0" hangingPunct="1">
              <a:lnSpc>
                <a:spcPct val="150000"/>
              </a:lnSpc>
              <a:spcBef>
                <a:spcPts val="0"/>
              </a:spcBef>
              <a:spcAft>
                <a:spcPts val="0"/>
              </a:spcAft>
              <a:buClrTx/>
              <a:buSzTx/>
              <a:buFontTx/>
              <a:buChar char="•"/>
              <a:defRPr/>
            </a:pPr>
            <a:r>
              <a:rPr lang="en-US" sz="2400" u="none" strike="noStrike" baseline="0" dirty="0" smtClean="0">
                <a:uLnTx/>
                <a:uFillTx/>
                <a:latin typeface="Times New Roman" panose="02020603050405020304" pitchFamily="18" charset="0"/>
                <a:cs typeface="Times New Roman" panose="02020603050405020304" pitchFamily="18" charset="0"/>
              </a:rPr>
              <a:t>Misconceptions</a:t>
            </a:r>
          </a:p>
        </p:txBody>
      </p:sp>
    </p:spTree>
    <p:custDataLst>
      <p:tags r:id="rId1"/>
    </p:custDataLst>
    <p:extLst>
      <p:ext uri="{BB962C8B-B14F-4D97-AF65-F5344CB8AC3E}">
        <p14:creationId xmlns:p14="http://schemas.microsoft.com/office/powerpoint/2010/main" val="326263786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11</a:t>
            </a:fld>
            <a:endParaRPr lang="en-US" altLang="zh-CN" sz="1400" dirty="0">
              <a:ea typeface="宋体" panose="02010600030101010101" pitchFamily="2" charset="-122"/>
            </a:endParaRPr>
          </a:p>
        </p:txBody>
      </p:sp>
      <p:sp>
        <p:nvSpPr>
          <p:cNvPr id="4" name="标题 3"/>
          <p:cNvSpPr>
            <a:spLocks noGrp="1"/>
          </p:cNvSpPr>
          <p:nvPr>
            <p:ph type="title"/>
            <p:custDataLst>
              <p:tags r:id="rId2"/>
            </p:custDataLst>
          </p:nvPr>
        </p:nvSpPr>
        <p:spPr/>
        <p:txBody>
          <a:bodyPr>
            <a:normAutofit/>
          </a:bodyPr>
          <a:lstStyle/>
          <a:p>
            <a:r>
              <a:rPr lang="en-US" altLang="zh-CN" sz="3600" dirty="0" smtClean="0">
                <a:solidFill>
                  <a:srgbClr val="00B050"/>
                </a:solidFill>
                <a:latin typeface="Times New Roman" panose="02020603050405020304" pitchFamily="18" charset="0"/>
                <a:cs typeface="Times New Roman" panose="02020603050405020304" pitchFamily="18" charset="0"/>
              </a:rPr>
              <a:t>A learner or student model</a:t>
            </a:r>
          </a:p>
        </p:txBody>
      </p:sp>
      <p:sp>
        <p:nvSpPr>
          <p:cNvPr id="12291" name="Rectangle 2"/>
          <p:cNvSpPr>
            <a:spLocks noGrp="1" noChangeArrowheads="1"/>
          </p:cNvSpPr>
          <p:nvPr>
            <p:ph idx="1"/>
            <p:custDataLst>
              <p:tags r:id="rId3"/>
            </p:custDataLst>
          </p:nvPr>
        </p:nvSpPr>
        <p:spPr/>
        <p:txBody>
          <a:bodyPr>
            <a:normAutofit/>
          </a:bodyPr>
          <a:lstStyle/>
          <a:p>
            <a:pPr marL="0" marR="0" lvl="0" indent="0" algn="l" defTabSz="914400" rtl="0" eaLnBrk="1" fontAlgn="base" latinLnBrk="0" hangingPunct="1">
              <a:lnSpc>
                <a:spcPct val="130000"/>
              </a:lnSpc>
              <a:spcBef>
                <a:spcPct val="50000"/>
              </a:spcBef>
              <a:spcAft>
                <a:spcPct val="0"/>
              </a:spcAft>
              <a:buClrTx/>
              <a:buSzTx/>
              <a:buFontTx/>
              <a:buNone/>
              <a:defRPr/>
            </a:pPr>
            <a:r>
              <a:rPr lang="en-US" sz="2400" u="none" strike="noStrike" baseline="0" dirty="0" smtClean="0">
                <a:uLnTx/>
                <a:uFillTx/>
                <a:latin typeface="Times New Roman" panose="02020603050405020304" pitchFamily="18" charset="0"/>
                <a:cs typeface="Times New Roman" panose="02020603050405020304" pitchFamily="18" charset="0"/>
              </a:rPr>
              <a:t>It contains the psychological states of leaners</a:t>
            </a:r>
          </a:p>
          <a:p>
            <a:pPr marL="0" marR="0" lvl="0" indent="0" algn="l" defTabSz="914400" rtl="0" eaLnBrk="1" fontAlgn="base" latinLnBrk="0" hangingPunct="1">
              <a:lnSpc>
                <a:spcPct val="130000"/>
              </a:lnSpc>
              <a:spcBef>
                <a:spcPct val="50000"/>
              </a:spcBef>
              <a:spcAft>
                <a:spcPct val="0"/>
              </a:spcAft>
              <a:buClrTx/>
              <a:buSzTx/>
              <a:buFontTx/>
              <a:buNone/>
              <a:defRPr/>
            </a:pPr>
            <a:r>
              <a:rPr lang="en-US" sz="2400" u="none" strike="noStrike" baseline="0" dirty="0" smtClean="0">
                <a:uLnTx/>
                <a:uFillTx/>
                <a:latin typeface="Times New Roman" panose="02020603050405020304" pitchFamily="18" charset="0"/>
                <a:cs typeface="Times New Roman" panose="02020603050405020304" pitchFamily="18" charset="0"/>
              </a:rPr>
              <a:t>(</a:t>
            </a:r>
            <a:r>
              <a:rPr lang="en-US" sz="2400" u="none" strike="noStrike" baseline="0" dirty="0" err="1" smtClean="0">
                <a:uLnTx/>
                <a:uFillTx/>
                <a:latin typeface="Times New Roman" panose="02020603050405020304" pitchFamily="18" charset="0"/>
                <a:cs typeface="Times New Roman" panose="02020603050405020304" pitchFamily="18" charset="0"/>
              </a:rPr>
              <a:t>Sottilare</a:t>
            </a:r>
            <a:r>
              <a:rPr lang="en-US" sz="2400" u="none" strike="noStrike" baseline="0" dirty="0" smtClean="0">
                <a:uLnTx/>
                <a:uFillTx/>
                <a:latin typeface="Times New Roman" panose="02020603050405020304" pitchFamily="18" charset="0"/>
                <a:cs typeface="Times New Roman" panose="02020603050405020304" pitchFamily="18" charset="0"/>
              </a:rPr>
              <a:t>, </a:t>
            </a:r>
            <a:r>
              <a:rPr lang="en-US" sz="2400" u="none" strike="noStrike" baseline="0" dirty="0" err="1" smtClean="0">
                <a:uLnTx/>
                <a:uFillTx/>
                <a:latin typeface="Times New Roman" panose="02020603050405020304" pitchFamily="18" charset="0"/>
                <a:cs typeface="Times New Roman" panose="02020603050405020304" pitchFamily="18" charset="0"/>
              </a:rPr>
              <a:t>Graesser</a:t>
            </a:r>
            <a:r>
              <a:rPr lang="en-US" sz="2400" u="none" strike="noStrike" baseline="0" dirty="0" smtClean="0">
                <a:uLnTx/>
                <a:uFillTx/>
                <a:latin typeface="Times New Roman" panose="02020603050405020304" pitchFamily="18" charset="0"/>
                <a:cs typeface="Times New Roman" panose="02020603050405020304" pitchFamily="18" charset="0"/>
              </a:rPr>
              <a:t>, Hu, &amp; Holden, 2013).</a:t>
            </a:r>
          </a:p>
          <a:p>
            <a:pPr marL="342900" marR="0" lvl="0" indent="-342900" algn="l" defTabSz="914400" rtl="0" eaLnBrk="1" fontAlgn="base" latinLnBrk="0" hangingPunct="1">
              <a:lnSpc>
                <a:spcPct val="130000"/>
              </a:lnSpc>
              <a:spcBef>
                <a:spcPct val="50000"/>
              </a:spcBef>
              <a:spcAft>
                <a:spcPct val="0"/>
              </a:spcAft>
              <a:buClrTx/>
              <a:buSzTx/>
              <a:buFontTx/>
              <a:buChar char="•"/>
              <a:defRPr/>
            </a:pPr>
            <a:r>
              <a:rPr lang="en-US" sz="2400" u="none" strike="noStrike" baseline="0" dirty="0" smtClean="0">
                <a:uLnTx/>
                <a:uFillTx/>
                <a:latin typeface="Times New Roman" panose="02020603050405020304" pitchFamily="18" charset="0"/>
                <a:cs typeface="Times New Roman" panose="02020603050405020304" pitchFamily="18" charset="0"/>
              </a:rPr>
              <a:t>Student emotion</a:t>
            </a:r>
          </a:p>
          <a:p>
            <a:pPr marL="342900" marR="0" lvl="0" indent="-342900" algn="l" defTabSz="914400" rtl="0" eaLnBrk="1" fontAlgn="base" latinLnBrk="0" hangingPunct="1">
              <a:lnSpc>
                <a:spcPct val="130000"/>
              </a:lnSpc>
              <a:spcBef>
                <a:spcPct val="50000"/>
              </a:spcBef>
              <a:spcAft>
                <a:spcPct val="0"/>
              </a:spcAft>
              <a:buClrTx/>
              <a:buSzTx/>
              <a:buFontTx/>
              <a:buChar char="•"/>
              <a:defRPr/>
            </a:pPr>
            <a:r>
              <a:rPr lang="en-US" sz="2400" u="none" strike="noStrike" baseline="0" dirty="0" smtClean="0">
                <a:uLnTx/>
                <a:uFillTx/>
                <a:latin typeface="Times New Roman" panose="02020603050405020304" pitchFamily="18" charset="0"/>
                <a:cs typeface="Times New Roman" panose="02020603050405020304" pitchFamily="18" charset="0"/>
              </a:rPr>
              <a:t>Motivation</a:t>
            </a:r>
          </a:p>
        </p:txBody>
      </p:sp>
    </p:spTree>
    <p:custDataLst>
      <p:tags r:id="rId1"/>
    </p:custDataLst>
    <p:extLst>
      <p:ext uri="{BB962C8B-B14F-4D97-AF65-F5344CB8AC3E}">
        <p14:creationId xmlns:p14="http://schemas.microsoft.com/office/powerpoint/2010/main" val="181719575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12</a:t>
            </a:fld>
            <a:endParaRPr lang="en-US" altLang="zh-CN" sz="1400" dirty="0">
              <a:ea typeface="宋体" panose="02010600030101010101" pitchFamily="2" charset="-122"/>
            </a:endParaRPr>
          </a:p>
        </p:txBody>
      </p:sp>
      <p:sp>
        <p:nvSpPr>
          <p:cNvPr id="3" name="标题 2"/>
          <p:cNvSpPr>
            <a:spLocks noGrp="1"/>
          </p:cNvSpPr>
          <p:nvPr>
            <p:ph type="title"/>
            <p:custDataLst>
              <p:tags r:id="rId2"/>
            </p:custDataLst>
          </p:nvPr>
        </p:nvSpPr>
        <p:spPr/>
        <p:txBody>
          <a:bodyPr>
            <a:normAutofit/>
          </a:bodyPr>
          <a:lstStyle/>
          <a:p>
            <a:r>
              <a:rPr lang="en-US" altLang="zh-CN" sz="3600" dirty="0" smtClean="0">
                <a:solidFill>
                  <a:srgbClr val="00B050"/>
                </a:solidFill>
                <a:latin typeface="Times New Roman" panose="02020603050405020304" pitchFamily="18" charset="0"/>
                <a:cs typeface="Times New Roman" panose="02020603050405020304" pitchFamily="18" charset="0"/>
              </a:rPr>
              <a:t>A Tutor or pedagogical model</a:t>
            </a:r>
          </a:p>
        </p:txBody>
      </p:sp>
      <p:sp>
        <p:nvSpPr>
          <p:cNvPr id="12291" name="Rectangle 2"/>
          <p:cNvSpPr>
            <a:spLocks noGrp="1" noChangeArrowheads="1"/>
          </p:cNvSpPr>
          <p:nvPr>
            <p:ph idx="1"/>
            <p:custDataLst>
              <p:tags r:id="rId3"/>
            </p:custDataLst>
          </p:nvPr>
        </p:nvSpPr>
        <p:spPr/>
        <p:txBody>
          <a:bodyPr>
            <a:normAutofit/>
          </a:bodyPr>
          <a:lstStyle/>
          <a:p>
            <a:pPr marL="342900" indent="-342900" eaLnBrk="1" hangingPunct="1">
              <a:lnSpc>
                <a:spcPct val="150000"/>
              </a:lnSpc>
              <a:buSzTx/>
              <a:buChar char="•"/>
            </a:pPr>
            <a:r>
              <a:rPr lang="en-US" altLang="zh-CN" sz="2400" dirty="0" smtClean="0">
                <a:latin typeface="Times New Roman" panose="02020603050405020304" pitchFamily="18" charset="0"/>
                <a:cs typeface="Times New Roman" panose="02020603050405020304" pitchFamily="18" charset="0"/>
              </a:rPr>
              <a:t>Regulates the interaction between the student and the system.</a:t>
            </a:r>
          </a:p>
          <a:p>
            <a:pPr marL="342900" indent="-342900" eaLnBrk="1" hangingPunct="1">
              <a:lnSpc>
                <a:spcPct val="150000"/>
              </a:lnSpc>
              <a:buSzTx/>
              <a:buChar char="•"/>
            </a:pPr>
            <a:r>
              <a:rPr lang="en-US" altLang="zh-CN" sz="2400" dirty="0" smtClean="0">
                <a:latin typeface="Times New Roman" panose="02020603050405020304" pitchFamily="18" charset="0"/>
                <a:cs typeface="Times New Roman" panose="02020603050405020304" pitchFamily="18" charset="0"/>
              </a:rPr>
              <a:t>Informed by both the domain model and the learner model, the tutor model selects the best teaching strategies.</a:t>
            </a:r>
          </a:p>
          <a:p>
            <a:pPr marL="342900" indent="-342900" eaLnBrk="1" hangingPunct="1">
              <a:lnSpc>
                <a:spcPct val="150000"/>
              </a:lnSpc>
              <a:buSzTx/>
              <a:buChar char="•"/>
            </a:pPr>
            <a:r>
              <a:rPr lang="en-US" altLang="zh-CN" sz="2400" dirty="0" smtClean="0">
                <a:latin typeface="Times New Roman" panose="02020603050405020304" pitchFamily="18" charset="0"/>
                <a:cs typeface="Times New Roman" panose="02020603050405020304" pitchFamily="18" charset="0"/>
              </a:rPr>
              <a:t>Example : Cheng et al.’s (2014) Personalized Mathematics ITS</a:t>
            </a:r>
          </a:p>
        </p:txBody>
      </p:sp>
    </p:spTree>
    <p:custDataLst>
      <p:tags r:id="rId1"/>
    </p:custDataLst>
    <p:extLst>
      <p:ext uri="{BB962C8B-B14F-4D97-AF65-F5344CB8AC3E}">
        <p14:creationId xmlns:p14="http://schemas.microsoft.com/office/powerpoint/2010/main" val="363663326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noChangeArrowheads="1"/>
          </p:cNvSpPr>
          <p:nvPr>
            <p:ph type="ctrTitle"/>
          </p:nvPr>
        </p:nvSpPr>
        <p:spPr/>
        <p:txBody>
          <a:bodyPr/>
          <a:lstStyle/>
          <a:p>
            <a:endParaRPr lang="zh-CN" altLang="en-US"/>
          </a:p>
        </p:txBody>
      </p:sp>
      <p:sp>
        <p:nvSpPr>
          <p:cNvPr id="7" name="副标题 6"/>
          <p:cNvSpPr>
            <a:spLocks noGrp="1" noChangeArrowheads="1"/>
          </p:cNvSpPr>
          <p:nvPr>
            <p:ph type="subTitle" idx="1"/>
          </p:nvPr>
        </p:nvSpPr>
        <p:spPr/>
        <p:txBody>
          <a:bodyPr/>
          <a:lstStyle/>
          <a:p>
            <a:endParaRPr lang="zh-CN" altLang="en-US"/>
          </a:p>
        </p:txBody>
      </p:sp>
      <p:pic>
        <p:nvPicPr>
          <p:cNvPr id="22531" name="Content Placeholder 3"/>
          <p:cNvPicPr>
            <a:picLocks noGrp="1" noChangeAspect="1"/>
          </p:cNvPicPr>
          <p:nvPr>
            <p:ph sz="half" idx="4294967295"/>
          </p:nvPr>
        </p:nvPicPr>
        <p:blipFill>
          <a:blip r:embed="rId3"/>
          <a:srcRect/>
          <a:stretch>
            <a:fillRect/>
          </a:stretch>
        </p:blipFill>
        <p:spPr>
          <a:xfrm>
            <a:off x="1137285" y="1247140"/>
            <a:ext cx="10075545" cy="3963035"/>
          </a:xfrm>
        </p:spPr>
      </p:pic>
      <p:sp>
        <p:nvSpPr>
          <p:cNvPr id="22532" name="TextBox 4"/>
          <p:cNvSpPr txBox="1"/>
          <p:nvPr/>
        </p:nvSpPr>
        <p:spPr>
          <a:xfrm>
            <a:off x="1762125" y="5655310"/>
            <a:ext cx="8826500" cy="701040"/>
          </a:xfrm>
          <a:prstGeom prst="rect">
            <a:avLst/>
          </a:prstGeom>
          <a:noFill/>
          <a:ln w="9525">
            <a:noFill/>
          </a:ln>
        </p:spPr>
        <p:txBody>
          <a:bodyPr wrap="square">
            <a:spAutoFit/>
          </a:bodyPr>
          <a:lstStyle>
            <a:lvl1pPr marL="342900" indent="-342900" algn="l" rtl="0" eaLnBrk="0" fontAlgn="base" hangingPunct="0">
              <a:spcBef>
                <a:spcPct val="5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200" i="1">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stStyle>
          <a:p>
            <a:pPr marL="0" lvl="0" indent="0" algn="ctr" eaLnBrk="1" hangingPunct="1">
              <a:spcBef>
                <a:spcPct val="0"/>
              </a:spcBef>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The flowchart of Cheng et al.’s (2014) Personalized Mathematics ITS</a:t>
            </a:r>
          </a:p>
          <a:p>
            <a:pPr marL="0" lvl="0" indent="0" eaLnBrk="1" hangingPunct="1">
              <a:spcBef>
                <a:spcPct val="0"/>
              </a:spcBef>
              <a:buNone/>
            </a:pP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533" name="Slide Number Placeholder 1"/>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13</a:t>
            </a:fld>
            <a:endParaRPr lang="en-US" altLang="zh-CN" sz="1400" dirty="0">
              <a:ea typeface="宋体" panose="02010600030101010101" pitchFamily="2" charset="-122"/>
            </a:endParaRPr>
          </a:p>
        </p:txBody>
      </p:sp>
    </p:spTree>
    <p:custDataLst>
      <p:tags r:id="rId1"/>
    </p:custDataLst>
    <p:extLst>
      <p:ext uri="{BB962C8B-B14F-4D97-AF65-F5344CB8AC3E}">
        <p14:creationId xmlns:p14="http://schemas.microsoft.com/office/powerpoint/2010/main" val="209605670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14</a:t>
            </a:fld>
            <a:endParaRPr lang="en-US" altLang="zh-CN" sz="1400" dirty="0">
              <a:ea typeface="宋体" panose="02010600030101010101" pitchFamily="2" charset="-122"/>
            </a:endParaRPr>
          </a:p>
        </p:txBody>
      </p:sp>
      <p:sp>
        <p:nvSpPr>
          <p:cNvPr id="3" name="标题 2"/>
          <p:cNvSpPr>
            <a:spLocks noGrp="1"/>
          </p:cNvSpPr>
          <p:nvPr>
            <p:ph type="title"/>
            <p:custDataLst>
              <p:tags r:id="rId2"/>
            </p:custDataLst>
          </p:nvPr>
        </p:nvSpPr>
        <p:spPr/>
        <p:txBody>
          <a:bodyPr>
            <a:normAutofit/>
          </a:bodyPr>
          <a:lstStyle/>
          <a:p>
            <a:r>
              <a:rPr lang="en-US" altLang="zh-CN" sz="3600" dirty="0" smtClean="0">
                <a:solidFill>
                  <a:srgbClr val="00B050"/>
                </a:solidFill>
                <a:latin typeface="Times New Roman" panose="02020603050405020304" pitchFamily="18" charset="0"/>
                <a:cs typeface="Times New Roman" panose="02020603050405020304" pitchFamily="18" charset="0"/>
              </a:rPr>
              <a:t>A user interface</a:t>
            </a:r>
          </a:p>
        </p:txBody>
      </p:sp>
      <p:sp>
        <p:nvSpPr>
          <p:cNvPr id="12291" name="Rectangle 2"/>
          <p:cNvSpPr>
            <a:spLocks noGrp="1" noChangeArrowheads="1"/>
          </p:cNvSpPr>
          <p:nvPr>
            <p:ph idx="1"/>
            <p:custDataLst>
              <p:tags r:id="rId3"/>
            </p:custDataLst>
          </p:nvPr>
        </p:nvSpPr>
        <p:spPr/>
        <p:txBody>
          <a:bodyPr>
            <a:normAutofit/>
          </a:bodyPr>
          <a:lstStyle/>
          <a:p>
            <a:pPr marL="342900" indent="-342900" eaLnBrk="1" hangingPunct="1">
              <a:lnSpc>
                <a:spcPct val="150000"/>
              </a:lnSpc>
              <a:buSzTx/>
              <a:buChar char="•"/>
            </a:pPr>
            <a:r>
              <a:rPr lang="en-US" altLang="zh-CN" sz="2400" dirty="0" smtClean="0">
                <a:latin typeface="Times New Roman" panose="02020603050405020304" pitchFamily="18" charset="0"/>
                <a:cs typeface="Times New Roman" panose="02020603050405020304" pitchFamily="18" charset="0"/>
              </a:rPr>
              <a:t>Takes input from the learner and sends it to different models.</a:t>
            </a:r>
          </a:p>
          <a:p>
            <a:pPr marL="342900" indent="-342900" eaLnBrk="1" hangingPunct="1">
              <a:lnSpc>
                <a:spcPct val="150000"/>
              </a:lnSpc>
              <a:buSzTx/>
              <a:buChar char="•"/>
            </a:pPr>
            <a:r>
              <a:rPr lang="en-US" altLang="zh-CN" sz="2400" dirty="0" smtClean="0">
                <a:latin typeface="Times New Roman" panose="02020603050405020304" pitchFamily="18" charset="0"/>
                <a:cs typeface="Times New Roman" panose="02020603050405020304" pitchFamily="18" charset="0"/>
              </a:rPr>
              <a:t>Receives output from the tutor model and displays it to the learner.</a:t>
            </a:r>
          </a:p>
          <a:p>
            <a:pPr marL="342900" indent="-342900" eaLnBrk="1" hangingPunct="1">
              <a:lnSpc>
                <a:spcPct val="150000"/>
              </a:lnSpc>
              <a:buSzTx/>
              <a:buChar char="•"/>
            </a:pPr>
            <a:r>
              <a:rPr lang="en-US" altLang="zh-CN" sz="2400" dirty="0" smtClean="0">
                <a:latin typeface="Times New Roman" panose="02020603050405020304" pitchFamily="18" charset="0"/>
                <a:cs typeface="Times New Roman" panose="02020603050405020304" pitchFamily="18" charset="0"/>
              </a:rPr>
              <a:t>Example: Rodrigo et al.’s (2012) Scooter the Tutor. </a:t>
            </a:r>
          </a:p>
        </p:txBody>
      </p:sp>
    </p:spTree>
    <p:custDataLst>
      <p:tags r:id="rId1"/>
    </p:custDataLst>
    <p:extLst>
      <p:ext uri="{BB962C8B-B14F-4D97-AF65-F5344CB8AC3E}">
        <p14:creationId xmlns:p14="http://schemas.microsoft.com/office/powerpoint/2010/main" val="177525370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vert="horz" wrap="square" lIns="91440" tIns="45720" rIns="91440" bIns="45720" anchor="ctr">
            <a:normAutofit fontScale="90000"/>
          </a:bodyPr>
          <a:lstStyle/>
          <a:p>
            <a:r>
              <a:rPr lang="en-US" altLang="zh-CN" dirty="0">
                <a:ea typeface="宋体" panose="02010600030101010101" pitchFamily="2" charset="-122"/>
              </a:rPr>
              <a:t/>
            </a:r>
            <a:br>
              <a:rPr lang="en-US" altLang="zh-CN" dirty="0">
                <a:ea typeface="宋体" panose="02010600030101010101" pitchFamily="2" charset="-122"/>
              </a:rPr>
            </a:br>
            <a:r>
              <a:rPr lang="en-US" altLang="zh-CN" sz="4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Scooter the Tutor </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r>
            <a:br>
              <a:rPr lang="en-US" altLang="zh-CN" dirty="0">
                <a:latin typeface="Times New Roman" panose="02020603050405020304" pitchFamily="18" charset="0"/>
                <a:ea typeface="宋体" panose="02010600030101010101" pitchFamily="2" charset="-122"/>
                <a:cs typeface="Times New Roman" panose="02020603050405020304" pitchFamily="18" charset="0"/>
              </a:rPr>
            </a:b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4579" name="Content Placeholder 3"/>
          <p:cNvPicPr>
            <a:picLocks noGrp="1" noChangeAspect="1"/>
          </p:cNvPicPr>
          <p:nvPr>
            <p:ph idx="1"/>
          </p:nvPr>
        </p:nvPicPr>
        <p:blipFill>
          <a:blip r:embed="rId4"/>
          <a:srcRect/>
          <a:stretch>
            <a:fillRect/>
          </a:stretch>
        </p:blipFill>
        <p:spPr>
          <a:xfrm>
            <a:off x="3567430" y="1711325"/>
            <a:ext cx="5323840" cy="3992880"/>
          </a:xfrm>
        </p:spPr>
      </p:pic>
      <p:sp>
        <p:nvSpPr>
          <p:cNvPr id="24580" name="Slide Number Placeholder 1"/>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15</a:t>
            </a:fld>
            <a:endParaRPr lang="en-US" altLang="zh-CN" sz="1400" dirty="0">
              <a:ea typeface="宋体" panose="02010600030101010101" pitchFamily="2" charset="-122"/>
            </a:endParaRPr>
          </a:p>
        </p:txBody>
      </p:sp>
    </p:spTree>
    <p:custDataLst>
      <p:tags r:id="rId1"/>
    </p:custDataLst>
    <p:extLst>
      <p:ext uri="{BB962C8B-B14F-4D97-AF65-F5344CB8AC3E}">
        <p14:creationId xmlns:p14="http://schemas.microsoft.com/office/powerpoint/2010/main" val="418964614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16</a:t>
            </a:fld>
            <a:endParaRPr lang="en-US" altLang="zh-CN" sz="1400" dirty="0">
              <a:ea typeface="宋体" panose="02010600030101010101" pitchFamily="2" charset="-122"/>
            </a:endParaRPr>
          </a:p>
        </p:txBody>
      </p:sp>
      <p:sp>
        <p:nvSpPr>
          <p:cNvPr id="3" name="标题 2"/>
          <p:cNvSpPr>
            <a:spLocks noGrp="1"/>
          </p:cNvSpPr>
          <p:nvPr>
            <p:ph type="title"/>
            <p:custDataLst>
              <p:tags r:id="rId2"/>
            </p:custDataLst>
          </p:nvPr>
        </p:nvSpPr>
        <p:spPr/>
        <p:txBody>
          <a:bodyPr>
            <a:normAutofit/>
          </a:bodyPr>
          <a:lstStyle/>
          <a:p>
            <a:r>
              <a:rPr lang="en-US" altLang="zh-CN" sz="3600" dirty="0" smtClean="0">
                <a:solidFill>
                  <a:srgbClr val="00B050"/>
                </a:solidFill>
                <a:latin typeface="Times New Roman" panose="02020603050405020304" pitchFamily="18" charset="0"/>
                <a:cs typeface="Times New Roman" panose="02020603050405020304" pitchFamily="18" charset="0"/>
              </a:rPr>
              <a:t>Data collection</a:t>
            </a:r>
          </a:p>
        </p:txBody>
      </p:sp>
      <p:sp>
        <p:nvSpPr>
          <p:cNvPr id="12291" name="Rectangle 2"/>
          <p:cNvSpPr>
            <a:spLocks noGrp="1" noChangeArrowheads="1"/>
          </p:cNvSpPr>
          <p:nvPr>
            <p:ph idx="1"/>
            <p:custDataLst>
              <p:tags r:id="rId3"/>
            </p:custDataLst>
          </p:nvPr>
        </p:nvSpPr>
        <p:spPr>
          <a:xfrm>
            <a:off x="889635" y="1465580"/>
            <a:ext cx="11323955" cy="4339590"/>
          </a:xfrm>
        </p:spPr>
        <p:txBody>
          <a:bodyPr>
            <a:normAutofit/>
          </a:bodyPr>
          <a:lstStyle/>
          <a:p>
            <a:pPr marL="0" indent="0" eaLnBrk="1" hangingPunct="1">
              <a:lnSpc>
                <a:spcPct val="130000"/>
              </a:lnSpc>
              <a:buNone/>
            </a:pPr>
            <a:r>
              <a:rPr lang="en-US" altLang="zh-CN" sz="2400" b="1" dirty="0" smtClean="0">
                <a:solidFill>
                  <a:schemeClr val="accent5">
                    <a:lumMod val="50000"/>
                  </a:schemeClr>
                </a:solidFill>
                <a:latin typeface="Times New Roman" panose="02020603050405020304" pitchFamily="18" charset="0"/>
                <a:cs typeface="Times New Roman" panose="02020603050405020304" pitchFamily="18" charset="0"/>
              </a:rPr>
              <a:t>Keywords used</a:t>
            </a:r>
          </a:p>
          <a:p>
            <a:pPr marL="342900" indent="-342900" eaLnBrk="1" hangingPunct="1">
              <a:lnSpc>
                <a:spcPct val="130000"/>
              </a:lnSpc>
              <a:buSzTx/>
              <a:buChar char="•"/>
            </a:pPr>
            <a:r>
              <a:rPr lang="en-US" altLang="zh-CN" sz="2400" dirty="0" smtClean="0">
                <a:latin typeface="Times New Roman" panose="02020603050405020304" pitchFamily="18" charset="0"/>
                <a:cs typeface="Times New Roman" panose="02020603050405020304" pitchFamily="18" charset="0"/>
              </a:rPr>
              <a:t>intelligent tutoring system</a:t>
            </a:r>
          </a:p>
          <a:p>
            <a:pPr marL="342900" indent="-342900" eaLnBrk="1" hangingPunct="1">
              <a:lnSpc>
                <a:spcPct val="130000"/>
              </a:lnSpc>
              <a:buSzTx/>
              <a:buChar char="•"/>
            </a:pPr>
            <a:r>
              <a:rPr lang="en-US" altLang="zh-CN" sz="2400" dirty="0" smtClean="0">
                <a:latin typeface="Times New Roman" panose="02020603050405020304" pitchFamily="18" charset="0"/>
                <a:cs typeface="Times New Roman" panose="02020603050405020304" pitchFamily="18" charset="0"/>
              </a:rPr>
              <a:t>achievement</a:t>
            </a:r>
          </a:p>
          <a:p>
            <a:pPr marL="342900" indent="-342900" eaLnBrk="1" hangingPunct="1">
              <a:lnSpc>
                <a:spcPct val="130000"/>
              </a:lnSpc>
              <a:buSzTx/>
              <a:buChar char="•"/>
            </a:pPr>
            <a:r>
              <a:rPr lang="en-US" altLang="zh-CN" sz="2400" dirty="0" smtClean="0">
                <a:latin typeface="Times New Roman" panose="02020603050405020304" pitchFamily="18" charset="0"/>
                <a:cs typeface="Times New Roman" panose="02020603050405020304" pitchFamily="18" charset="0"/>
              </a:rPr>
              <a:t>effectiveness</a:t>
            </a:r>
          </a:p>
          <a:p>
            <a:pPr marL="342900" indent="-342900" eaLnBrk="1" hangingPunct="1">
              <a:lnSpc>
                <a:spcPct val="130000"/>
              </a:lnSpc>
              <a:buSzTx/>
              <a:buChar char="•"/>
            </a:pPr>
            <a:r>
              <a:rPr lang="en-US" altLang="zh-CN" sz="2400" dirty="0" smtClean="0">
                <a:latin typeface="Times New Roman" panose="02020603050405020304" pitchFamily="18" charset="0"/>
                <a:cs typeface="Times New Roman" panose="02020603050405020304" pitchFamily="18" charset="0"/>
              </a:rPr>
              <a:t>learning outcome etc.</a:t>
            </a:r>
          </a:p>
          <a:p>
            <a:pPr marL="0" indent="0" eaLnBrk="1" latinLnBrk="0" hangingPunct="1">
              <a:lnSpc>
                <a:spcPct val="130000"/>
              </a:lnSpc>
              <a:spcBef>
                <a:spcPts val="1200"/>
              </a:spcBef>
              <a:buNone/>
            </a:pPr>
            <a:r>
              <a:rPr lang="en-US" altLang="zh-CN" sz="2400" b="1" dirty="0" smtClean="0">
                <a:solidFill>
                  <a:schemeClr val="accent5">
                    <a:lumMod val="50000"/>
                  </a:schemeClr>
                </a:solidFill>
                <a:latin typeface="Times New Roman" panose="02020603050405020304" pitchFamily="18" charset="0"/>
                <a:cs typeface="Times New Roman" panose="02020603050405020304" pitchFamily="18" charset="0"/>
              </a:rPr>
              <a:t>Data base used</a:t>
            </a:r>
          </a:p>
          <a:p>
            <a:pPr marL="342900" indent="-342900" eaLnBrk="1" hangingPunct="1">
              <a:lnSpc>
                <a:spcPct val="130000"/>
              </a:lnSpc>
              <a:buSzTx/>
              <a:buChar char="•"/>
            </a:pPr>
            <a:r>
              <a:rPr lang="en-US" altLang="zh-CN" sz="2400" dirty="0" smtClean="0">
                <a:latin typeface="Times New Roman" panose="02020603050405020304" pitchFamily="18" charset="0"/>
                <a:cs typeface="Times New Roman" panose="02020603050405020304" pitchFamily="18" charset="0"/>
              </a:rPr>
              <a:t>Scopus, Web of Science, ERIC, Google Scholar and PsycINFO </a:t>
            </a:r>
          </a:p>
          <a:p>
            <a:pPr marL="0" indent="0" eaLnBrk="1" hangingPunct="1">
              <a:lnSpc>
                <a:spcPct val="130000"/>
              </a:lnSpc>
              <a:buNone/>
            </a:pPr>
            <a:endParaRPr lang="en-US" altLang="zh-CN" sz="2400" dirty="0" smtClean="0">
              <a:latin typeface="Times New Roman" panose="02020603050405020304" pitchFamily="18" charset="0"/>
              <a:cs typeface="Times New Roman" panose="02020603050405020304" pitchFamily="18" charset="0"/>
            </a:endParaRPr>
          </a:p>
          <a:p>
            <a:pPr marL="0" indent="0" eaLnBrk="1" hangingPunct="1">
              <a:lnSpc>
                <a:spcPct val="130000"/>
              </a:lnSpc>
              <a:buNone/>
            </a:pPr>
            <a:endParaRPr lang="en-US" altLang="zh-CN" sz="2400" dirty="0" smtClean="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08195153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7916" y="316150"/>
            <a:ext cx="9216000" cy="864000"/>
          </a:xfrm>
        </p:spPr>
        <p:txBody>
          <a:bodyPr vert="horz" wrap="square" lIns="91440" tIns="45720" rIns="91440" bIns="45720" anchor="ctr">
            <a:normAutofit/>
          </a:bodyPr>
          <a:lstStyle/>
          <a:p>
            <a:r>
              <a:rPr lang="en-US" altLang="zh-CN" sz="36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Geography and foci of ITS Research in Asia</a:t>
            </a:r>
            <a:endParaRPr lang="en-US" altLang="zh-CN" dirty="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7651" name="Picture 2"/>
          <p:cNvPicPr>
            <a:picLocks noGrp="1" noChangeAspect="1"/>
          </p:cNvPicPr>
          <p:nvPr>
            <p:ph idx="1"/>
          </p:nvPr>
        </p:nvPicPr>
        <p:blipFill>
          <a:blip r:embed="rId4"/>
          <a:srcRect t="-1801" r="17886" b="-2"/>
          <a:stretch>
            <a:fillRect/>
          </a:stretch>
        </p:blipFill>
        <p:spPr>
          <a:xfrm>
            <a:off x="2133600" y="1488440"/>
            <a:ext cx="7430530" cy="5044440"/>
          </a:xfrm>
        </p:spPr>
      </p:pic>
      <p:sp>
        <p:nvSpPr>
          <p:cNvPr id="27652" name="Slide Number Placeholder 1"/>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17</a:t>
            </a:fld>
            <a:endParaRPr lang="en-US" altLang="zh-CN" sz="1400" dirty="0">
              <a:ea typeface="宋体" panose="02010600030101010101" pitchFamily="2" charset="-122"/>
            </a:endParaRPr>
          </a:p>
        </p:txBody>
      </p:sp>
    </p:spTree>
    <p:custDataLst>
      <p:tags r:id="rId1"/>
    </p:custDataLst>
    <p:extLst>
      <p:ext uri="{BB962C8B-B14F-4D97-AF65-F5344CB8AC3E}">
        <p14:creationId xmlns:p14="http://schemas.microsoft.com/office/powerpoint/2010/main" val="7751987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18</a:t>
            </a:fld>
            <a:endParaRPr lang="en-US" altLang="zh-CN" sz="1400" dirty="0">
              <a:ea typeface="宋体" panose="02010600030101010101" pitchFamily="2" charset="-122"/>
            </a:endParaRPr>
          </a:p>
        </p:txBody>
      </p:sp>
      <p:sp>
        <p:nvSpPr>
          <p:cNvPr id="3" name="标题 2"/>
          <p:cNvSpPr>
            <a:spLocks noGrp="1"/>
          </p:cNvSpPr>
          <p:nvPr>
            <p:ph type="title"/>
            <p:custDataLst>
              <p:tags r:id="rId2"/>
            </p:custDataLst>
          </p:nvPr>
        </p:nvSpPr>
        <p:spPr/>
        <p:txBody>
          <a:bodyPr>
            <a:normAutofit/>
          </a:bodyPr>
          <a:lstStyle/>
          <a:p>
            <a:r>
              <a:rPr lang="en-US" altLang="zh-CN" sz="3600" dirty="0" smtClean="0">
                <a:solidFill>
                  <a:srgbClr val="00B050"/>
                </a:solidFill>
                <a:latin typeface="Times New Roman" panose="02020603050405020304" pitchFamily="18" charset="0"/>
                <a:cs typeface="Times New Roman" panose="02020603050405020304" pitchFamily="18" charset="0"/>
              </a:rPr>
              <a:t>Theory-oriented ITS studies</a:t>
            </a:r>
          </a:p>
        </p:txBody>
      </p:sp>
      <p:sp>
        <p:nvSpPr>
          <p:cNvPr id="12291" name="Rectangle 2"/>
          <p:cNvSpPr>
            <a:spLocks noGrp="1" noChangeArrowheads="1"/>
          </p:cNvSpPr>
          <p:nvPr>
            <p:ph idx="1"/>
            <p:custDataLst>
              <p:tags r:id="rId3"/>
            </p:custDataLst>
          </p:nvPr>
        </p:nvSpPr>
        <p:spPr/>
        <p:txBody>
          <a:bodyPr>
            <a:normAutofit/>
          </a:bodyPr>
          <a:lstStyle/>
          <a:p>
            <a:pPr marL="342900" indent="-342900" eaLnBrk="1" hangingPunct="1">
              <a:lnSpc>
                <a:spcPct val="150000"/>
              </a:lnSpc>
              <a:buSzTx/>
              <a:buChar char="•"/>
            </a:pPr>
            <a:r>
              <a:rPr lang="en-US" altLang="zh-CN" sz="2400" dirty="0" smtClean="0">
                <a:latin typeface="Times New Roman" panose="02020603050405020304" pitchFamily="18" charset="0"/>
                <a:cs typeface="Times New Roman" panose="02020603050405020304" pitchFamily="18" charset="0"/>
              </a:rPr>
              <a:t>Explain ITS architecture or augmentations or improvements to it, minus actual implementation.</a:t>
            </a:r>
          </a:p>
          <a:p>
            <a:pPr marL="342900" indent="-342900" eaLnBrk="1" hangingPunct="1">
              <a:lnSpc>
                <a:spcPct val="150000"/>
              </a:lnSpc>
              <a:buSzTx/>
              <a:buChar char="•"/>
            </a:pPr>
            <a:r>
              <a:rPr lang="en-US" altLang="zh-CN" sz="2400" dirty="0" smtClean="0">
                <a:latin typeface="Times New Roman" panose="02020603050405020304" pitchFamily="18" charset="0"/>
                <a:cs typeface="Times New Roman" panose="02020603050405020304" pitchFamily="18" charset="0"/>
              </a:rPr>
              <a:t>Phobun and Vicheanpanya (2010), for example, describe the architecture and flow of an adaptive intelligent tutoring system (AITS). </a:t>
            </a:r>
          </a:p>
          <a:p>
            <a:pPr marL="342900" indent="-342900" eaLnBrk="1" hangingPunct="1">
              <a:lnSpc>
                <a:spcPct val="150000"/>
              </a:lnSpc>
              <a:buSzTx/>
              <a:buChar char="•"/>
            </a:pPr>
            <a:r>
              <a:rPr lang="en-US" altLang="zh-CN" sz="2400" dirty="0" smtClean="0">
                <a:latin typeface="Times New Roman" panose="02020603050405020304" pitchFamily="18" charset="0"/>
                <a:cs typeface="Times New Roman" panose="02020603050405020304" pitchFamily="18" charset="0"/>
              </a:rPr>
              <a:t>AITS combines the features of an ITS with those of adaptive hypermedia</a:t>
            </a:r>
            <a:r>
              <a:rPr lang="en-US" altLang="zh-CN" sz="2600" dirty="0" smtClean="0">
                <a:latin typeface="+mn-lt"/>
                <a:ea typeface="+mn-ea"/>
              </a:rPr>
              <a:t>. </a:t>
            </a:r>
          </a:p>
        </p:txBody>
      </p:sp>
    </p:spTree>
    <p:custDataLst>
      <p:tags r:id="rId1"/>
    </p:custDataLst>
    <p:extLst>
      <p:ext uri="{BB962C8B-B14F-4D97-AF65-F5344CB8AC3E}">
        <p14:creationId xmlns:p14="http://schemas.microsoft.com/office/powerpoint/2010/main" val="43982173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Content Placeholder 4"/>
          <p:cNvPicPr>
            <a:picLocks noGrp="1" noChangeAspect="1"/>
          </p:cNvPicPr>
          <p:nvPr>
            <p:ph idx="4294967295"/>
          </p:nvPr>
        </p:nvPicPr>
        <p:blipFill>
          <a:blip r:embed="rId3"/>
          <a:stretch>
            <a:fillRect/>
          </a:stretch>
        </p:blipFill>
        <p:spPr>
          <a:xfrm>
            <a:off x="2167573" y="628650"/>
            <a:ext cx="7856855" cy="5356860"/>
          </a:xfrm>
        </p:spPr>
      </p:pic>
      <p:sp>
        <p:nvSpPr>
          <p:cNvPr id="31748" name="Slide Number Placeholder 3"/>
          <p:cNvSpPr txBox="1">
            <a:spLocks noGrp="1"/>
          </p:cNvSpPr>
          <p:nvPr>
            <p:ph type="sldNum" sz="quarter" idx="12"/>
          </p:nvPr>
        </p:nvSpPr>
        <p:spPr/>
        <p:txBody>
          <a:bodyPr/>
          <a:lstStyle/>
          <a:p>
            <a:fld id="{9A0DB2DC-4C9A-4742-B13C-FB6460FD3503}" type="slidenum">
              <a:rPr lang="en-US" altLang="zh-CN" dirty="0">
                <a:ea typeface="宋体" panose="02010600030101010101" pitchFamily="2" charset="-122"/>
              </a:rPr>
              <a:t>19</a:t>
            </a:fld>
            <a:endParaRPr lang="en-US" altLang="zh-CN" dirty="0">
              <a:ea typeface="宋体" panose="02010600030101010101" pitchFamily="2" charset="-122"/>
            </a:endParaRPr>
          </a:p>
        </p:txBody>
      </p:sp>
      <p:sp>
        <p:nvSpPr>
          <p:cNvPr id="31749" name="TextBox 5"/>
          <p:cNvSpPr txBox="1"/>
          <p:nvPr/>
        </p:nvSpPr>
        <p:spPr>
          <a:xfrm>
            <a:off x="4111625" y="6069013"/>
            <a:ext cx="5340350" cy="461665"/>
          </a:xfrm>
          <a:prstGeom prst="rect">
            <a:avLst/>
          </a:prstGeom>
          <a:noFill/>
          <a:ln w="9525">
            <a:noFill/>
          </a:ln>
        </p:spPr>
        <p:txBody>
          <a:bodyPr>
            <a:spAutoFit/>
          </a:bodyPr>
          <a:lstStyle/>
          <a:p>
            <a:pPr lvl="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Phobun and Vicheanpanya (2010)’s AITS</a:t>
            </a:r>
          </a:p>
        </p:txBody>
      </p:sp>
    </p:spTree>
    <p:custDataLst>
      <p:tags r:id="rId1"/>
    </p:custDataLst>
    <p:extLst>
      <p:ext uri="{BB962C8B-B14F-4D97-AF65-F5344CB8AC3E}">
        <p14:creationId xmlns:p14="http://schemas.microsoft.com/office/powerpoint/2010/main" val="42593997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7309" y="1196200"/>
            <a:ext cx="10503242" cy="2585323"/>
          </a:xfrm>
          <a:prstGeom prst="rect">
            <a:avLst/>
          </a:prstGeom>
        </p:spPr>
        <p:txBody>
          <a:bodyPr wrap="square">
            <a:spAutoFit/>
          </a:bodyPr>
          <a:lstStyle/>
          <a:p>
            <a:pPr algn="ctr">
              <a:lnSpc>
                <a:spcPct val="150000"/>
              </a:lnSpc>
            </a:pPr>
            <a:r>
              <a:rPr lang="en-IN" altLang="zh-CN" sz="3600" b="1" dirty="0">
                <a:solidFill>
                  <a:srgbClr val="0000CC"/>
                </a:solidFill>
                <a:latin typeface="Times New Roman" panose="02020603050405020304" pitchFamily="18" charset="0"/>
                <a:cs typeface="Times New Roman" panose="02020603050405020304" pitchFamily="18" charset="0"/>
              </a:rPr>
              <a:t>Current status, challenges and opportunities of Intelligent Tutoring System (ITS) in Developing Countries in Asia</a:t>
            </a:r>
            <a:endParaRPr lang="en-US" altLang="zh-CN" sz="3600" b="1"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0993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20</a:t>
            </a:fld>
            <a:endParaRPr lang="en-US" altLang="zh-CN" sz="1400" dirty="0">
              <a:ea typeface="宋体" panose="02010600030101010101" pitchFamily="2" charset="-122"/>
            </a:endParaRPr>
          </a:p>
        </p:txBody>
      </p:sp>
      <p:sp>
        <p:nvSpPr>
          <p:cNvPr id="3" name="标题 2"/>
          <p:cNvSpPr>
            <a:spLocks noGrp="1"/>
          </p:cNvSpPr>
          <p:nvPr>
            <p:ph type="title"/>
            <p:custDataLst>
              <p:tags r:id="rId2"/>
            </p:custDataLst>
          </p:nvPr>
        </p:nvSpPr>
        <p:spPr/>
        <p:txBody>
          <a:bodyPr>
            <a:normAutofit/>
          </a:bodyPr>
          <a:lstStyle/>
          <a:p>
            <a:r>
              <a:rPr lang="en-US" altLang="zh-CN" dirty="0">
                <a:latin typeface="+mj-lt"/>
                <a:ea typeface="+mj-ea"/>
              </a:rPr>
              <a:t> </a:t>
            </a:r>
          </a:p>
        </p:txBody>
      </p:sp>
      <p:sp>
        <p:nvSpPr>
          <p:cNvPr id="12291" name="Rectangle 2"/>
          <p:cNvSpPr>
            <a:spLocks noGrp="1" noChangeArrowheads="1"/>
          </p:cNvSpPr>
          <p:nvPr>
            <p:ph idx="1"/>
            <p:custDataLst>
              <p:tags r:id="rId3"/>
            </p:custDataLst>
          </p:nvPr>
        </p:nvSpPr>
        <p:spPr>
          <a:xfrm>
            <a:off x="838200" y="1027906"/>
            <a:ext cx="10515600" cy="4351338"/>
          </a:xfrm>
        </p:spPr>
        <p:txBody>
          <a:bodyPr>
            <a:normAutofit/>
          </a:bodyPr>
          <a:lstStyle/>
          <a:p>
            <a:pPr marL="342900" indent="-342900" eaLnBrk="1" hangingPunct="1">
              <a:lnSpc>
                <a:spcPct val="150000"/>
              </a:lnSpc>
              <a:buSzTx/>
              <a:buChar char="•"/>
            </a:pPr>
            <a:r>
              <a:rPr lang="en-US" altLang="zh-CN" sz="2400" dirty="0" smtClean="0">
                <a:latin typeface="Times New Roman" panose="02020603050405020304" pitchFamily="18" charset="0"/>
                <a:cs typeface="Times New Roman" panose="02020603050405020304" pitchFamily="18" charset="0"/>
              </a:rPr>
              <a:t>Some theoretical papers to expand existing ITS by including new capabilities and features.</a:t>
            </a:r>
          </a:p>
          <a:p>
            <a:pPr marL="342900" indent="-342900" eaLnBrk="1" hangingPunct="1">
              <a:lnSpc>
                <a:spcPct val="150000"/>
              </a:lnSpc>
              <a:buSzTx/>
              <a:buChar char="•"/>
            </a:pPr>
            <a:r>
              <a:rPr lang="en-US" altLang="zh-CN" sz="2400" dirty="0" smtClean="0">
                <a:latin typeface="Times New Roman" panose="02020603050405020304" pitchFamily="18" charset="0"/>
                <a:cs typeface="Times New Roman" panose="02020603050405020304" pitchFamily="18" charset="0"/>
              </a:rPr>
              <a:t>Sun et al. (2013), attempts to address ITSs’ lack of emotion, and how this shortcoming may undermine learners’ motivation and learning. </a:t>
            </a:r>
          </a:p>
          <a:p>
            <a:pPr marL="342900" indent="-342900" eaLnBrk="1" hangingPunct="1">
              <a:lnSpc>
                <a:spcPct val="150000"/>
              </a:lnSpc>
              <a:buSzTx/>
              <a:buChar char="•"/>
            </a:pPr>
            <a:r>
              <a:rPr lang="en-US" altLang="zh-CN" sz="2400" dirty="0" smtClean="0">
                <a:latin typeface="Times New Roman" panose="02020603050405020304" pitchFamily="18" charset="0"/>
                <a:cs typeface="Times New Roman" panose="02020603050405020304" pitchFamily="18" charset="0"/>
              </a:rPr>
              <a:t>Describe how emotion recognition can be built into these systems. </a:t>
            </a:r>
          </a:p>
        </p:txBody>
      </p:sp>
    </p:spTree>
    <p:custDataLst>
      <p:tags r:id="rId1"/>
    </p:custDataLst>
    <p:extLst>
      <p:ext uri="{BB962C8B-B14F-4D97-AF65-F5344CB8AC3E}">
        <p14:creationId xmlns:p14="http://schemas.microsoft.com/office/powerpoint/2010/main" val="39589570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Content Placeholder 3"/>
          <p:cNvPicPr>
            <a:picLocks noGrp="1" noChangeAspect="1"/>
          </p:cNvPicPr>
          <p:nvPr>
            <p:ph idx="4294967295"/>
          </p:nvPr>
        </p:nvPicPr>
        <p:blipFill>
          <a:blip r:embed="rId4"/>
          <a:srcRect/>
          <a:stretch>
            <a:fillRect/>
          </a:stretch>
        </p:blipFill>
        <p:spPr>
          <a:xfrm>
            <a:off x="1322705" y="179705"/>
            <a:ext cx="3787775" cy="5727700"/>
          </a:xfrm>
        </p:spPr>
      </p:pic>
      <p:pic>
        <p:nvPicPr>
          <p:cNvPr id="33796" name="Picture 4"/>
          <p:cNvPicPr>
            <a:picLocks noChangeAspect="1"/>
          </p:cNvPicPr>
          <p:nvPr/>
        </p:nvPicPr>
        <p:blipFill>
          <a:blip r:embed="rId5"/>
          <a:stretch>
            <a:fillRect/>
          </a:stretch>
        </p:blipFill>
        <p:spPr>
          <a:xfrm>
            <a:off x="5440363" y="179388"/>
            <a:ext cx="5145087" cy="5715000"/>
          </a:xfrm>
          <a:prstGeom prst="rect">
            <a:avLst/>
          </a:prstGeom>
          <a:noFill/>
          <a:ln w="9525">
            <a:noFill/>
          </a:ln>
        </p:spPr>
      </p:pic>
      <p:sp>
        <p:nvSpPr>
          <p:cNvPr id="33797" name="TextBox 5"/>
          <p:cNvSpPr txBox="1"/>
          <p:nvPr/>
        </p:nvSpPr>
        <p:spPr>
          <a:xfrm>
            <a:off x="2644882" y="6172363"/>
            <a:ext cx="6342062" cy="461665"/>
          </a:xfrm>
          <a:prstGeom prst="rect">
            <a:avLst/>
          </a:prstGeom>
          <a:noFill/>
          <a:ln w="9525">
            <a:noFill/>
          </a:ln>
        </p:spPr>
        <p:txBody>
          <a:bodyPr>
            <a:spAutoFit/>
          </a:bodyPr>
          <a:lstStyle>
            <a:lvl1pPr marL="342900" indent="-342900" algn="l" rtl="0" eaLnBrk="0" fontAlgn="base" hangingPunct="0">
              <a:spcBef>
                <a:spcPct val="5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200" i="1">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stStyle>
          <a:p>
            <a:pPr marL="0" lvl="0" indent="0" algn="ctr" eaLnBrk="1" hangingPunct="1">
              <a:spcBef>
                <a:spcPct val="0"/>
              </a:spcBef>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Sun et al.(2013) model</a:t>
            </a:r>
          </a:p>
        </p:txBody>
      </p:sp>
      <p:sp>
        <p:nvSpPr>
          <p:cNvPr id="33798" name="Slide Number Placeholder 1"/>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21</a:t>
            </a:fld>
            <a:endParaRPr lang="en-US" altLang="zh-CN" sz="1400" dirty="0">
              <a:ea typeface="宋体" panose="02010600030101010101" pitchFamily="2" charset="-122"/>
            </a:endParaRPr>
          </a:p>
        </p:txBody>
      </p:sp>
    </p:spTree>
    <p:custDataLst>
      <p:tags r:id="rId1"/>
    </p:custDataLst>
    <p:extLst>
      <p:ext uri="{BB962C8B-B14F-4D97-AF65-F5344CB8AC3E}">
        <p14:creationId xmlns:p14="http://schemas.microsoft.com/office/powerpoint/2010/main" val="280283234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22</a:t>
            </a:fld>
            <a:endParaRPr lang="en-US" altLang="zh-CN" sz="1400" dirty="0">
              <a:ea typeface="宋体" panose="02010600030101010101" pitchFamily="2" charset="-122"/>
            </a:endParaRPr>
          </a:p>
        </p:txBody>
      </p:sp>
      <p:sp>
        <p:nvSpPr>
          <p:cNvPr id="3" name="标题 2"/>
          <p:cNvSpPr>
            <a:spLocks noGrp="1"/>
          </p:cNvSpPr>
          <p:nvPr>
            <p:ph type="title"/>
            <p:custDataLst>
              <p:tags r:id="rId2"/>
            </p:custDataLst>
          </p:nvPr>
        </p:nvSpPr>
        <p:spPr/>
        <p:txBody>
          <a:bodyPr>
            <a:normAutofit/>
          </a:bodyPr>
          <a:lstStyle/>
          <a:p>
            <a:r>
              <a:rPr lang="en-US" altLang="zh-CN" sz="3600" dirty="0" smtClean="0">
                <a:solidFill>
                  <a:srgbClr val="00B050"/>
                </a:solidFill>
                <a:latin typeface="Times New Roman" panose="02020603050405020304" pitchFamily="18" charset="0"/>
                <a:cs typeface="Times New Roman" panose="02020603050405020304" pitchFamily="18" charset="0"/>
              </a:rPr>
              <a:t>ITS development </a:t>
            </a:r>
          </a:p>
        </p:txBody>
      </p:sp>
      <p:sp>
        <p:nvSpPr>
          <p:cNvPr id="12291" name="Rectangle 2"/>
          <p:cNvSpPr>
            <a:spLocks noGrp="1" noChangeArrowheads="1"/>
          </p:cNvSpPr>
          <p:nvPr>
            <p:ph idx="1"/>
            <p:custDataLst>
              <p:tags r:id="rId3"/>
            </p:custDataLst>
          </p:nvPr>
        </p:nvSpPr>
        <p:spPr>
          <a:xfrm>
            <a:off x="912000" y="1509970"/>
            <a:ext cx="10464000" cy="4356000"/>
          </a:xfrm>
        </p:spPr>
        <p:txBody>
          <a:bodyPr>
            <a:normAutofit/>
          </a:bodyPr>
          <a:lstStyle/>
          <a:p>
            <a:pPr marL="0" indent="0" eaLnBrk="1" hangingPunct="1">
              <a:lnSpc>
                <a:spcPct val="130000"/>
              </a:lnSpc>
              <a:buNone/>
            </a:pPr>
            <a:r>
              <a:rPr lang="en-US" altLang="zh-CN" sz="2400" dirty="0" smtClean="0">
                <a:latin typeface="Times New Roman" panose="02020603050405020304" pitchFamily="18" charset="0"/>
                <a:cs typeface="Times New Roman" panose="02020603050405020304" pitchFamily="18" charset="0"/>
              </a:rPr>
              <a:t>Salinlahi (Regalado, et al., 2015) </a:t>
            </a:r>
          </a:p>
          <a:p>
            <a:pPr marL="342900" indent="-342900" eaLnBrk="1" hangingPunct="1">
              <a:lnSpc>
                <a:spcPct val="130000"/>
              </a:lnSpc>
              <a:buSzTx/>
              <a:buChar char="•"/>
            </a:pPr>
            <a:r>
              <a:rPr lang="en-US" altLang="zh-CN" sz="2400" dirty="0" smtClean="0">
                <a:latin typeface="Times New Roman" panose="02020603050405020304" pitchFamily="18" charset="0"/>
                <a:cs typeface="Times New Roman" panose="02020603050405020304" pitchFamily="18" charset="0"/>
              </a:rPr>
              <a:t>ITS that teaches two type of exercises: translation and creation.</a:t>
            </a:r>
          </a:p>
          <a:p>
            <a:pPr marL="342900" indent="-342900" eaLnBrk="1" hangingPunct="1">
              <a:lnSpc>
                <a:spcPct val="130000"/>
              </a:lnSpc>
              <a:buSzTx/>
              <a:buChar char="•"/>
            </a:pPr>
            <a:r>
              <a:rPr lang="en-US" altLang="zh-CN" sz="2400" dirty="0" smtClean="0">
                <a:latin typeface="Times New Roman" panose="02020603050405020304" pitchFamily="18" charset="0"/>
                <a:cs typeface="Times New Roman" panose="02020603050405020304" pitchFamily="18" charset="0"/>
              </a:rPr>
              <a:t>User interface: Responsible for interactions between the student and the system</a:t>
            </a:r>
          </a:p>
          <a:p>
            <a:pPr marL="342900" indent="-342900" eaLnBrk="1" hangingPunct="1">
              <a:lnSpc>
                <a:spcPct val="130000"/>
              </a:lnSpc>
              <a:buSzTx/>
              <a:buChar char="•"/>
            </a:pPr>
            <a:r>
              <a:rPr lang="en-US" altLang="zh-CN" sz="2400" dirty="0" smtClean="0">
                <a:latin typeface="Times New Roman" panose="02020603050405020304" pitchFamily="18" charset="0"/>
                <a:cs typeface="Times New Roman" panose="02020603050405020304" pitchFamily="18" charset="0"/>
              </a:rPr>
              <a:t>Expert model: Two analyzers for each type of exercise</a:t>
            </a:r>
          </a:p>
          <a:p>
            <a:pPr marL="342900" indent="-342900" eaLnBrk="1" hangingPunct="1">
              <a:lnSpc>
                <a:spcPct val="130000"/>
              </a:lnSpc>
              <a:buSzTx/>
              <a:buChar char="•"/>
            </a:pPr>
            <a:r>
              <a:rPr lang="en-US" altLang="zh-CN" sz="2400" dirty="0" smtClean="0">
                <a:latin typeface="Times New Roman" panose="02020603050405020304" pitchFamily="18" charset="0"/>
                <a:cs typeface="Times New Roman" panose="02020603050405020304" pitchFamily="18" charset="0"/>
              </a:rPr>
              <a:t>Student model: Represents what the student has and has not learnt</a:t>
            </a:r>
          </a:p>
          <a:p>
            <a:pPr marL="342900" indent="-342900" eaLnBrk="1" hangingPunct="1">
              <a:lnSpc>
                <a:spcPct val="130000"/>
              </a:lnSpc>
              <a:buSzTx/>
              <a:buChar char="•"/>
            </a:pPr>
            <a:r>
              <a:rPr lang="en-US" altLang="zh-CN" sz="2400" dirty="0" smtClean="0">
                <a:latin typeface="Times New Roman" panose="02020603050405020304" pitchFamily="18" charset="0"/>
                <a:cs typeface="Times New Roman" panose="02020603050405020304" pitchFamily="18" charset="0"/>
              </a:rPr>
              <a:t>Tutor model: Tracks student attempts</a:t>
            </a:r>
          </a:p>
          <a:p>
            <a:pPr marL="342900" indent="-342900" eaLnBrk="1" hangingPunct="1">
              <a:lnSpc>
                <a:spcPct val="130000"/>
              </a:lnSpc>
              <a:buSzTx/>
              <a:buChar char="•"/>
            </a:pPr>
            <a:endParaRPr lang="en-US" altLang="zh-CN" dirty="0" smtClean="0">
              <a:latin typeface="+mn-lt"/>
              <a:ea typeface="+mn-ea"/>
            </a:endParaRPr>
          </a:p>
        </p:txBody>
      </p:sp>
    </p:spTree>
    <p:custDataLst>
      <p:tags r:id="rId1"/>
    </p:custDataLst>
    <p:extLst>
      <p:ext uri="{BB962C8B-B14F-4D97-AF65-F5344CB8AC3E}">
        <p14:creationId xmlns:p14="http://schemas.microsoft.com/office/powerpoint/2010/main" val="287180009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Content Placeholder 4"/>
          <p:cNvPicPr>
            <a:picLocks noGrp="1" noChangeAspect="1"/>
          </p:cNvPicPr>
          <p:nvPr>
            <p:ph idx="4294967295"/>
          </p:nvPr>
        </p:nvPicPr>
        <p:blipFill>
          <a:blip r:embed="rId3"/>
          <a:stretch>
            <a:fillRect/>
          </a:stretch>
        </p:blipFill>
        <p:spPr>
          <a:xfrm>
            <a:off x="2469515" y="1189990"/>
            <a:ext cx="7252970" cy="4432935"/>
          </a:xfrm>
        </p:spPr>
      </p:pic>
      <p:sp>
        <p:nvSpPr>
          <p:cNvPr id="37892" name="Slide Number Placeholder 3"/>
          <p:cNvSpPr txBox="1">
            <a:spLocks noGrp="1"/>
          </p:cNvSpPr>
          <p:nvPr>
            <p:ph type="sldNum" sz="quarter" idx="12"/>
          </p:nvPr>
        </p:nvSpPr>
        <p:spPr/>
        <p:txBody>
          <a:bodyPr/>
          <a:lstStyle/>
          <a:p>
            <a:fld id="{9A0DB2DC-4C9A-4742-B13C-FB6460FD3503}" type="slidenum">
              <a:rPr lang="en-US" altLang="zh-CN" dirty="0">
                <a:ea typeface="宋体" panose="02010600030101010101" pitchFamily="2" charset="-122"/>
              </a:rPr>
              <a:t>23</a:t>
            </a:fld>
            <a:endParaRPr lang="en-US" altLang="zh-CN" dirty="0">
              <a:ea typeface="宋体" panose="02010600030101010101" pitchFamily="2" charset="-122"/>
            </a:endParaRPr>
          </a:p>
        </p:txBody>
      </p:sp>
      <p:sp>
        <p:nvSpPr>
          <p:cNvPr id="37893" name="TextBox 5"/>
          <p:cNvSpPr txBox="1"/>
          <p:nvPr/>
        </p:nvSpPr>
        <p:spPr>
          <a:xfrm>
            <a:off x="3850323" y="5791200"/>
            <a:ext cx="4491355" cy="461665"/>
          </a:xfrm>
          <a:prstGeom prst="rect">
            <a:avLst/>
          </a:prstGeom>
          <a:noFill/>
          <a:ln w="9525">
            <a:noFill/>
          </a:ln>
        </p:spPr>
        <p:txBody>
          <a:bodyPr wrap="square">
            <a:spAutoFit/>
          </a:bodyPr>
          <a:lstStyle/>
          <a:p>
            <a:pPr lvl="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Regalado, et al., (2015)’s Salinlahi</a:t>
            </a:r>
          </a:p>
        </p:txBody>
      </p:sp>
    </p:spTree>
    <p:custDataLst>
      <p:tags r:id="rId1"/>
    </p:custDataLst>
    <p:extLst>
      <p:ext uri="{BB962C8B-B14F-4D97-AF65-F5344CB8AC3E}">
        <p14:creationId xmlns:p14="http://schemas.microsoft.com/office/powerpoint/2010/main" val="245395553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vert="horz" wrap="square" lIns="91440" tIns="45720" rIns="91440" bIns="45720" anchor="ctr">
            <a:normAutofit/>
          </a:bodyPr>
          <a:lstStyle/>
          <a:p>
            <a:r>
              <a:rPr lang="en-US" altLang="zh-CN" sz="3600" dirty="0" smtClean="0">
                <a:solidFill>
                  <a:srgbClr val="00B050"/>
                </a:solidFill>
                <a:latin typeface="Times New Roman" panose="02020603050405020304" pitchFamily="18" charset="0"/>
                <a:cs typeface="Times New Roman" panose="02020603050405020304" pitchFamily="18" charset="0"/>
                <a:sym typeface="+mn-ea"/>
              </a:rPr>
              <a:t>Principles</a:t>
            </a:r>
            <a:endParaRPr lang="zh-CN" altLang="zh-CN" sz="36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Content Placeholder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sz="2000" b="0" i="0"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To collect the basic information of students and analyze the characters of students according to the information.</a:t>
            </a:r>
          </a:p>
          <a:p>
            <a:pPr marL="342900" marR="0" lvl="0" indent="-342900" algn="l" defTabSz="914400" rtl="0" eaLnBrk="0" fontAlgn="base" latinLnBrk="0" hangingPunct="0">
              <a:lnSpc>
                <a:spcPct val="100000"/>
              </a:lnSpc>
              <a:spcBef>
                <a:spcPct val="50000"/>
              </a:spcBef>
              <a:spcAft>
                <a:spcPct val="0"/>
              </a:spcAft>
              <a:buClrTx/>
              <a:buSzTx/>
              <a:buFontTx/>
              <a:buChar char="•"/>
              <a:defRPr/>
            </a:pPr>
            <a:r>
              <a:rPr kumimoji="0" lang="en-US" sz="2000" b="0" i="0"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To select the appropriate experimental teaching strategies and construct the specific virtual experiment.</a:t>
            </a:r>
          </a:p>
          <a:p>
            <a:pPr marL="342900" marR="0" lvl="0" indent="-342900" algn="l" defTabSz="914400" rtl="0" eaLnBrk="0" fontAlgn="base" latinLnBrk="0" hangingPunct="0">
              <a:lnSpc>
                <a:spcPct val="100000"/>
              </a:lnSpc>
              <a:spcBef>
                <a:spcPct val="50000"/>
              </a:spcBef>
              <a:spcAft>
                <a:spcPct val="0"/>
              </a:spcAft>
              <a:buClrTx/>
              <a:buSzTx/>
              <a:buFontTx/>
              <a:buChar char="•"/>
              <a:defRPr/>
            </a:pPr>
            <a:r>
              <a:rPr kumimoji="0" lang="en-US" sz="2000" b="0" i="0"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To provide the virtual experiment for students through a virtual experiment environment</a:t>
            </a:r>
          </a:p>
          <a:p>
            <a:pPr marL="342900" marR="0" lvl="0" indent="-342900" algn="l" defTabSz="914400" rtl="0" eaLnBrk="0" fontAlgn="base" latinLnBrk="0" hangingPunct="0">
              <a:lnSpc>
                <a:spcPct val="100000"/>
              </a:lnSpc>
              <a:spcBef>
                <a:spcPct val="50000"/>
              </a:spcBef>
              <a:spcAft>
                <a:spcPct val="0"/>
              </a:spcAft>
              <a:buClrTx/>
              <a:buSzTx/>
              <a:buFontTx/>
              <a:buChar char="•"/>
              <a:defRPr/>
            </a:pPr>
            <a:r>
              <a:rPr kumimoji="0" lang="en-US" sz="2000" b="0" i="0"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During the student's experiment, To provides real-time tracking for student’s operation and stepwise diagnosis, identify problems and give timely guidance.</a:t>
            </a:r>
          </a:p>
          <a:p>
            <a:pPr marL="342900" marR="0" lvl="0" indent="-342900" algn="l" defTabSz="914400" rtl="0" eaLnBrk="0" fontAlgn="base" latinLnBrk="0" hangingPunct="0">
              <a:lnSpc>
                <a:spcPct val="100000"/>
              </a:lnSpc>
              <a:spcBef>
                <a:spcPct val="50000"/>
              </a:spcBef>
              <a:spcAft>
                <a:spcPct val="0"/>
              </a:spcAft>
              <a:buClrTx/>
              <a:buSzTx/>
              <a:buFontTx/>
              <a:buChar char="•"/>
              <a:defRPr/>
            </a:pPr>
            <a:r>
              <a:rPr kumimoji="0" lang="en-US" sz="2000" b="0" i="0"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To reconstruct the virtual experiment. Again provide to students. Thus, the process of an intelligent guidance of the experiment was completed.</a:t>
            </a:r>
          </a:p>
        </p:txBody>
      </p:sp>
      <p:sp>
        <p:nvSpPr>
          <p:cNvPr id="43012" name="Slide Number Placeholder 3"/>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24</a:t>
            </a:fld>
            <a:endParaRPr lang="en-US" altLang="zh-CN" sz="1400" dirty="0">
              <a:ea typeface="宋体" panose="02010600030101010101" pitchFamily="2" charset="-122"/>
            </a:endParaRPr>
          </a:p>
        </p:txBody>
      </p:sp>
      <p:sp>
        <p:nvSpPr>
          <p:cNvPr id="43013" name="Action Button: Back or Previous 1">
            <a:hlinkClick r:id="" action="ppaction://hlinkshowjump?jump=previousslide"/>
          </p:cNvPr>
          <p:cNvSpPr/>
          <p:nvPr/>
        </p:nvSpPr>
        <p:spPr>
          <a:xfrm>
            <a:off x="5965825" y="5984875"/>
            <a:ext cx="355600" cy="346074"/>
          </a:xfrm>
          <a:prstGeom prst="actionButtonBackPrevious">
            <a:avLst/>
          </a:prstGeom>
          <a:solidFill>
            <a:srgbClr val="C0C0C0"/>
          </a:solidFill>
          <a:ln w="28575">
            <a:noFill/>
          </a:ln>
        </p:spPr>
        <p:txBody>
          <a:bodyPr>
            <a:spAutoFit/>
          </a:bodyPr>
          <a:lstStyle>
            <a:lvl1pPr marL="342900" indent="-342900" algn="l" rtl="0" eaLnBrk="0" fontAlgn="base" hangingPunct="0">
              <a:spcBef>
                <a:spcPct val="5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200" i="1">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stStyle>
          <a:p>
            <a:pPr marL="0" lvl="0" indent="0" eaLnBrk="1" hangingPunct="1">
              <a:lnSpc>
                <a:spcPct val="80000"/>
              </a:lnSpc>
              <a:spcBef>
                <a:spcPct val="20000"/>
              </a:spcBef>
              <a:buNone/>
            </a:pPr>
            <a:endParaRPr lang="zh-CN" altLang="zh-CN" sz="1800" dirty="0">
              <a:ea typeface="宋体" panose="02010600030101010101" pitchFamily="2" charset="-122"/>
            </a:endParaRPr>
          </a:p>
        </p:txBody>
      </p:sp>
      <p:sp>
        <p:nvSpPr>
          <p:cNvPr id="2" name="Rectangle 1"/>
          <p:cNvSpPr/>
          <p:nvPr/>
        </p:nvSpPr>
        <p:spPr>
          <a:xfrm>
            <a:off x="838200" y="1388825"/>
            <a:ext cx="4205062" cy="369332"/>
          </a:xfrm>
          <a:prstGeom prst="rect">
            <a:avLst/>
          </a:prstGeom>
        </p:spPr>
        <p:txBody>
          <a:bodyPr wrap="none">
            <a:spAutoFit/>
          </a:bodyPr>
          <a:lstStyle/>
          <a:p>
            <a:pPr lvl="0">
              <a:spcBef>
                <a:spcPct val="0"/>
              </a:spcBef>
            </a:pPr>
            <a:r>
              <a:rPr lang="en-US" altLang="zh-CN" dirty="0">
                <a:latin typeface="Times New Roman" panose="02020603050405020304" pitchFamily="18" charset="0"/>
                <a:cs typeface="Times New Roman" panose="02020603050405020304" pitchFamily="18" charset="0"/>
              </a:rPr>
              <a:t>Li, et al.’s (2010) ITS based on Multi-agent</a:t>
            </a:r>
            <a:endParaRPr lang="en-US" altLang="zh-CN"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95245004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Content Placeholder 3"/>
          <p:cNvPicPr>
            <a:picLocks noGrp="1" noChangeAspect="1"/>
          </p:cNvPicPr>
          <p:nvPr>
            <p:ph idx="4294967295"/>
          </p:nvPr>
        </p:nvPicPr>
        <p:blipFill>
          <a:blip r:embed="rId4"/>
          <a:srcRect/>
          <a:stretch>
            <a:fillRect/>
          </a:stretch>
        </p:blipFill>
        <p:spPr>
          <a:xfrm>
            <a:off x="2319655" y="522605"/>
            <a:ext cx="8333740" cy="5137150"/>
          </a:xfrm>
        </p:spPr>
      </p:pic>
      <p:sp>
        <p:nvSpPr>
          <p:cNvPr id="40964" name="TextBox 4"/>
          <p:cNvSpPr txBox="1"/>
          <p:nvPr/>
        </p:nvSpPr>
        <p:spPr>
          <a:xfrm>
            <a:off x="3901440" y="5960110"/>
            <a:ext cx="5826760" cy="461665"/>
          </a:xfrm>
          <a:prstGeom prst="rect">
            <a:avLst/>
          </a:prstGeom>
          <a:noFill/>
          <a:ln w="9525">
            <a:noFill/>
          </a:ln>
        </p:spPr>
        <p:txBody>
          <a:bodyPr wrap="square">
            <a:spAutoFit/>
          </a:bodyPr>
          <a:lstStyle>
            <a:lvl1pPr marL="342900" indent="-342900" algn="l" rtl="0" eaLnBrk="0" fontAlgn="base" hangingPunct="0">
              <a:spcBef>
                <a:spcPct val="5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200" i="1">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stStyle>
          <a:p>
            <a:pPr marL="0" lvl="0" indent="0" eaLnBrk="1" hangingPunct="1">
              <a:spcBef>
                <a:spcPct val="0"/>
              </a:spcBef>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Li, et al.’s (2010) ITS based on Multi-agent</a:t>
            </a:r>
          </a:p>
        </p:txBody>
      </p:sp>
      <p:sp>
        <p:nvSpPr>
          <p:cNvPr id="40965" name="Slide Number Placeholder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25</a:t>
            </a:fld>
            <a:endParaRPr lang="en-US" altLang="zh-CN" sz="1400" dirty="0">
              <a:ea typeface="宋体" panose="02010600030101010101" pitchFamily="2" charset="-122"/>
            </a:endParaRPr>
          </a:p>
        </p:txBody>
      </p:sp>
      <p:sp>
        <p:nvSpPr>
          <p:cNvPr id="40966" name="Action Button: Forward or Next 1">
            <a:hlinkClick r:id="" action="ppaction://hlinkshowjump?jump=nextslide"/>
          </p:cNvPr>
          <p:cNvSpPr/>
          <p:nvPr/>
        </p:nvSpPr>
        <p:spPr>
          <a:xfrm>
            <a:off x="1303973" y="6009958"/>
            <a:ext cx="320675" cy="346074"/>
          </a:xfrm>
          <a:prstGeom prst="actionButtonForwardNext">
            <a:avLst/>
          </a:prstGeom>
          <a:solidFill>
            <a:srgbClr val="C0C0C0"/>
          </a:solidFill>
          <a:ln w="28575">
            <a:noFill/>
          </a:ln>
        </p:spPr>
        <p:txBody>
          <a:bodyPr>
            <a:spAutoFit/>
          </a:bodyPr>
          <a:lstStyle>
            <a:lvl1pPr marL="342900" indent="-342900" algn="l" rtl="0" eaLnBrk="0" fontAlgn="base" hangingPunct="0">
              <a:spcBef>
                <a:spcPct val="5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200" i="1">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stStyle>
          <a:p>
            <a:pPr marL="0" lvl="0" indent="0" eaLnBrk="1" hangingPunct="1">
              <a:lnSpc>
                <a:spcPct val="80000"/>
              </a:lnSpc>
              <a:spcBef>
                <a:spcPct val="20000"/>
              </a:spcBef>
              <a:buNone/>
            </a:pPr>
            <a:endParaRPr lang="zh-CN" altLang="zh-CN" sz="1800" dirty="0">
              <a:ea typeface="宋体" panose="02010600030101010101" pitchFamily="2" charset="-122"/>
            </a:endParaRPr>
          </a:p>
        </p:txBody>
      </p:sp>
    </p:spTree>
    <p:custDataLst>
      <p:tags r:id="rId1"/>
    </p:custDataLst>
    <p:extLst>
      <p:ext uri="{BB962C8B-B14F-4D97-AF65-F5344CB8AC3E}">
        <p14:creationId xmlns:p14="http://schemas.microsoft.com/office/powerpoint/2010/main" val="117057675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Content Placeholder 3"/>
          <p:cNvPicPr>
            <a:picLocks noGrp="1" noChangeAspect="1"/>
          </p:cNvPicPr>
          <p:nvPr>
            <p:ph idx="4294967295"/>
          </p:nvPr>
        </p:nvPicPr>
        <p:blipFill>
          <a:blip r:embed="rId4"/>
          <a:srcRect/>
          <a:stretch>
            <a:fillRect/>
          </a:stretch>
        </p:blipFill>
        <p:spPr>
          <a:xfrm>
            <a:off x="2404745" y="676275"/>
            <a:ext cx="7382510" cy="5263515"/>
          </a:xfrm>
        </p:spPr>
      </p:pic>
      <p:sp>
        <p:nvSpPr>
          <p:cNvPr id="44036" name="TextBox 4"/>
          <p:cNvSpPr txBox="1"/>
          <p:nvPr/>
        </p:nvSpPr>
        <p:spPr>
          <a:xfrm>
            <a:off x="3618864" y="6027003"/>
            <a:ext cx="5912313" cy="461665"/>
          </a:xfrm>
          <a:prstGeom prst="rect">
            <a:avLst/>
          </a:prstGeom>
          <a:noFill/>
          <a:ln w="9525">
            <a:noFill/>
          </a:ln>
        </p:spPr>
        <p:txBody>
          <a:bodyPr wrap="square">
            <a:spAutoFit/>
          </a:bodyPr>
          <a:lstStyle>
            <a:lvl1pPr marL="342900" indent="-342900" algn="l" rtl="0" eaLnBrk="0" fontAlgn="base" hangingPunct="0">
              <a:spcBef>
                <a:spcPct val="5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200" i="1">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stStyle>
          <a:p>
            <a:pPr marL="0" lvl="0" indent="0" eaLnBrk="1" hangingPunct="1">
              <a:spcBef>
                <a:spcPct val="0"/>
              </a:spcBef>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Cheng et al. (2014) ’s MITS architecture</a:t>
            </a:r>
          </a:p>
        </p:txBody>
      </p:sp>
      <p:sp>
        <p:nvSpPr>
          <p:cNvPr id="44037" name="Slide Number Placeholder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26</a:t>
            </a:fld>
            <a:endParaRPr lang="en-US" altLang="zh-CN" sz="1400" dirty="0">
              <a:ea typeface="宋体" panose="02010600030101010101" pitchFamily="2" charset="-122"/>
            </a:endParaRPr>
          </a:p>
        </p:txBody>
      </p:sp>
    </p:spTree>
    <p:custDataLst>
      <p:tags r:id="rId1"/>
    </p:custDataLst>
    <p:extLst>
      <p:ext uri="{BB962C8B-B14F-4D97-AF65-F5344CB8AC3E}">
        <p14:creationId xmlns:p14="http://schemas.microsoft.com/office/powerpoint/2010/main" val="420204694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Content Placeholder 4"/>
          <p:cNvPicPr>
            <a:picLocks noGrp="1" noChangeAspect="1"/>
          </p:cNvPicPr>
          <p:nvPr>
            <p:ph idx="4294967295"/>
          </p:nvPr>
        </p:nvPicPr>
        <p:blipFill>
          <a:blip r:embed="rId3"/>
          <a:stretch>
            <a:fillRect/>
          </a:stretch>
        </p:blipFill>
        <p:spPr>
          <a:xfrm>
            <a:off x="1851343" y="330835"/>
            <a:ext cx="8489315" cy="5532755"/>
          </a:xfrm>
        </p:spPr>
      </p:pic>
      <p:sp>
        <p:nvSpPr>
          <p:cNvPr id="47108" name="Slide Number Placeholder 3"/>
          <p:cNvSpPr txBox="1">
            <a:spLocks noGrp="1"/>
          </p:cNvSpPr>
          <p:nvPr>
            <p:ph type="sldNum" sz="quarter" idx="12"/>
          </p:nvPr>
        </p:nvSpPr>
        <p:spPr/>
        <p:txBody>
          <a:bodyPr/>
          <a:lstStyle/>
          <a:p>
            <a:fld id="{9A0DB2DC-4C9A-4742-B13C-FB6460FD3503}" type="slidenum">
              <a:rPr lang="en-US" altLang="zh-CN" dirty="0">
                <a:ea typeface="宋体" panose="02010600030101010101" pitchFamily="2" charset="-122"/>
              </a:rPr>
              <a:t>27</a:t>
            </a:fld>
            <a:endParaRPr lang="en-US" altLang="zh-CN" dirty="0">
              <a:ea typeface="宋体" panose="02010600030101010101" pitchFamily="2" charset="-122"/>
            </a:endParaRPr>
          </a:p>
        </p:txBody>
      </p:sp>
      <p:sp>
        <p:nvSpPr>
          <p:cNvPr id="47109" name="TextBox 5"/>
          <p:cNvSpPr txBox="1"/>
          <p:nvPr/>
        </p:nvSpPr>
        <p:spPr>
          <a:xfrm>
            <a:off x="3550509" y="5940851"/>
            <a:ext cx="4987900" cy="461665"/>
          </a:xfrm>
          <a:prstGeom prst="rect">
            <a:avLst/>
          </a:prstGeom>
          <a:noFill/>
          <a:ln w="9525">
            <a:noFill/>
          </a:ln>
        </p:spPr>
        <p:txBody>
          <a:bodyPr wrap="square">
            <a:spAutoFit/>
          </a:bodyPr>
          <a:lstStyle/>
          <a:p>
            <a:pPr lvl="0"/>
            <a:r>
              <a:rPr lang="en-US" altLang="zh-CN" sz="2400" dirty="0">
                <a:latin typeface="Times New Roman" panose="02020603050405020304" pitchFamily="18" charset="0"/>
                <a:ea typeface="Arial" panose="020B0604020202020204" pitchFamily="34" charset="0"/>
                <a:cs typeface="Times New Roman" panose="02020603050405020304" pitchFamily="18" charset="0"/>
              </a:rPr>
              <a:t>Hwang et al. (2008)’s ITED II</a:t>
            </a:r>
          </a:p>
        </p:txBody>
      </p:sp>
    </p:spTree>
    <p:custDataLst>
      <p:tags r:id="rId1"/>
    </p:custDataLst>
    <p:extLst>
      <p:ext uri="{BB962C8B-B14F-4D97-AF65-F5344CB8AC3E}">
        <p14:creationId xmlns:p14="http://schemas.microsoft.com/office/powerpoint/2010/main" val="247570397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28</a:t>
            </a:fld>
            <a:endParaRPr lang="en-US" altLang="zh-CN" sz="1400" dirty="0">
              <a:ea typeface="宋体" panose="02010600030101010101" pitchFamily="2" charset="-122"/>
            </a:endParaRPr>
          </a:p>
        </p:txBody>
      </p:sp>
      <p:sp>
        <p:nvSpPr>
          <p:cNvPr id="3" name="标题 2"/>
          <p:cNvSpPr>
            <a:spLocks noGrp="1"/>
          </p:cNvSpPr>
          <p:nvPr>
            <p:ph type="title"/>
            <p:custDataLst>
              <p:tags r:id="rId2"/>
            </p:custDataLst>
          </p:nvPr>
        </p:nvSpPr>
        <p:spPr/>
        <p:txBody>
          <a:bodyPr>
            <a:normAutofit/>
          </a:bodyPr>
          <a:lstStyle/>
          <a:p>
            <a:pPr marL="342900" indent="-342900"/>
            <a:r>
              <a:rPr lang="en-US" altLang="zh-CN" sz="3600" dirty="0" smtClean="0">
                <a:solidFill>
                  <a:srgbClr val="00B050"/>
                </a:solidFill>
                <a:latin typeface="Times New Roman" panose="02020603050405020304" pitchFamily="18" charset="0"/>
                <a:cs typeface="Times New Roman" panose="02020603050405020304" pitchFamily="18" charset="0"/>
              </a:rPr>
              <a:t>Inclusion criteria</a:t>
            </a:r>
          </a:p>
        </p:txBody>
      </p:sp>
      <p:sp>
        <p:nvSpPr>
          <p:cNvPr id="12291" name="Rectangle 2"/>
          <p:cNvSpPr>
            <a:spLocks noGrp="1" noChangeArrowheads="1"/>
          </p:cNvSpPr>
          <p:nvPr>
            <p:ph idx="1"/>
            <p:custDataLst>
              <p:tags r:id="rId3"/>
            </p:custDataLst>
          </p:nvPr>
        </p:nvSpPr>
        <p:spPr>
          <a:xfrm>
            <a:off x="838200" y="1603203"/>
            <a:ext cx="10515600" cy="4351338"/>
          </a:xfrm>
        </p:spPr>
        <p:txBody>
          <a:bodyPr>
            <a:normAutofit/>
          </a:bodyPr>
          <a:lstStyle/>
          <a:p>
            <a:pPr marL="342900" indent="-342900" eaLnBrk="1" hangingPunct="1">
              <a:lnSpc>
                <a:spcPct val="130000"/>
              </a:lnSpc>
              <a:buSzTx/>
              <a:buChar char="•"/>
            </a:pPr>
            <a:r>
              <a:rPr lang="en-US" altLang="zh-CN" sz="2400" dirty="0" smtClean="0">
                <a:latin typeface="Times New Roman" panose="02020603050405020304" pitchFamily="18" charset="0"/>
                <a:cs typeface="Times New Roman" panose="02020603050405020304" pitchFamily="18" charset="0"/>
              </a:rPr>
              <a:t>Reported original data.</a:t>
            </a:r>
          </a:p>
          <a:p>
            <a:pPr marL="342900" indent="-342900" eaLnBrk="1" hangingPunct="1">
              <a:lnSpc>
                <a:spcPct val="130000"/>
              </a:lnSpc>
              <a:buSzTx/>
              <a:buChar char="•"/>
            </a:pPr>
            <a:r>
              <a:rPr lang="en-US" altLang="zh-CN" sz="2400" dirty="0" smtClean="0">
                <a:latin typeface="Times New Roman" panose="02020603050405020304" pitchFamily="18" charset="0"/>
                <a:cs typeface="Times New Roman" panose="02020603050405020304" pitchFamily="18" charset="0"/>
              </a:rPr>
              <a:t>Samples were taken from Asia.</a:t>
            </a:r>
          </a:p>
          <a:p>
            <a:pPr marL="342900" indent="-342900" eaLnBrk="1" hangingPunct="1">
              <a:lnSpc>
                <a:spcPct val="130000"/>
              </a:lnSpc>
              <a:buSzTx/>
              <a:buChar char="•"/>
            </a:pPr>
            <a:r>
              <a:rPr lang="en-US" altLang="zh-CN" sz="2400" dirty="0" smtClean="0">
                <a:latin typeface="Times New Roman" panose="02020603050405020304" pitchFamily="18" charset="0"/>
                <a:cs typeface="Times New Roman" panose="02020603050405020304" pitchFamily="18" charset="0"/>
              </a:rPr>
              <a:t>Compared learning outcomes from ITS learning environment with outcomes from a non-ITS learning environment</a:t>
            </a:r>
          </a:p>
          <a:p>
            <a:pPr marL="342900" indent="-342900" eaLnBrk="1" hangingPunct="1">
              <a:lnSpc>
                <a:spcPct val="130000"/>
              </a:lnSpc>
              <a:buSzTx/>
              <a:buChar char="•"/>
            </a:pPr>
            <a:r>
              <a:rPr lang="en-US" altLang="zh-CN" sz="2400" dirty="0" smtClean="0">
                <a:latin typeface="Times New Roman" panose="02020603050405020304" pitchFamily="18" charset="0"/>
                <a:cs typeface="Times New Roman" panose="02020603050405020304" pitchFamily="18" charset="0"/>
              </a:rPr>
              <a:t>Sufficient quantitative data was presented to calculate effect sizes. Articles, in which the sample size for each group was not cited, were excluded. </a:t>
            </a:r>
          </a:p>
          <a:p>
            <a:pPr marL="342900" indent="-342900" eaLnBrk="1" hangingPunct="1">
              <a:lnSpc>
                <a:spcPct val="130000"/>
              </a:lnSpc>
              <a:buSzTx/>
              <a:buChar char="•"/>
            </a:pPr>
            <a:endParaRPr lang="en-US" altLang="zh-CN" dirty="0" smtClean="0">
              <a:latin typeface="+mn-lt"/>
              <a:ea typeface="+mn-ea"/>
            </a:endParaRPr>
          </a:p>
        </p:txBody>
      </p:sp>
    </p:spTree>
    <p:custDataLst>
      <p:tags r:id="rId1"/>
    </p:custDataLst>
    <p:extLst>
      <p:ext uri="{BB962C8B-B14F-4D97-AF65-F5344CB8AC3E}">
        <p14:creationId xmlns:p14="http://schemas.microsoft.com/office/powerpoint/2010/main" val="225183138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29</a:t>
            </a:fld>
            <a:endParaRPr lang="en-US" altLang="zh-CN" sz="1400" dirty="0">
              <a:ea typeface="宋体" panose="02010600030101010101" pitchFamily="2" charset="-122"/>
            </a:endParaRPr>
          </a:p>
        </p:txBody>
      </p:sp>
      <p:sp>
        <p:nvSpPr>
          <p:cNvPr id="3" name="标题 2"/>
          <p:cNvSpPr>
            <a:spLocks noGrp="1"/>
          </p:cNvSpPr>
          <p:nvPr>
            <p:ph type="title"/>
            <p:custDataLst>
              <p:tags r:id="rId2"/>
            </p:custDataLst>
          </p:nvPr>
        </p:nvSpPr>
        <p:spPr/>
        <p:txBody>
          <a:bodyPr>
            <a:normAutofit/>
          </a:bodyPr>
          <a:lstStyle/>
          <a:p>
            <a:pPr marL="342900" indent="-342900"/>
            <a:r>
              <a:rPr lang="en-US" altLang="zh-CN" sz="3600" dirty="0" smtClean="0">
                <a:solidFill>
                  <a:srgbClr val="00B050"/>
                </a:solidFill>
                <a:latin typeface="Times New Roman" panose="02020603050405020304" pitchFamily="18" charset="0"/>
                <a:cs typeface="Times New Roman" panose="02020603050405020304" pitchFamily="18" charset="0"/>
              </a:rPr>
              <a:t>Coding of study features</a:t>
            </a:r>
          </a:p>
        </p:txBody>
      </p:sp>
      <p:sp>
        <p:nvSpPr>
          <p:cNvPr id="12291" name="Rectangle 2"/>
          <p:cNvSpPr>
            <a:spLocks noGrp="1" noChangeArrowheads="1"/>
          </p:cNvSpPr>
          <p:nvPr>
            <p:ph idx="1"/>
            <p:custDataLst>
              <p:tags r:id="rId3"/>
            </p:custDataLst>
          </p:nvPr>
        </p:nvSpPr>
        <p:spPr/>
        <p:txBody>
          <a:bodyPr>
            <a:normAutofit/>
          </a:bodyPr>
          <a:lstStyle/>
          <a:p>
            <a:pPr marL="342900" indent="-342900" eaLnBrk="1" hangingPunct="1">
              <a:lnSpc>
                <a:spcPct val="130000"/>
              </a:lnSpc>
              <a:buSzTx/>
              <a:buChar char="•"/>
            </a:pPr>
            <a:r>
              <a:rPr lang="en-US" altLang="zh-CN" sz="2400" dirty="0" smtClean="0">
                <a:latin typeface="Times New Roman" panose="02020603050405020304" pitchFamily="18" charset="0"/>
                <a:cs typeface="Times New Roman" panose="02020603050405020304" pitchFamily="18" charset="0"/>
              </a:rPr>
              <a:t>Grade level: Elementary School (1-6), or Secondary School (6-9), or High-school (10-12), or Undergraduate.</a:t>
            </a:r>
          </a:p>
          <a:p>
            <a:pPr marL="342900" indent="-342900" eaLnBrk="1" hangingPunct="1">
              <a:lnSpc>
                <a:spcPct val="130000"/>
              </a:lnSpc>
              <a:buSzTx/>
              <a:buChar char="•"/>
            </a:pPr>
            <a:r>
              <a:rPr lang="en-US" altLang="zh-CN" sz="2400" dirty="0" smtClean="0">
                <a:latin typeface="Times New Roman" panose="02020603050405020304" pitchFamily="18" charset="0"/>
                <a:cs typeface="Times New Roman" panose="02020603050405020304" pitchFamily="18" charset="0"/>
              </a:rPr>
              <a:t>Types of Asian country: Developed, or Developing.</a:t>
            </a:r>
          </a:p>
          <a:p>
            <a:pPr marL="342900" indent="-342900" eaLnBrk="1" hangingPunct="1">
              <a:lnSpc>
                <a:spcPct val="130000"/>
              </a:lnSpc>
              <a:buSzTx/>
              <a:buChar char="•"/>
            </a:pPr>
            <a:r>
              <a:rPr lang="en-US" altLang="zh-CN" sz="2400" dirty="0" smtClean="0">
                <a:latin typeface="Times New Roman" panose="02020603050405020304" pitchFamily="18" charset="0"/>
                <a:cs typeface="Times New Roman" panose="02020603050405020304" pitchFamily="18" charset="0"/>
              </a:rPr>
              <a:t>Subject domains: Mathematics, or Earth Science, or Computer Programming, or Others</a:t>
            </a:r>
          </a:p>
        </p:txBody>
      </p:sp>
    </p:spTree>
    <p:custDataLst>
      <p:tags r:id="rId1"/>
    </p:custDataLst>
    <p:extLst>
      <p:ext uri="{BB962C8B-B14F-4D97-AF65-F5344CB8AC3E}">
        <p14:creationId xmlns:p14="http://schemas.microsoft.com/office/powerpoint/2010/main" val="158191113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3</a:t>
            </a:fld>
            <a:endParaRPr lang="en-US" altLang="zh-CN" sz="1400" dirty="0">
              <a:ea typeface="宋体" panose="02010600030101010101" pitchFamily="2" charset="-122"/>
            </a:endParaRPr>
          </a:p>
        </p:txBody>
      </p:sp>
      <p:sp>
        <p:nvSpPr>
          <p:cNvPr id="3" name="标题 2"/>
          <p:cNvSpPr>
            <a:spLocks noGrp="1"/>
          </p:cNvSpPr>
          <p:nvPr>
            <p:ph type="title"/>
            <p:custDataLst>
              <p:tags r:id="rId2"/>
            </p:custDataLst>
          </p:nvPr>
        </p:nvSpPr>
        <p:spPr/>
        <p:txBody>
          <a:bodyPr>
            <a:normAutofit/>
          </a:bodyPr>
          <a:lstStyle/>
          <a:p>
            <a:r>
              <a:rPr lang="en-US" altLang="zh-CN" sz="3600" dirty="0" smtClean="0">
                <a:solidFill>
                  <a:srgbClr val="00B050"/>
                </a:solidFill>
                <a:latin typeface="Times New Roman" panose="02020603050405020304" pitchFamily="18" charset="0"/>
                <a:cs typeface="Times New Roman" panose="02020603050405020304" pitchFamily="18" charset="0"/>
              </a:rPr>
              <a:t>Education in Asia</a:t>
            </a:r>
          </a:p>
        </p:txBody>
      </p:sp>
      <p:sp>
        <p:nvSpPr>
          <p:cNvPr id="12291" name="Rectangle 2"/>
          <p:cNvSpPr>
            <a:spLocks noGrp="1" noChangeArrowheads="1"/>
          </p:cNvSpPr>
          <p:nvPr>
            <p:ph idx="1"/>
            <p:custDataLst>
              <p:tags r:id="rId3"/>
            </p:custDataLst>
          </p:nvPr>
        </p:nvSpPr>
        <p:spPr/>
        <p:txBody>
          <a:bodyPr>
            <a:normAutofit/>
          </a:bodyPr>
          <a:lstStyle/>
          <a:p>
            <a:pPr marL="0" indent="0" eaLnBrk="1" hangingPunct="1">
              <a:lnSpc>
                <a:spcPct val="150000"/>
              </a:lnSpc>
              <a:buNone/>
            </a:pPr>
            <a:r>
              <a:rPr lang="en-US" altLang="zh-CN" sz="2400" dirty="0" smtClean="0">
                <a:latin typeface="Times New Roman" panose="02020603050405020304" pitchFamily="18" charset="0"/>
                <a:cs typeface="Times New Roman" panose="02020603050405020304" pitchFamily="18" charset="0"/>
              </a:rPr>
              <a:t>According to Asian Development Bank report (2011):</a:t>
            </a:r>
          </a:p>
          <a:p>
            <a:pPr marL="342900" indent="-342900" eaLnBrk="1" hangingPunct="1">
              <a:lnSpc>
                <a:spcPct val="150000"/>
              </a:lnSpc>
              <a:buSzTx/>
              <a:buChar char="•"/>
            </a:pPr>
            <a:r>
              <a:rPr lang="en-US" altLang="zh-CN" sz="2400" dirty="0" smtClean="0">
                <a:latin typeface="Times New Roman" panose="02020603050405020304" pitchFamily="18" charset="0"/>
                <a:cs typeface="Times New Roman" panose="02020603050405020304" pitchFamily="18" charset="0"/>
              </a:rPr>
              <a:t>Education sector in Asia region is growing </a:t>
            </a:r>
          </a:p>
          <a:p>
            <a:pPr marL="342900" indent="-342900" eaLnBrk="1" hangingPunct="1">
              <a:lnSpc>
                <a:spcPct val="150000"/>
              </a:lnSpc>
              <a:buSzTx/>
              <a:buChar char="•"/>
            </a:pPr>
            <a:r>
              <a:rPr lang="en-US" altLang="zh-CN" sz="2400" dirty="0" smtClean="0">
                <a:latin typeface="Times New Roman" panose="02020603050405020304" pitchFamily="18" charset="0"/>
                <a:cs typeface="Times New Roman" panose="02020603050405020304" pitchFamily="18" charset="0"/>
              </a:rPr>
              <a:t>More people have access to formal and informal learning</a:t>
            </a:r>
          </a:p>
          <a:p>
            <a:pPr marL="0" indent="0" eaLnBrk="1" hangingPunct="1">
              <a:lnSpc>
                <a:spcPct val="150000"/>
              </a:lnSpc>
              <a:buNone/>
            </a:pPr>
            <a:endParaRPr lang="en-US" altLang="zh-CN" sz="2400" dirty="0" smtClean="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29955976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128584" y="407035"/>
            <a:ext cx="10673526" cy="799465"/>
          </a:xfrm>
        </p:spPr>
        <p:txBody>
          <a:bodyPr vert="horz" wrap="square" lIns="91440" tIns="45720" rIns="91440" bIns="45720" anchor="ctr">
            <a:noAutofit/>
          </a:bodyPr>
          <a:lstStyle/>
          <a:p>
            <a:r>
              <a:rPr lang="en-US" altLang="zh-CN" sz="36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Coded information of selected studies for meta-analysis</a:t>
            </a:r>
          </a:p>
        </p:txBody>
      </p:sp>
      <p:pic>
        <p:nvPicPr>
          <p:cNvPr id="53251" name="Picture 2"/>
          <p:cNvPicPr>
            <a:picLocks noGrp="1" noChangeAspect="1"/>
          </p:cNvPicPr>
          <p:nvPr>
            <p:ph idx="1"/>
          </p:nvPr>
        </p:nvPicPr>
        <p:blipFill>
          <a:blip r:embed="rId3"/>
          <a:srcRect/>
          <a:stretch>
            <a:fillRect/>
          </a:stretch>
        </p:blipFill>
        <p:spPr>
          <a:xfrm>
            <a:off x="2071370" y="1580515"/>
            <a:ext cx="8547100" cy="5140960"/>
          </a:xfrm>
        </p:spPr>
      </p:pic>
      <p:sp>
        <p:nvSpPr>
          <p:cNvPr id="53252" name="Slide Number Placeholder 3"/>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30</a:t>
            </a:fld>
            <a:endParaRPr lang="en-US" altLang="zh-CN" sz="1400" dirty="0">
              <a:ea typeface="宋体" panose="02010600030101010101" pitchFamily="2" charset="-122"/>
            </a:endParaRPr>
          </a:p>
        </p:txBody>
      </p:sp>
    </p:spTree>
    <p:custDataLst>
      <p:tags r:id="rId1"/>
    </p:custDataLst>
    <p:extLst>
      <p:ext uri="{BB962C8B-B14F-4D97-AF65-F5344CB8AC3E}">
        <p14:creationId xmlns:p14="http://schemas.microsoft.com/office/powerpoint/2010/main" val="206950391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vert="horz" wrap="square" lIns="91440" tIns="45720" rIns="91440" bIns="45720" anchor="ctr">
            <a:normAutofit/>
          </a:bodyPr>
          <a:lstStyle/>
          <a:p>
            <a:r>
              <a:rPr lang="en-US" altLang="zh-CN" sz="36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Results</a:t>
            </a:r>
          </a:p>
        </p:txBody>
      </p:sp>
      <p:pic>
        <p:nvPicPr>
          <p:cNvPr id="55299" name="Picture 1"/>
          <p:cNvPicPr>
            <a:picLocks noGrp="1" noChangeAspect="1"/>
          </p:cNvPicPr>
          <p:nvPr>
            <p:ph idx="1"/>
          </p:nvPr>
        </p:nvPicPr>
        <p:blipFill>
          <a:blip r:embed="rId3"/>
          <a:srcRect/>
          <a:stretch>
            <a:fillRect/>
          </a:stretch>
        </p:blipFill>
        <p:spPr>
          <a:xfrm>
            <a:off x="2160270" y="1973580"/>
            <a:ext cx="7503160" cy="3400425"/>
          </a:xfrm>
        </p:spPr>
      </p:pic>
      <p:sp>
        <p:nvSpPr>
          <p:cNvPr id="55300" name="TextBox 6"/>
          <p:cNvSpPr txBox="1"/>
          <p:nvPr/>
        </p:nvSpPr>
        <p:spPr>
          <a:xfrm>
            <a:off x="996950" y="1445578"/>
            <a:ext cx="3111500" cy="396240"/>
          </a:xfrm>
          <a:prstGeom prst="rect">
            <a:avLst/>
          </a:prstGeom>
          <a:noFill/>
          <a:ln w="9525">
            <a:noFill/>
          </a:ln>
        </p:spPr>
        <p:txBody>
          <a:bodyPr>
            <a:spAutoFit/>
          </a:bodyPr>
          <a:lstStyle>
            <a:lvl1pPr marL="342900" indent="-342900" algn="l" rtl="0" eaLnBrk="0" fontAlgn="base" hangingPunct="0">
              <a:spcBef>
                <a:spcPct val="5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200" i="1">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stStyle>
          <a:p>
            <a:pPr marL="0" lvl="0" indent="0" eaLnBrk="1" hangingPunct="1">
              <a:spcBef>
                <a:spcPct val="0"/>
              </a:spcBef>
              <a:buNone/>
            </a:pPr>
            <a:r>
              <a:rPr lang="en-US" altLang="zh-CN" sz="2000" b="1" dirty="0">
                <a:ea typeface="宋体" panose="02010600030101010101" pitchFamily="2" charset="-122"/>
              </a:rPr>
              <a:t>Overall effects</a:t>
            </a:r>
          </a:p>
        </p:txBody>
      </p:sp>
      <p:sp>
        <p:nvSpPr>
          <p:cNvPr id="55301" name="TextBox 7"/>
          <p:cNvSpPr txBox="1"/>
          <p:nvPr/>
        </p:nvSpPr>
        <p:spPr>
          <a:xfrm>
            <a:off x="996950" y="5472113"/>
            <a:ext cx="6626225" cy="914400"/>
          </a:xfrm>
          <a:prstGeom prst="rect">
            <a:avLst/>
          </a:prstGeom>
          <a:noFill/>
          <a:ln w="9525">
            <a:noFill/>
          </a:ln>
        </p:spPr>
        <p:txBody>
          <a:bodyPr>
            <a:spAutoFit/>
          </a:bodyPr>
          <a:lstStyle>
            <a:lvl1pPr marL="342900" indent="-342900" algn="l" rtl="0" eaLnBrk="0" fontAlgn="base" hangingPunct="0">
              <a:spcBef>
                <a:spcPct val="5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200" i="1">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stStyle>
          <a:p>
            <a:pPr marL="0" lvl="0" indent="0" eaLnBrk="1" hangingPunct="1">
              <a:spcBef>
                <a:spcPct val="0"/>
              </a:spcBef>
              <a:buNone/>
            </a:pPr>
            <a:r>
              <a:rPr lang="en-US" altLang="zh-CN" sz="1800" b="1" dirty="0">
                <a:solidFill>
                  <a:srgbClr val="C00000"/>
                </a:solidFill>
                <a:ea typeface="宋体" panose="02010600030101010101" pitchFamily="2" charset="-122"/>
              </a:rPr>
              <a:t>Overall weighted effect size is +0.570, with a 95% confidence interval of 0.114-1.026.</a:t>
            </a:r>
          </a:p>
          <a:p>
            <a:pPr marL="285750" lvl="0" indent="-285750" eaLnBrk="1" hangingPunct="1">
              <a:spcBef>
                <a:spcPct val="0"/>
              </a:spcBef>
              <a:buNone/>
            </a:pPr>
            <a:endParaRPr lang="en-US" altLang="zh-CN" sz="1800" b="1" dirty="0">
              <a:ea typeface="宋体" panose="02010600030101010101" pitchFamily="2" charset="-122"/>
            </a:endParaRPr>
          </a:p>
        </p:txBody>
      </p:sp>
      <p:sp>
        <p:nvSpPr>
          <p:cNvPr id="55302" name="TextBox 8"/>
          <p:cNvSpPr txBox="1"/>
          <p:nvPr/>
        </p:nvSpPr>
        <p:spPr>
          <a:xfrm>
            <a:off x="996950" y="5075873"/>
            <a:ext cx="3016250" cy="396240"/>
          </a:xfrm>
          <a:prstGeom prst="rect">
            <a:avLst/>
          </a:prstGeom>
          <a:noFill/>
          <a:ln w="9525">
            <a:noFill/>
          </a:ln>
        </p:spPr>
        <p:txBody>
          <a:bodyPr>
            <a:spAutoFit/>
          </a:bodyPr>
          <a:lstStyle>
            <a:lvl1pPr marL="342900" indent="-342900" algn="l" rtl="0" eaLnBrk="0" fontAlgn="base" hangingPunct="0">
              <a:spcBef>
                <a:spcPct val="5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200" i="1">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stStyle>
          <a:p>
            <a:pPr marL="0" lvl="0" indent="0" eaLnBrk="1" hangingPunct="1">
              <a:spcBef>
                <a:spcPct val="0"/>
              </a:spcBef>
              <a:buNone/>
            </a:pPr>
            <a:r>
              <a:rPr lang="en-US" altLang="zh-CN" sz="2000" b="1" i="1" dirty="0">
                <a:ea typeface="宋体" panose="02010600030101010101" pitchFamily="2" charset="-122"/>
              </a:rPr>
              <a:t>p</a:t>
            </a:r>
            <a:r>
              <a:rPr lang="en-US" altLang="zh-CN" sz="2000" b="1" dirty="0">
                <a:ea typeface="宋体" panose="02010600030101010101" pitchFamily="2" charset="-122"/>
              </a:rPr>
              <a:t>&lt;.05</a:t>
            </a:r>
          </a:p>
        </p:txBody>
      </p:sp>
      <p:sp>
        <p:nvSpPr>
          <p:cNvPr id="55303" name="Slide Number Placeholder 9"/>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31</a:t>
            </a:fld>
            <a:endParaRPr lang="en-US" altLang="zh-CN" sz="1400" dirty="0">
              <a:ea typeface="宋体" panose="02010600030101010101" pitchFamily="2" charset="-122"/>
            </a:endParaRPr>
          </a:p>
        </p:txBody>
      </p:sp>
    </p:spTree>
    <p:custDataLst>
      <p:tags r:id="rId1"/>
    </p:custDataLst>
    <p:extLst>
      <p:ext uri="{BB962C8B-B14F-4D97-AF65-F5344CB8AC3E}">
        <p14:creationId xmlns:p14="http://schemas.microsoft.com/office/powerpoint/2010/main" val="397142032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7" name="Picture 2"/>
          <p:cNvPicPr>
            <a:picLocks noGrp="1" noChangeAspect="1"/>
          </p:cNvPicPr>
          <p:nvPr>
            <p:ph idx="4294967295"/>
          </p:nvPr>
        </p:nvPicPr>
        <p:blipFill>
          <a:blip r:embed="rId3"/>
          <a:srcRect/>
          <a:stretch>
            <a:fillRect/>
          </a:stretch>
        </p:blipFill>
        <p:spPr>
          <a:xfrm>
            <a:off x="3070225" y="1351915"/>
            <a:ext cx="7022465" cy="5369560"/>
          </a:xfrm>
        </p:spPr>
      </p:pic>
      <p:sp>
        <p:nvSpPr>
          <p:cNvPr id="57348" name="TextBox 3"/>
          <p:cNvSpPr txBox="1"/>
          <p:nvPr/>
        </p:nvSpPr>
        <p:spPr>
          <a:xfrm>
            <a:off x="856736" y="464185"/>
            <a:ext cx="9499480" cy="400110"/>
          </a:xfrm>
          <a:prstGeom prst="rect">
            <a:avLst/>
          </a:prstGeom>
          <a:noFill/>
          <a:ln w="9525">
            <a:noFill/>
          </a:ln>
        </p:spPr>
        <p:txBody>
          <a:bodyPr wrap="square">
            <a:spAutoFit/>
          </a:bodyPr>
          <a:lstStyle>
            <a:lvl1pPr marL="342900" indent="-342900" algn="l" rtl="0" eaLnBrk="0" fontAlgn="base" hangingPunct="0">
              <a:spcBef>
                <a:spcPct val="5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200" i="1">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stStyle>
          <a:p>
            <a:pPr marL="0" lvl="0" indent="0" eaLnBrk="1" hangingPunct="1">
              <a:spcBef>
                <a:spcPct val="0"/>
              </a:spcBef>
              <a:buNone/>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The learning-achievement effect sizes of categories and their related moderator </a:t>
            </a:r>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variables</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7349" name="TextBox 4"/>
          <p:cNvSpPr txBox="1"/>
          <p:nvPr/>
        </p:nvSpPr>
        <p:spPr>
          <a:xfrm>
            <a:off x="1697355" y="6063615"/>
            <a:ext cx="3870325" cy="457200"/>
          </a:xfrm>
          <a:prstGeom prst="rect">
            <a:avLst/>
          </a:prstGeom>
          <a:noFill/>
          <a:ln w="9525">
            <a:noFill/>
          </a:ln>
        </p:spPr>
        <p:txBody>
          <a:bodyPr>
            <a:spAutoFit/>
          </a:bodyPr>
          <a:lstStyle>
            <a:lvl1pPr marL="342900" indent="-342900" algn="l" rtl="0" eaLnBrk="0" fontAlgn="base" hangingPunct="0">
              <a:spcBef>
                <a:spcPct val="5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200" i="1">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stStyle>
          <a:p>
            <a:pPr marL="0" lvl="0" indent="0" eaLnBrk="1" hangingPunct="1">
              <a:spcBef>
                <a:spcPct val="0"/>
              </a:spcBef>
              <a:buNone/>
            </a:pPr>
            <a:r>
              <a:rPr lang="en-US" altLang="zh-CN" b="1" i="1" dirty="0">
                <a:solidFill>
                  <a:srgbClr val="C00000"/>
                </a:solidFill>
                <a:ea typeface="宋体" panose="02010600030101010101" pitchFamily="2" charset="-122"/>
              </a:rPr>
              <a:t>p</a:t>
            </a:r>
            <a:r>
              <a:rPr lang="en-US" altLang="zh-CN" sz="2000" b="1" dirty="0">
                <a:solidFill>
                  <a:srgbClr val="C00000"/>
                </a:solidFill>
                <a:ea typeface="宋体" panose="02010600030101010101" pitchFamily="2" charset="-122"/>
              </a:rPr>
              <a:t>&lt;.05</a:t>
            </a:r>
          </a:p>
        </p:txBody>
      </p:sp>
      <p:sp>
        <p:nvSpPr>
          <p:cNvPr id="57350" name="Slide Number Placeholder 5"/>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32</a:t>
            </a:fld>
            <a:endParaRPr lang="en-US" altLang="zh-CN" sz="1400" dirty="0">
              <a:ea typeface="宋体" panose="02010600030101010101" pitchFamily="2" charset="-122"/>
            </a:endParaRPr>
          </a:p>
        </p:txBody>
      </p:sp>
    </p:spTree>
    <p:custDataLst>
      <p:tags r:id="rId1"/>
    </p:custDataLst>
    <p:extLst>
      <p:ext uri="{BB962C8B-B14F-4D97-AF65-F5344CB8AC3E}">
        <p14:creationId xmlns:p14="http://schemas.microsoft.com/office/powerpoint/2010/main" val="413200636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33</a:t>
            </a:fld>
            <a:endParaRPr lang="en-US" altLang="zh-CN" sz="1400" dirty="0">
              <a:ea typeface="宋体" panose="02010600030101010101" pitchFamily="2" charset="-122"/>
            </a:endParaRPr>
          </a:p>
        </p:txBody>
      </p:sp>
      <p:sp>
        <p:nvSpPr>
          <p:cNvPr id="5" name="文本框 4"/>
          <p:cNvSpPr txBox="1"/>
          <p:nvPr>
            <p:custDataLst>
              <p:tags r:id="rId2"/>
            </p:custDataLst>
          </p:nvPr>
        </p:nvSpPr>
        <p:spPr>
          <a:xfrm>
            <a:off x="958180" y="1613745"/>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lnSpc>
                <a:spcPct val="150000"/>
              </a:lnSpc>
              <a:buSzTx/>
              <a:buChar char="•"/>
            </a:pPr>
            <a:r>
              <a:rPr lang="en-US" altLang="zh-CN" sz="2400" dirty="0" smtClean="0">
                <a:latin typeface="Times New Roman" panose="02020603050405020304" pitchFamily="18" charset="0"/>
                <a:cs typeface="Times New Roman" panose="02020603050405020304" pitchFamily="18" charset="0"/>
              </a:rPr>
              <a:t>Overall effect of ITS is better than the traditional mode of learning or not using ITS as an intervention, with a moderate effect size of 0.570.</a:t>
            </a:r>
          </a:p>
          <a:p>
            <a:pPr marL="342900" indent="-342900">
              <a:lnSpc>
                <a:spcPct val="150000"/>
              </a:lnSpc>
              <a:buSzTx/>
              <a:buChar char="•"/>
            </a:pPr>
            <a:r>
              <a:rPr lang="en-US" altLang="zh-CN" sz="2400" dirty="0" smtClean="0">
                <a:latin typeface="Times New Roman" panose="02020603050405020304" pitchFamily="18" charset="0"/>
                <a:cs typeface="Times New Roman" panose="02020603050405020304" pitchFamily="18" charset="0"/>
              </a:rPr>
              <a:t>Analysis of moderator variables showed that ITS have been used to various grade levels, types Asian country and subject domains.</a:t>
            </a:r>
          </a:p>
          <a:p>
            <a:pPr marL="342900" indent="-342900">
              <a:lnSpc>
                <a:spcPct val="150000"/>
              </a:lnSpc>
              <a:buSzTx/>
              <a:buChar char="•"/>
            </a:pPr>
            <a:r>
              <a:rPr lang="en-US" altLang="zh-CN" sz="2400" dirty="0" smtClean="0">
                <a:latin typeface="Times New Roman" panose="02020603050405020304" pitchFamily="18" charset="0"/>
                <a:cs typeface="Times New Roman" panose="02020603050405020304" pitchFamily="18" charset="0"/>
              </a:rPr>
              <a:t>The effect was greater for developing countries than developed countries.</a:t>
            </a:r>
          </a:p>
          <a:p>
            <a:pPr marL="342900" indent="-342900">
              <a:lnSpc>
                <a:spcPct val="150000"/>
              </a:lnSpc>
              <a:buSzTx/>
              <a:buChar char="•"/>
            </a:pPr>
            <a:r>
              <a:rPr lang="en-US" altLang="zh-CN" sz="2400" dirty="0" smtClean="0">
                <a:latin typeface="Times New Roman" panose="02020603050405020304" pitchFamily="18" charset="0"/>
                <a:cs typeface="Times New Roman" panose="02020603050405020304" pitchFamily="18" charset="0"/>
              </a:rPr>
              <a:t>Novelty effect may be the reason for better performance of ITS in developing countries than developed countries.</a:t>
            </a:r>
          </a:p>
          <a:p>
            <a:pPr marL="342900" indent="-342900">
              <a:lnSpc>
                <a:spcPct val="125000"/>
              </a:lnSpc>
              <a:buSzTx/>
              <a:buChar char="•"/>
            </a:pPr>
            <a:endParaRPr lang="en-US" altLang="zh-CN" sz="2400" dirty="0" smtClean="0">
              <a:solidFill>
                <a:schemeClr val="bg2"/>
              </a:solidFill>
            </a:endParaRPr>
          </a:p>
        </p:txBody>
      </p:sp>
      <p:sp>
        <p:nvSpPr>
          <p:cNvPr id="55298" name="Title 1"/>
          <p:cNvSpPr>
            <a:spLocks noGrp="1"/>
          </p:cNvSpPr>
          <p:nvPr>
            <p:ph type="title"/>
          </p:nvPr>
        </p:nvSpPr>
        <p:spPr/>
        <p:txBody>
          <a:bodyPr vert="horz" wrap="square" lIns="91440" tIns="45720" rIns="91440" bIns="45720" anchor="ctr">
            <a:normAutofit/>
          </a:bodyPr>
          <a:lstStyle/>
          <a:p>
            <a:r>
              <a:rPr lang="en-US" altLang="zh-CN" sz="36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mn-ea"/>
              </a:rPr>
              <a:t>Summary of Meta-analysis</a:t>
            </a:r>
            <a:endParaRPr lang="en-US" altLang="zh-CN" sz="36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85077078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34</a:t>
            </a:fld>
            <a:endParaRPr lang="en-US" altLang="zh-CN" sz="1400" dirty="0">
              <a:ea typeface="宋体" panose="02010600030101010101" pitchFamily="2" charset="-122"/>
            </a:endParaRPr>
          </a:p>
        </p:txBody>
      </p:sp>
      <p:sp>
        <p:nvSpPr>
          <p:cNvPr id="3" name="标题 2"/>
          <p:cNvSpPr>
            <a:spLocks noGrp="1"/>
          </p:cNvSpPr>
          <p:nvPr>
            <p:ph type="title"/>
            <p:custDataLst>
              <p:tags r:id="rId2"/>
            </p:custDataLst>
          </p:nvPr>
        </p:nvSpPr>
        <p:spPr>
          <a:xfrm>
            <a:off x="838200" y="249795"/>
            <a:ext cx="10515600" cy="944691"/>
          </a:xfrm>
        </p:spPr>
        <p:txBody>
          <a:bodyPr>
            <a:normAutofit/>
          </a:bodyPr>
          <a:lstStyle/>
          <a:p>
            <a:r>
              <a:rPr lang="en-US" altLang="zh-CN" sz="3600" dirty="0" smtClean="0">
                <a:solidFill>
                  <a:srgbClr val="00B050"/>
                </a:solidFill>
                <a:latin typeface="Times New Roman" panose="02020603050405020304" pitchFamily="18" charset="0"/>
                <a:cs typeface="Times New Roman" panose="02020603050405020304" pitchFamily="18" charset="0"/>
              </a:rPr>
              <a:t>Why is this so?</a:t>
            </a:r>
          </a:p>
        </p:txBody>
      </p:sp>
      <p:sp>
        <p:nvSpPr>
          <p:cNvPr id="12291" name="Rectangle 2"/>
          <p:cNvSpPr>
            <a:spLocks noGrp="1" noChangeArrowheads="1"/>
          </p:cNvSpPr>
          <p:nvPr>
            <p:ph idx="1"/>
            <p:custDataLst>
              <p:tags r:id="rId3"/>
            </p:custDataLst>
          </p:nvPr>
        </p:nvSpPr>
        <p:spPr>
          <a:xfrm>
            <a:off x="994379" y="1039264"/>
            <a:ext cx="10464000" cy="5542768"/>
          </a:xfrm>
        </p:spPr>
        <p:txBody>
          <a:bodyPr>
            <a:noAutofit/>
          </a:bodyPr>
          <a:lstStyle/>
          <a:p>
            <a:pPr marL="342900" indent="-342900" eaLnBrk="1" latinLnBrk="0" hangingPunct="1">
              <a:lnSpc>
                <a:spcPct val="130000"/>
              </a:lnSpc>
              <a:spcAft>
                <a:spcPts val="600"/>
              </a:spcAft>
              <a:buSzTx/>
              <a:buChar char="•"/>
            </a:pPr>
            <a:r>
              <a:rPr lang="en-US" altLang="zh-CN" sz="2200" dirty="0" smtClean="0">
                <a:latin typeface="Times New Roman" panose="02020603050405020304" pitchFamily="18" charset="0"/>
                <a:cs typeface="Times New Roman" panose="02020603050405020304" pitchFamily="18" charset="0"/>
              </a:rPr>
              <a:t>Many schools in developing countries still lack infrastructure—electricity, telecommunications, and computer hardware (Nye, 2015)</a:t>
            </a:r>
          </a:p>
          <a:p>
            <a:pPr marL="342900" indent="-342900" eaLnBrk="1" latinLnBrk="0" hangingPunct="1">
              <a:lnSpc>
                <a:spcPct val="130000"/>
              </a:lnSpc>
              <a:spcAft>
                <a:spcPts val="600"/>
              </a:spcAft>
              <a:buSzTx/>
              <a:buChar char="•"/>
            </a:pPr>
            <a:r>
              <a:rPr lang="en-US" altLang="zh-CN" sz="2200" dirty="0" smtClean="0">
                <a:latin typeface="Times New Roman" panose="02020603050405020304" pitchFamily="18" charset="0"/>
                <a:cs typeface="Times New Roman" panose="02020603050405020304" pitchFamily="18" charset="0"/>
              </a:rPr>
              <a:t>Within-country differences are also stark. Urban areas adopt technology quickly, while remote areas cannot (UNESCO Institute of Statistics, 2014).  </a:t>
            </a:r>
          </a:p>
          <a:p>
            <a:pPr marL="342900" indent="-342900" eaLnBrk="1" latinLnBrk="0" hangingPunct="1">
              <a:lnSpc>
                <a:spcPct val="130000"/>
              </a:lnSpc>
              <a:spcAft>
                <a:spcPts val="600"/>
              </a:spcAft>
              <a:buSzTx/>
              <a:buChar char="•"/>
            </a:pPr>
            <a:r>
              <a:rPr lang="en-US" altLang="zh-CN" sz="2200" dirty="0" smtClean="0">
                <a:latin typeface="Times New Roman" panose="02020603050405020304" pitchFamily="18" charset="0"/>
                <a:cs typeface="Times New Roman" panose="02020603050405020304" pitchFamily="18" charset="0"/>
              </a:rPr>
              <a:t>Lack of infrastructure is the lack of culturally-appropriate content (Nye,2015)</a:t>
            </a:r>
          </a:p>
          <a:p>
            <a:pPr marL="342900" indent="-342900" eaLnBrk="1" latinLnBrk="0" hangingPunct="1">
              <a:lnSpc>
                <a:spcPct val="130000"/>
              </a:lnSpc>
              <a:spcAft>
                <a:spcPts val="600"/>
              </a:spcAft>
              <a:buSzTx/>
              <a:buChar char="•"/>
            </a:pPr>
            <a:r>
              <a:rPr lang="en-US" altLang="zh-CN" sz="2200" dirty="0" smtClean="0">
                <a:latin typeface="Times New Roman" panose="02020603050405020304" pitchFamily="18" charset="0"/>
                <a:cs typeface="Times New Roman" panose="02020603050405020304" pitchFamily="18" charset="0"/>
              </a:rPr>
              <a:t>ITSs tend to be built in Western, industrialized, educated, rich, developed (WEIRD) countries (Blanchard, 2012).</a:t>
            </a:r>
          </a:p>
          <a:p>
            <a:pPr marL="342900" indent="-342900" eaLnBrk="1" latinLnBrk="0" hangingPunct="1">
              <a:lnSpc>
                <a:spcPct val="130000"/>
              </a:lnSpc>
              <a:spcAft>
                <a:spcPts val="600"/>
              </a:spcAft>
              <a:buSzTx/>
              <a:buChar char="•"/>
            </a:pPr>
            <a:r>
              <a:rPr lang="en-US" altLang="zh-CN" sz="2200" dirty="0" smtClean="0">
                <a:latin typeface="Times New Roman" panose="02020603050405020304" pitchFamily="18" charset="0"/>
                <a:cs typeface="Times New Roman" panose="02020603050405020304" pitchFamily="18" charset="0"/>
              </a:rPr>
              <a:t>Language and culture (symbols, contexts, situations, motivations) of the ITSs may not be a good fit for the target country’s students.  </a:t>
            </a:r>
          </a:p>
          <a:p>
            <a:pPr marL="342900" indent="-342900" eaLnBrk="1" latinLnBrk="0" hangingPunct="1">
              <a:lnSpc>
                <a:spcPct val="130000"/>
              </a:lnSpc>
              <a:spcAft>
                <a:spcPts val="600"/>
              </a:spcAft>
              <a:buSzTx/>
              <a:buChar char="•"/>
            </a:pPr>
            <a:r>
              <a:rPr lang="en-US" altLang="zh-CN" sz="2200" dirty="0" smtClean="0">
                <a:latin typeface="Times New Roman" panose="02020603050405020304" pitchFamily="18" charset="0"/>
                <a:cs typeface="Times New Roman" panose="02020603050405020304" pitchFamily="18" charset="0"/>
              </a:rPr>
              <a:t>Student’s lack of technology skills</a:t>
            </a:r>
          </a:p>
        </p:txBody>
      </p:sp>
    </p:spTree>
    <p:custDataLst>
      <p:tags r:id="rId1"/>
    </p:custDataLst>
    <p:extLst>
      <p:ext uri="{BB962C8B-B14F-4D97-AF65-F5344CB8AC3E}">
        <p14:creationId xmlns:p14="http://schemas.microsoft.com/office/powerpoint/2010/main" val="97741123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600" dirty="0" smtClean="0">
                <a:solidFill>
                  <a:srgbClr val="00B050"/>
                </a:solidFill>
                <a:latin typeface="Times New Roman" panose="02020603050405020304" pitchFamily="18" charset="0"/>
                <a:cs typeface="Times New Roman" panose="02020603050405020304" pitchFamily="18" charset="0"/>
                <a:sym typeface="+mn-ea"/>
              </a:rPr>
              <a:t>Opportunities for future research</a:t>
            </a:r>
            <a:endParaRPr lang="zh-CN" altLang="en-US" sz="3600" dirty="0">
              <a:solidFill>
                <a:srgbClr val="00B050"/>
              </a:solidFill>
              <a:latin typeface="Times New Roman" panose="02020603050405020304" pitchFamily="18" charset="0"/>
              <a:cs typeface="Times New Roman" panose="02020603050405020304" pitchFamily="18" charset="0"/>
            </a:endParaRPr>
          </a:p>
        </p:txBody>
      </p:sp>
      <p:sp>
        <p:nvSpPr>
          <p:cNvPr id="2" name="Slide Number Placeholder 3"/>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35</a:t>
            </a:fld>
            <a:endParaRPr lang="en-US" altLang="zh-CN" sz="1400" dirty="0">
              <a:ea typeface="宋体" panose="02010600030101010101" pitchFamily="2" charset="-122"/>
            </a:endParaRPr>
          </a:p>
        </p:txBody>
      </p:sp>
      <p:sp>
        <p:nvSpPr>
          <p:cNvPr id="5" name="文本框 4"/>
          <p:cNvSpPr txBox="1"/>
          <p:nvPr>
            <p:custDataLst>
              <p:tags r:id="rId2"/>
            </p:custDataLst>
          </p:nvPr>
        </p:nvSpPr>
        <p:spPr>
          <a:xfrm>
            <a:off x="983957" y="1411970"/>
            <a:ext cx="10664345" cy="4576938"/>
          </a:xfrm>
          <a:prstGeom prst="rect">
            <a:avLst/>
          </a:prstGeom>
        </p:spPr>
        <p:txBody>
          <a:bodyPr>
            <a:normAutofit fontScale="75000"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a:lnSpc>
                <a:spcPct val="170000"/>
              </a:lnSpc>
              <a:spcAft>
                <a:spcPts val="600"/>
              </a:spcAft>
              <a:buSzTx/>
              <a:buChar char="•"/>
            </a:pPr>
            <a:r>
              <a:rPr lang="en-US" altLang="zh-CN" sz="2400" dirty="0" smtClean="0">
                <a:latin typeface="Times New Roman" panose="02020603050405020304" pitchFamily="18" charset="0"/>
                <a:cs typeface="Times New Roman" panose="02020603050405020304" pitchFamily="18" charset="0"/>
              </a:rPr>
              <a:t>Need to develop ITS beyond universal subjects</a:t>
            </a:r>
          </a:p>
          <a:p>
            <a:pPr marL="342900" indent="-342900">
              <a:lnSpc>
                <a:spcPct val="170000"/>
              </a:lnSpc>
              <a:spcAft>
                <a:spcPts val="600"/>
              </a:spcAft>
              <a:buSzTx/>
              <a:buChar char="•"/>
            </a:pPr>
            <a:r>
              <a:rPr lang="en-US" altLang="zh-CN" sz="2400" dirty="0" smtClean="0">
                <a:latin typeface="Times New Roman" panose="02020603050405020304" pitchFamily="18" charset="0"/>
                <a:cs typeface="Times New Roman" panose="02020603050405020304" pitchFamily="18" charset="0"/>
              </a:rPr>
              <a:t>ITSs should also be designed for deployment on mobile phones and tablets, technologies that are far more ubiquitous than personal computers.</a:t>
            </a:r>
          </a:p>
          <a:p>
            <a:pPr marL="342900" indent="-342900">
              <a:lnSpc>
                <a:spcPct val="170000"/>
              </a:lnSpc>
              <a:spcAft>
                <a:spcPts val="600"/>
              </a:spcAft>
              <a:buSzTx/>
              <a:buChar char="•"/>
            </a:pPr>
            <a:r>
              <a:rPr lang="en-US" altLang="zh-CN" sz="2400" dirty="0" smtClean="0">
                <a:latin typeface="Times New Roman" panose="02020603050405020304" pitchFamily="18" charset="0"/>
                <a:cs typeface="Times New Roman" panose="02020603050405020304" pitchFamily="18" charset="0"/>
              </a:rPr>
              <a:t>Attempt to maximize battery life by not being graphics-heavy and by minimizing the use of device components such as the camera, GPS, and accelerometer.  </a:t>
            </a:r>
          </a:p>
          <a:p>
            <a:pPr marL="342900" indent="-342900">
              <a:lnSpc>
                <a:spcPct val="170000"/>
              </a:lnSpc>
              <a:spcAft>
                <a:spcPts val="600"/>
              </a:spcAft>
              <a:buSzTx/>
              <a:buChar char="•"/>
            </a:pPr>
            <a:r>
              <a:rPr lang="en-US" altLang="zh-CN" sz="2400" dirty="0" smtClean="0">
                <a:latin typeface="Times New Roman" panose="02020603050405020304" pitchFamily="18" charset="0"/>
                <a:cs typeface="Times New Roman" panose="02020603050405020304" pitchFamily="18" charset="0"/>
              </a:rPr>
              <a:t>Deployment of already existing successful ITS </a:t>
            </a:r>
          </a:p>
          <a:p>
            <a:pPr marL="342900" indent="-342900">
              <a:lnSpc>
                <a:spcPct val="170000"/>
              </a:lnSpc>
              <a:spcAft>
                <a:spcPts val="600"/>
              </a:spcAft>
              <a:buSzTx/>
              <a:buChar char="•"/>
            </a:pPr>
            <a:r>
              <a:rPr lang="en-US" altLang="zh-CN" sz="2400" dirty="0" smtClean="0">
                <a:latin typeface="Times New Roman" panose="02020603050405020304" pitchFamily="18" charset="0"/>
                <a:cs typeface="Times New Roman" panose="02020603050405020304" pitchFamily="18" charset="0"/>
              </a:rPr>
              <a:t>Effects of deployed ITSs should be monitored and studied. </a:t>
            </a:r>
          </a:p>
          <a:p>
            <a:pPr marL="342900" indent="-342900">
              <a:lnSpc>
                <a:spcPct val="170000"/>
              </a:lnSpc>
              <a:spcAft>
                <a:spcPts val="600"/>
              </a:spcAft>
              <a:buSzTx/>
              <a:buChar char="•"/>
            </a:pPr>
            <a:r>
              <a:rPr lang="en-US" altLang="zh-CN" sz="2400" dirty="0" smtClean="0">
                <a:latin typeface="Times New Roman" panose="02020603050405020304" pitchFamily="18" charset="0"/>
                <a:cs typeface="Times New Roman" panose="02020603050405020304" pitchFamily="18" charset="0"/>
              </a:rPr>
              <a:t>Investigate the cross-culture influences</a:t>
            </a:r>
          </a:p>
        </p:txBody>
      </p:sp>
    </p:spTree>
    <p:custDataLst>
      <p:tags r:id="rId1"/>
    </p:custDataLst>
    <p:extLst>
      <p:ext uri="{BB962C8B-B14F-4D97-AF65-F5344CB8AC3E}">
        <p14:creationId xmlns:p14="http://schemas.microsoft.com/office/powerpoint/2010/main" val="176606831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36</a:t>
            </a:fld>
            <a:endParaRPr lang="en-US" altLang="zh-CN" sz="1400" dirty="0">
              <a:ea typeface="宋体" panose="02010600030101010101" pitchFamily="2" charset="-122"/>
            </a:endParaRPr>
          </a:p>
        </p:txBody>
      </p:sp>
      <p:sp>
        <p:nvSpPr>
          <p:cNvPr id="3" name="标题 2"/>
          <p:cNvSpPr>
            <a:spLocks noGrp="1"/>
          </p:cNvSpPr>
          <p:nvPr>
            <p:ph type="title"/>
            <p:custDataLst>
              <p:tags r:id="rId2"/>
            </p:custDataLst>
          </p:nvPr>
        </p:nvSpPr>
        <p:spPr>
          <a:xfrm>
            <a:off x="587514" y="2086437"/>
            <a:ext cx="10515600" cy="1325563"/>
          </a:xfrm>
        </p:spPr>
        <p:txBody>
          <a:bodyPr>
            <a:noAutofit/>
          </a:bodyPr>
          <a:lstStyle/>
          <a:p>
            <a:pPr algn="ctr"/>
            <a:r>
              <a:rPr lang="en-US" altLang="zh-CN" sz="9600" dirty="0" err="1" smtClean="0">
                <a:solidFill>
                  <a:srgbClr val="002060"/>
                </a:solidFill>
                <a:latin typeface="Times New Roman" panose="02020603050405020304" pitchFamily="18" charset="0"/>
                <a:cs typeface="Times New Roman" panose="02020603050405020304" pitchFamily="18" charset="0"/>
              </a:rPr>
              <a:t>Gamification</a:t>
            </a:r>
            <a:endParaRPr lang="en-US" altLang="zh-CN" sz="9600" dirty="0" smtClean="0">
              <a:solidFill>
                <a:srgbClr val="00206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74581542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Games Keeps Children Engaged for Hours</a:t>
            </a:r>
          </a:p>
        </p:txBody>
      </p:sp>
      <p:sp>
        <p:nvSpPr>
          <p:cNvPr id="4" name="Google Shape;335;p77"/>
          <p:cNvSpPr txBox="1">
            <a:spLocks noGrp="1"/>
          </p:cNvSpPr>
          <p:nvPr>
            <p:ph type="body" idx="1"/>
          </p:nvPr>
        </p:nvSpPr>
        <p:spPr>
          <a:prstGeom prst="rect">
            <a:avLst/>
          </a:prstGeom>
        </p:spPr>
        <p:txBody>
          <a:bodyPr spcFirstLastPara="1" wrap="square" lIns="243800" tIns="243800" rIns="243800" bIns="243800" anchor="t" anchorCtr="0">
            <a:noAutofit/>
          </a:bodyPr>
          <a:lstStyle/>
          <a:p>
            <a:pPr>
              <a:spcBef>
                <a:spcPts val="0"/>
              </a:spcBef>
            </a:pPr>
            <a:r>
              <a:rPr lang="en" dirty="0">
                <a:latin typeface="Times New Roman" panose="02020603050405020304" pitchFamily="18" charset="0"/>
                <a:cs typeface="Times New Roman" panose="02020603050405020304" pitchFamily="18" charset="0"/>
              </a:rPr>
              <a:t>Design Right - Elements of Interest for a Good Game</a:t>
            </a:r>
            <a:endParaRPr dirty="0">
              <a:latin typeface="Times New Roman" panose="02020603050405020304" pitchFamily="18" charset="0"/>
              <a:cs typeface="Times New Roman" panose="02020603050405020304" pitchFamily="18" charset="0"/>
            </a:endParaRPr>
          </a:p>
          <a:p>
            <a:pPr>
              <a:spcBef>
                <a:spcPts val="4300"/>
              </a:spcBef>
            </a:pPr>
            <a:r>
              <a:rPr lang="en" dirty="0">
                <a:latin typeface="Times New Roman" panose="02020603050405020304" pitchFamily="18" charset="0"/>
                <a:cs typeface="Times New Roman" panose="02020603050405020304" pitchFamily="18" charset="0"/>
              </a:rPr>
              <a:t>Experience Design - Exploration, Hunting,  Adventure, etc</a:t>
            </a:r>
            <a:endParaRPr dirty="0">
              <a:latin typeface="Times New Roman" panose="02020603050405020304" pitchFamily="18" charset="0"/>
              <a:cs typeface="Times New Roman" panose="02020603050405020304" pitchFamily="18" charset="0"/>
            </a:endParaRPr>
          </a:p>
          <a:p>
            <a:pPr marL="0" indent="0">
              <a:spcBef>
                <a:spcPts val="4300"/>
              </a:spcBef>
              <a:spcAft>
                <a:spcPts val="4300"/>
              </a:spcAft>
              <a:buNone/>
            </a:pP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787587"/>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09613" y="-52388"/>
            <a:ext cx="13611225" cy="6962775"/>
          </a:xfrm>
          <a:prstGeom prst="rect">
            <a:avLst/>
          </a:prstGeom>
        </p:spPr>
      </p:pic>
    </p:spTree>
    <p:extLst>
      <p:ext uri="{BB962C8B-B14F-4D97-AF65-F5344CB8AC3E}">
        <p14:creationId xmlns:p14="http://schemas.microsoft.com/office/powerpoint/2010/main" val="2595015305"/>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79"/>
          <p:cNvSpPr txBox="1">
            <a:spLocks noGrp="1"/>
          </p:cNvSpPr>
          <p:nvPr>
            <p:ph type="body" idx="4294967295"/>
          </p:nvPr>
        </p:nvSpPr>
        <p:spPr>
          <a:xfrm>
            <a:off x="510746" y="3551967"/>
            <a:ext cx="3650092" cy="813600"/>
          </a:xfrm>
          <a:prstGeom prst="rect">
            <a:avLst/>
          </a:prstGeom>
          <a:noFill/>
          <a:ln>
            <a:noFill/>
          </a:ln>
        </p:spPr>
        <p:txBody>
          <a:bodyPr spcFirstLastPara="1" vert="horz" wrap="square" lIns="25400" tIns="25400" rIns="25400" bIns="25400" rtlCol="0" anchor="ctr" anchorCtr="0">
            <a:noAutofit/>
          </a:bodyPr>
          <a:lstStyle/>
          <a:p>
            <a:pPr marL="0" indent="0" algn="ctr">
              <a:lnSpc>
                <a:spcPct val="100000"/>
              </a:lnSpc>
              <a:spcBef>
                <a:spcPts val="0"/>
              </a:spcBef>
              <a:buClr>
                <a:srgbClr val="222C36"/>
              </a:buClr>
              <a:buNone/>
            </a:pPr>
            <a:r>
              <a:rPr lang="en" sz="1800" b="1" dirty="0">
                <a:solidFill>
                  <a:srgbClr val="222C36"/>
                </a:solidFill>
                <a:latin typeface="Times New Roman" panose="02020603050405020304" pitchFamily="18" charset="0"/>
                <a:ea typeface="Roboto"/>
                <a:cs typeface="Times New Roman" panose="02020603050405020304" pitchFamily="18" charset="0"/>
                <a:sym typeface="Roboto"/>
              </a:rPr>
              <a:t>Fast Feedback : Immediate feedback or response to actions</a:t>
            </a:r>
            <a:endParaRPr sz="900" dirty="0">
              <a:latin typeface="Times New Roman" panose="02020603050405020304" pitchFamily="18" charset="0"/>
              <a:cs typeface="Times New Roman" panose="02020603050405020304" pitchFamily="18" charset="0"/>
            </a:endParaRPr>
          </a:p>
        </p:txBody>
      </p:sp>
      <p:sp>
        <p:nvSpPr>
          <p:cNvPr id="352" name="Google Shape;352;p79"/>
          <p:cNvSpPr txBox="1">
            <a:spLocks noGrp="1"/>
          </p:cNvSpPr>
          <p:nvPr>
            <p:ph type="body" idx="4294967295"/>
          </p:nvPr>
        </p:nvSpPr>
        <p:spPr>
          <a:xfrm>
            <a:off x="8250342" y="3752792"/>
            <a:ext cx="2781267" cy="477150"/>
          </a:xfrm>
          <a:prstGeom prst="rect">
            <a:avLst/>
          </a:prstGeom>
          <a:noFill/>
          <a:ln>
            <a:noFill/>
          </a:ln>
        </p:spPr>
        <p:txBody>
          <a:bodyPr spcFirstLastPara="1" vert="horz" wrap="square" lIns="25400" tIns="25400" rIns="25400" bIns="25400" rtlCol="0" anchor="ctr" anchorCtr="0">
            <a:noAutofit/>
          </a:bodyPr>
          <a:lstStyle/>
          <a:p>
            <a:pPr marL="0" indent="0" algn="ctr">
              <a:lnSpc>
                <a:spcPct val="100000"/>
              </a:lnSpc>
              <a:spcBef>
                <a:spcPts val="0"/>
              </a:spcBef>
              <a:buClr>
                <a:srgbClr val="222C36"/>
              </a:buClr>
              <a:buNone/>
            </a:pPr>
            <a:r>
              <a:rPr lang="en" sz="1800" b="1" dirty="0">
                <a:solidFill>
                  <a:srgbClr val="222C36"/>
                </a:solidFill>
                <a:latin typeface="Times New Roman" panose="02020603050405020304" pitchFamily="18" charset="0"/>
                <a:ea typeface="Roboto"/>
                <a:cs typeface="Times New Roman" panose="02020603050405020304" pitchFamily="18" charset="0"/>
                <a:sym typeface="Roboto"/>
              </a:rPr>
              <a:t>Goals : Short term and long term</a:t>
            </a:r>
            <a:endParaRPr sz="900" dirty="0">
              <a:latin typeface="Times New Roman" panose="02020603050405020304" pitchFamily="18" charset="0"/>
              <a:cs typeface="Times New Roman" panose="02020603050405020304" pitchFamily="18" charset="0"/>
            </a:endParaRPr>
          </a:p>
        </p:txBody>
      </p:sp>
      <p:sp>
        <p:nvSpPr>
          <p:cNvPr id="353" name="Google Shape;353;p79"/>
          <p:cNvSpPr txBox="1">
            <a:spLocks noGrp="1"/>
          </p:cNvSpPr>
          <p:nvPr>
            <p:ph type="body" idx="4294967295"/>
          </p:nvPr>
        </p:nvSpPr>
        <p:spPr>
          <a:xfrm>
            <a:off x="420130" y="4853270"/>
            <a:ext cx="3138130" cy="1165950"/>
          </a:xfrm>
          <a:prstGeom prst="rect">
            <a:avLst/>
          </a:prstGeom>
          <a:noFill/>
          <a:ln>
            <a:noFill/>
          </a:ln>
        </p:spPr>
        <p:txBody>
          <a:bodyPr spcFirstLastPara="1" vert="horz" wrap="square" lIns="25400" tIns="25400" rIns="25400" bIns="25400" rtlCol="0" anchor="t" anchorCtr="0">
            <a:noAutofit/>
          </a:bodyPr>
          <a:lstStyle/>
          <a:p>
            <a:pPr marL="0" indent="0" algn="ctr">
              <a:lnSpc>
                <a:spcPct val="115000"/>
              </a:lnSpc>
              <a:spcBef>
                <a:spcPts val="0"/>
              </a:spcBef>
              <a:buClr>
                <a:srgbClr val="222C36"/>
              </a:buClr>
              <a:buNone/>
            </a:pPr>
            <a:r>
              <a:rPr lang="en" sz="1400" dirty="0">
                <a:solidFill>
                  <a:srgbClr val="363636"/>
                </a:solidFill>
                <a:highlight>
                  <a:srgbClr val="FFFFFF"/>
                </a:highlight>
                <a:latin typeface="Times New Roman" panose="02020603050405020304" pitchFamily="18" charset="0"/>
                <a:ea typeface="Roboto"/>
                <a:cs typeface="Times New Roman" panose="02020603050405020304" pitchFamily="18" charset="0"/>
                <a:sym typeface="Roboto"/>
              </a:rPr>
              <a:t>Encourage users to continue or adjust their activities with onscreen notifications, text messages or emails. </a:t>
            </a:r>
            <a:endParaRPr sz="1400" dirty="0">
              <a:solidFill>
                <a:srgbClr val="002835"/>
              </a:solidFill>
              <a:latin typeface="Times New Roman" panose="02020603050405020304" pitchFamily="18" charset="0"/>
              <a:ea typeface="Roboto"/>
              <a:cs typeface="Times New Roman" panose="02020603050405020304" pitchFamily="18" charset="0"/>
              <a:sym typeface="Roboto"/>
            </a:endParaRPr>
          </a:p>
        </p:txBody>
      </p:sp>
      <p:sp>
        <p:nvSpPr>
          <p:cNvPr id="354" name="Google Shape;354;p79"/>
          <p:cNvSpPr txBox="1"/>
          <p:nvPr/>
        </p:nvSpPr>
        <p:spPr>
          <a:xfrm>
            <a:off x="1069295" y="698043"/>
            <a:ext cx="6390000" cy="521550"/>
          </a:xfrm>
          <a:prstGeom prst="rect">
            <a:avLst/>
          </a:prstGeom>
          <a:noFill/>
          <a:ln>
            <a:noFill/>
          </a:ln>
        </p:spPr>
        <p:txBody>
          <a:bodyPr spcFirstLastPara="1" wrap="square" lIns="121900" tIns="121900" rIns="121900" bIns="121900" anchor="ctr" anchorCtr="0">
            <a:noAutofit/>
          </a:bodyPr>
          <a:lstStyle/>
          <a:p>
            <a:pPr>
              <a:lnSpc>
                <a:spcPct val="90000"/>
              </a:lnSpc>
            </a:pPr>
            <a:r>
              <a:rPr lang="en" sz="3600" b="1" dirty="0">
                <a:solidFill>
                  <a:srgbClr val="002835"/>
                </a:solidFill>
                <a:latin typeface="Times New Roman" panose="02020603050405020304" pitchFamily="18" charset="0"/>
                <a:ea typeface="Roboto"/>
                <a:cs typeface="Times New Roman" panose="02020603050405020304" pitchFamily="18" charset="0"/>
                <a:sym typeface="Roboto"/>
              </a:rPr>
              <a:t>Mechanics</a:t>
            </a:r>
            <a:endParaRPr sz="3600" b="1" dirty="0">
              <a:solidFill>
                <a:srgbClr val="002835"/>
              </a:solidFill>
              <a:latin typeface="Times New Roman" panose="02020603050405020304" pitchFamily="18" charset="0"/>
              <a:ea typeface="Roboto"/>
              <a:cs typeface="Times New Roman" panose="02020603050405020304" pitchFamily="18" charset="0"/>
              <a:sym typeface="Roboto"/>
            </a:endParaRPr>
          </a:p>
        </p:txBody>
      </p:sp>
      <p:sp>
        <p:nvSpPr>
          <p:cNvPr id="356" name="Google Shape;356;p79"/>
          <p:cNvSpPr txBox="1">
            <a:spLocks noGrp="1"/>
          </p:cNvSpPr>
          <p:nvPr>
            <p:ph type="body" idx="4294967295"/>
          </p:nvPr>
        </p:nvSpPr>
        <p:spPr>
          <a:xfrm>
            <a:off x="4357816" y="3616967"/>
            <a:ext cx="3426941" cy="748800"/>
          </a:xfrm>
          <a:prstGeom prst="rect">
            <a:avLst/>
          </a:prstGeom>
          <a:noFill/>
          <a:ln>
            <a:noFill/>
          </a:ln>
        </p:spPr>
        <p:txBody>
          <a:bodyPr spcFirstLastPara="1" vert="horz" wrap="square" lIns="25400" tIns="25400" rIns="25400" bIns="25400" rtlCol="0" anchor="ctr" anchorCtr="0">
            <a:noAutofit/>
          </a:bodyPr>
          <a:lstStyle/>
          <a:p>
            <a:pPr marL="0" indent="0" algn="ctr">
              <a:lnSpc>
                <a:spcPct val="100000"/>
              </a:lnSpc>
              <a:spcBef>
                <a:spcPts val="0"/>
              </a:spcBef>
              <a:buClr>
                <a:srgbClr val="222C36"/>
              </a:buClr>
              <a:buNone/>
            </a:pPr>
            <a:r>
              <a:rPr lang="en" sz="1800" b="1" dirty="0">
                <a:solidFill>
                  <a:srgbClr val="222C36"/>
                </a:solidFill>
                <a:latin typeface="Times New Roman" panose="02020603050405020304" pitchFamily="18" charset="0"/>
                <a:ea typeface="Roboto"/>
                <a:cs typeface="Times New Roman" panose="02020603050405020304" pitchFamily="18" charset="0"/>
                <a:sym typeface="Roboto"/>
              </a:rPr>
              <a:t>Transparency : Where everyone stands</a:t>
            </a:r>
            <a:endParaRPr sz="900" dirty="0">
              <a:latin typeface="Times New Roman" panose="02020603050405020304" pitchFamily="18" charset="0"/>
              <a:cs typeface="Times New Roman" panose="02020603050405020304" pitchFamily="18" charset="0"/>
            </a:endParaRPr>
          </a:p>
        </p:txBody>
      </p:sp>
      <p:sp>
        <p:nvSpPr>
          <p:cNvPr id="357" name="Google Shape;357;p79"/>
          <p:cNvSpPr txBox="1">
            <a:spLocks noGrp="1"/>
          </p:cNvSpPr>
          <p:nvPr>
            <p:ph type="body" idx="4294967295"/>
          </p:nvPr>
        </p:nvSpPr>
        <p:spPr>
          <a:xfrm>
            <a:off x="4160838" y="4853270"/>
            <a:ext cx="3343522" cy="1165950"/>
          </a:xfrm>
          <a:prstGeom prst="rect">
            <a:avLst/>
          </a:prstGeom>
          <a:noFill/>
          <a:ln>
            <a:noFill/>
          </a:ln>
        </p:spPr>
        <p:txBody>
          <a:bodyPr spcFirstLastPara="1" vert="horz" wrap="square" lIns="25400" tIns="25400" rIns="25400" bIns="25400" rtlCol="0" anchor="t" anchorCtr="0">
            <a:noAutofit/>
          </a:bodyPr>
          <a:lstStyle/>
          <a:p>
            <a:pPr marL="0" indent="0" algn="ctr">
              <a:lnSpc>
                <a:spcPct val="115000"/>
              </a:lnSpc>
              <a:spcBef>
                <a:spcPts val="0"/>
              </a:spcBef>
              <a:buClr>
                <a:srgbClr val="222C36"/>
              </a:buClr>
              <a:buNone/>
            </a:pPr>
            <a:r>
              <a:rPr lang="en" sz="1400" dirty="0">
                <a:solidFill>
                  <a:srgbClr val="363636"/>
                </a:solidFill>
                <a:highlight>
                  <a:srgbClr val="FFFFFF"/>
                </a:highlight>
                <a:latin typeface="Times New Roman" panose="02020603050405020304" pitchFamily="18" charset="0"/>
                <a:ea typeface="Roboto"/>
                <a:cs typeface="Times New Roman" panose="02020603050405020304" pitchFamily="18" charset="0"/>
                <a:sym typeface="Roboto"/>
              </a:rPr>
              <a:t>Show users exactly where they stand on the metrics that matter to you and to your audience.</a:t>
            </a:r>
            <a:endParaRPr sz="1400" dirty="0">
              <a:solidFill>
                <a:srgbClr val="002835"/>
              </a:solidFill>
              <a:latin typeface="Times New Roman" panose="02020603050405020304" pitchFamily="18" charset="0"/>
              <a:ea typeface="Roboto"/>
              <a:cs typeface="Times New Roman" panose="02020603050405020304" pitchFamily="18" charset="0"/>
              <a:sym typeface="Roboto"/>
            </a:endParaRPr>
          </a:p>
        </p:txBody>
      </p:sp>
      <p:sp>
        <p:nvSpPr>
          <p:cNvPr id="358" name="Google Shape;358;p79"/>
          <p:cNvSpPr txBox="1">
            <a:spLocks noGrp="1"/>
          </p:cNvSpPr>
          <p:nvPr>
            <p:ph type="body" idx="4294967295"/>
          </p:nvPr>
        </p:nvSpPr>
        <p:spPr>
          <a:xfrm>
            <a:off x="8250342" y="4853270"/>
            <a:ext cx="2826344" cy="1165950"/>
          </a:xfrm>
          <a:prstGeom prst="rect">
            <a:avLst/>
          </a:prstGeom>
          <a:noFill/>
          <a:ln>
            <a:noFill/>
          </a:ln>
        </p:spPr>
        <p:txBody>
          <a:bodyPr spcFirstLastPara="1" vert="horz" wrap="square" lIns="25400" tIns="25400" rIns="25400" bIns="25400" rtlCol="0" anchor="t" anchorCtr="0">
            <a:noAutofit/>
          </a:bodyPr>
          <a:lstStyle/>
          <a:p>
            <a:pPr marL="0" indent="0" algn="ctr">
              <a:lnSpc>
                <a:spcPct val="115000"/>
              </a:lnSpc>
              <a:spcBef>
                <a:spcPts val="0"/>
              </a:spcBef>
              <a:buClr>
                <a:srgbClr val="222C36"/>
              </a:buClr>
              <a:buNone/>
            </a:pPr>
            <a:r>
              <a:rPr lang="en" sz="1400" dirty="0">
                <a:solidFill>
                  <a:srgbClr val="363636"/>
                </a:solidFill>
                <a:highlight>
                  <a:srgbClr val="FFFFFF"/>
                </a:highlight>
                <a:latin typeface="Times New Roman" panose="02020603050405020304" pitchFamily="18" charset="0"/>
                <a:ea typeface="Roboto"/>
                <a:cs typeface="Times New Roman" panose="02020603050405020304" pitchFamily="18" charset="0"/>
                <a:sym typeface="Roboto"/>
              </a:rPr>
              <a:t>Missions or challenges give users a purpose for interaction, and educate users about what is valued and possible within the experience</a:t>
            </a:r>
            <a:r>
              <a:rPr lang="en" sz="1050" dirty="0">
                <a:solidFill>
                  <a:srgbClr val="363636"/>
                </a:solidFill>
                <a:highlight>
                  <a:srgbClr val="FFFFFF"/>
                </a:highlight>
                <a:latin typeface="Roboto"/>
                <a:ea typeface="Roboto"/>
                <a:cs typeface="Roboto"/>
                <a:sym typeface="Roboto"/>
              </a:rPr>
              <a:t>.</a:t>
            </a:r>
            <a:endParaRPr sz="1050" dirty="0">
              <a:solidFill>
                <a:srgbClr val="002835"/>
              </a:solidFill>
              <a:latin typeface="Roboto"/>
              <a:ea typeface="Roboto"/>
              <a:cs typeface="Roboto"/>
              <a:sym typeface="Roboto"/>
            </a:endParaRPr>
          </a:p>
        </p:txBody>
      </p:sp>
      <p:sp>
        <p:nvSpPr>
          <p:cNvPr id="359" name="Google Shape;359;p79"/>
          <p:cNvSpPr/>
          <p:nvPr/>
        </p:nvSpPr>
        <p:spPr>
          <a:xfrm>
            <a:off x="9530718" y="2669059"/>
            <a:ext cx="1030189" cy="845906"/>
          </a:xfrm>
          <a:custGeom>
            <a:avLst/>
            <a:gdLst/>
            <a:ahLst/>
            <a:cxnLst/>
            <a:rect l="l" t="t" r="r" b="b"/>
            <a:pathLst>
              <a:path w="120000" h="120000" extrusionOk="0">
                <a:moveTo>
                  <a:pt x="70911" y="109088"/>
                </a:moveTo>
                <a:cubicBezTo>
                  <a:pt x="70911" y="112100"/>
                  <a:pt x="68466" y="114544"/>
                  <a:pt x="65455" y="114544"/>
                </a:cubicBezTo>
                <a:lnTo>
                  <a:pt x="54544" y="114544"/>
                </a:lnTo>
                <a:cubicBezTo>
                  <a:pt x="51533" y="114544"/>
                  <a:pt x="49088" y="112100"/>
                  <a:pt x="49088" y="109088"/>
                </a:cubicBezTo>
                <a:lnTo>
                  <a:pt x="49088" y="98183"/>
                </a:lnTo>
                <a:cubicBezTo>
                  <a:pt x="49088" y="95172"/>
                  <a:pt x="51533" y="92727"/>
                  <a:pt x="54544" y="92727"/>
                </a:cubicBezTo>
                <a:lnTo>
                  <a:pt x="65455" y="92727"/>
                </a:lnTo>
                <a:cubicBezTo>
                  <a:pt x="68466" y="92727"/>
                  <a:pt x="70911" y="95172"/>
                  <a:pt x="70911" y="98183"/>
                </a:cubicBezTo>
                <a:cubicBezTo>
                  <a:pt x="70911" y="98183"/>
                  <a:pt x="70911" y="109088"/>
                  <a:pt x="70911" y="109088"/>
                </a:cubicBezTo>
                <a:close/>
                <a:moveTo>
                  <a:pt x="65455" y="87272"/>
                </a:moveTo>
                <a:lnTo>
                  <a:pt x="54544" y="87272"/>
                </a:lnTo>
                <a:cubicBezTo>
                  <a:pt x="48522" y="87272"/>
                  <a:pt x="43638" y="92155"/>
                  <a:pt x="43638" y="98183"/>
                </a:cubicBezTo>
                <a:lnTo>
                  <a:pt x="43638" y="109088"/>
                </a:lnTo>
                <a:cubicBezTo>
                  <a:pt x="43638" y="115116"/>
                  <a:pt x="48522" y="120000"/>
                  <a:pt x="54544" y="120000"/>
                </a:cubicBezTo>
                <a:lnTo>
                  <a:pt x="65455" y="120000"/>
                </a:lnTo>
                <a:cubicBezTo>
                  <a:pt x="71477" y="120000"/>
                  <a:pt x="76361" y="115116"/>
                  <a:pt x="76361" y="109088"/>
                </a:cubicBezTo>
                <a:lnTo>
                  <a:pt x="76361" y="98183"/>
                </a:lnTo>
                <a:cubicBezTo>
                  <a:pt x="76361" y="92155"/>
                  <a:pt x="71477" y="87272"/>
                  <a:pt x="65455" y="87272"/>
                </a:cubicBezTo>
                <a:moveTo>
                  <a:pt x="114544" y="109088"/>
                </a:moveTo>
                <a:cubicBezTo>
                  <a:pt x="114544" y="112100"/>
                  <a:pt x="112100" y="114544"/>
                  <a:pt x="109088" y="114544"/>
                </a:cubicBezTo>
                <a:lnTo>
                  <a:pt x="98183" y="114544"/>
                </a:lnTo>
                <a:cubicBezTo>
                  <a:pt x="95172" y="114544"/>
                  <a:pt x="92727" y="112100"/>
                  <a:pt x="92727" y="109088"/>
                </a:cubicBezTo>
                <a:lnTo>
                  <a:pt x="92727" y="98183"/>
                </a:lnTo>
                <a:cubicBezTo>
                  <a:pt x="92727" y="95172"/>
                  <a:pt x="95172" y="92727"/>
                  <a:pt x="98183" y="92727"/>
                </a:cubicBezTo>
                <a:lnTo>
                  <a:pt x="109088" y="92727"/>
                </a:lnTo>
                <a:cubicBezTo>
                  <a:pt x="112100" y="92727"/>
                  <a:pt x="114544" y="95172"/>
                  <a:pt x="114544" y="98183"/>
                </a:cubicBezTo>
                <a:cubicBezTo>
                  <a:pt x="114544" y="98183"/>
                  <a:pt x="114544" y="109088"/>
                  <a:pt x="114544" y="109088"/>
                </a:cubicBezTo>
                <a:close/>
                <a:moveTo>
                  <a:pt x="109088" y="87272"/>
                </a:moveTo>
                <a:lnTo>
                  <a:pt x="98183" y="87272"/>
                </a:lnTo>
                <a:cubicBezTo>
                  <a:pt x="92155" y="87272"/>
                  <a:pt x="87272" y="92155"/>
                  <a:pt x="87272" y="98183"/>
                </a:cubicBezTo>
                <a:lnTo>
                  <a:pt x="87272" y="109088"/>
                </a:lnTo>
                <a:cubicBezTo>
                  <a:pt x="87272" y="115116"/>
                  <a:pt x="92155" y="120000"/>
                  <a:pt x="98183" y="120000"/>
                </a:cubicBezTo>
                <a:lnTo>
                  <a:pt x="109088" y="120000"/>
                </a:lnTo>
                <a:cubicBezTo>
                  <a:pt x="115116" y="120000"/>
                  <a:pt x="120000" y="115116"/>
                  <a:pt x="120000" y="109088"/>
                </a:cubicBezTo>
                <a:lnTo>
                  <a:pt x="120000" y="98183"/>
                </a:lnTo>
                <a:cubicBezTo>
                  <a:pt x="120000" y="92155"/>
                  <a:pt x="115116" y="87272"/>
                  <a:pt x="109088" y="87272"/>
                </a:cubicBezTo>
                <a:moveTo>
                  <a:pt x="27272" y="109088"/>
                </a:moveTo>
                <a:cubicBezTo>
                  <a:pt x="27272" y="112100"/>
                  <a:pt x="24827" y="114544"/>
                  <a:pt x="21816" y="114544"/>
                </a:cubicBezTo>
                <a:lnTo>
                  <a:pt x="10911" y="114544"/>
                </a:lnTo>
                <a:cubicBezTo>
                  <a:pt x="7900" y="114544"/>
                  <a:pt x="5455" y="112100"/>
                  <a:pt x="5455" y="109088"/>
                </a:cubicBezTo>
                <a:lnTo>
                  <a:pt x="5455" y="98183"/>
                </a:lnTo>
                <a:cubicBezTo>
                  <a:pt x="5455" y="95172"/>
                  <a:pt x="7900" y="92727"/>
                  <a:pt x="10911" y="92727"/>
                </a:cubicBezTo>
                <a:lnTo>
                  <a:pt x="21816" y="92727"/>
                </a:lnTo>
                <a:cubicBezTo>
                  <a:pt x="24827" y="92727"/>
                  <a:pt x="27272" y="95172"/>
                  <a:pt x="27272" y="98183"/>
                </a:cubicBezTo>
                <a:cubicBezTo>
                  <a:pt x="27272" y="98183"/>
                  <a:pt x="27272" y="109088"/>
                  <a:pt x="27272" y="109088"/>
                </a:cubicBezTo>
                <a:close/>
                <a:moveTo>
                  <a:pt x="21816" y="87272"/>
                </a:moveTo>
                <a:lnTo>
                  <a:pt x="10911" y="87272"/>
                </a:lnTo>
                <a:cubicBezTo>
                  <a:pt x="4883" y="87272"/>
                  <a:pt x="0" y="92155"/>
                  <a:pt x="0" y="98183"/>
                </a:cubicBezTo>
                <a:lnTo>
                  <a:pt x="0" y="109088"/>
                </a:lnTo>
                <a:cubicBezTo>
                  <a:pt x="0" y="115116"/>
                  <a:pt x="4883" y="120000"/>
                  <a:pt x="10911" y="120000"/>
                </a:cubicBezTo>
                <a:lnTo>
                  <a:pt x="21816" y="120000"/>
                </a:lnTo>
                <a:cubicBezTo>
                  <a:pt x="27844" y="120000"/>
                  <a:pt x="32727" y="115116"/>
                  <a:pt x="32727" y="109088"/>
                </a:cubicBezTo>
                <a:lnTo>
                  <a:pt x="32727" y="98183"/>
                </a:lnTo>
                <a:cubicBezTo>
                  <a:pt x="32727" y="92155"/>
                  <a:pt x="27844" y="87272"/>
                  <a:pt x="21816" y="87272"/>
                </a:cubicBezTo>
                <a:moveTo>
                  <a:pt x="16361" y="81816"/>
                </a:moveTo>
                <a:cubicBezTo>
                  <a:pt x="17872" y="81816"/>
                  <a:pt x="19088" y="80594"/>
                  <a:pt x="19088" y="79088"/>
                </a:cubicBezTo>
                <a:lnTo>
                  <a:pt x="19088" y="60000"/>
                </a:lnTo>
                <a:lnTo>
                  <a:pt x="57272" y="60000"/>
                </a:lnTo>
                <a:lnTo>
                  <a:pt x="57272" y="79088"/>
                </a:lnTo>
                <a:cubicBezTo>
                  <a:pt x="57272" y="80594"/>
                  <a:pt x="58494" y="81816"/>
                  <a:pt x="60000" y="81816"/>
                </a:cubicBezTo>
                <a:cubicBezTo>
                  <a:pt x="61505" y="81816"/>
                  <a:pt x="62727" y="80594"/>
                  <a:pt x="62727" y="79088"/>
                </a:cubicBezTo>
                <a:lnTo>
                  <a:pt x="62727" y="60000"/>
                </a:lnTo>
                <a:lnTo>
                  <a:pt x="100911" y="60000"/>
                </a:lnTo>
                <a:lnTo>
                  <a:pt x="100911" y="79088"/>
                </a:lnTo>
                <a:cubicBezTo>
                  <a:pt x="100911" y="80594"/>
                  <a:pt x="102133" y="81816"/>
                  <a:pt x="103638" y="81816"/>
                </a:cubicBezTo>
                <a:cubicBezTo>
                  <a:pt x="105144" y="81816"/>
                  <a:pt x="106361" y="80594"/>
                  <a:pt x="106361" y="79088"/>
                </a:cubicBezTo>
                <a:lnTo>
                  <a:pt x="106361" y="57272"/>
                </a:lnTo>
                <a:cubicBezTo>
                  <a:pt x="106361" y="55766"/>
                  <a:pt x="105144" y="54544"/>
                  <a:pt x="103638" y="54544"/>
                </a:cubicBezTo>
                <a:lnTo>
                  <a:pt x="62727" y="54544"/>
                </a:lnTo>
                <a:lnTo>
                  <a:pt x="62727" y="40911"/>
                </a:lnTo>
                <a:cubicBezTo>
                  <a:pt x="62727" y="39405"/>
                  <a:pt x="61505" y="38183"/>
                  <a:pt x="60000" y="38183"/>
                </a:cubicBezTo>
                <a:cubicBezTo>
                  <a:pt x="58494" y="38183"/>
                  <a:pt x="57272" y="39405"/>
                  <a:pt x="57272" y="40911"/>
                </a:cubicBezTo>
                <a:lnTo>
                  <a:pt x="57272" y="54544"/>
                </a:lnTo>
                <a:lnTo>
                  <a:pt x="16361" y="54544"/>
                </a:lnTo>
                <a:cubicBezTo>
                  <a:pt x="14855" y="54544"/>
                  <a:pt x="13638" y="55766"/>
                  <a:pt x="13638" y="57272"/>
                </a:cubicBezTo>
                <a:lnTo>
                  <a:pt x="13638" y="79088"/>
                </a:lnTo>
                <a:cubicBezTo>
                  <a:pt x="13638" y="80594"/>
                  <a:pt x="14855" y="81816"/>
                  <a:pt x="16361" y="81816"/>
                </a:cubicBezTo>
                <a:moveTo>
                  <a:pt x="49088" y="10911"/>
                </a:moveTo>
                <a:cubicBezTo>
                  <a:pt x="49088" y="7900"/>
                  <a:pt x="51533" y="5455"/>
                  <a:pt x="54544" y="5455"/>
                </a:cubicBezTo>
                <a:lnTo>
                  <a:pt x="65455" y="5455"/>
                </a:lnTo>
                <a:cubicBezTo>
                  <a:pt x="68466" y="5455"/>
                  <a:pt x="70911" y="7900"/>
                  <a:pt x="70911" y="10911"/>
                </a:cubicBezTo>
                <a:lnTo>
                  <a:pt x="70911" y="21816"/>
                </a:lnTo>
                <a:cubicBezTo>
                  <a:pt x="70911" y="24827"/>
                  <a:pt x="68466" y="27272"/>
                  <a:pt x="65455" y="27272"/>
                </a:cubicBezTo>
                <a:lnTo>
                  <a:pt x="54544" y="27272"/>
                </a:lnTo>
                <a:cubicBezTo>
                  <a:pt x="51533" y="27272"/>
                  <a:pt x="49088" y="24827"/>
                  <a:pt x="49088" y="21816"/>
                </a:cubicBezTo>
                <a:cubicBezTo>
                  <a:pt x="49088" y="21816"/>
                  <a:pt x="49088" y="10911"/>
                  <a:pt x="49088" y="10911"/>
                </a:cubicBezTo>
                <a:close/>
                <a:moveTo>
                  <a:pt x="54544" y="32727"/>
                </a:moveTo>
                <a:lnTo>
                  <a:pt x="65455" y="32727"/>
                </a:lnTo>
                <a:cubicBezTo>
                  <a:pt x="71477" y="32727"/>
                  <a:pt x="76361" y="27844"/>
                  <a:pt x="76361" y="21816"/>
                </a:cubicBezTo>
                <a:lnTo>
                  <a:pt x="76361" y="10911"/>
                </a:lnTo>
                <a:cubicBezTo>
                  <a:pt x="76361" y="4883"/>
                  <a:pt x="71477" y="0"/>
                  <a:pt x="65455" y="0"/>
                </a:cubicBezTo>
                <a:lnTo>
                  <a:pt x="54544" y="0"/>
                </a:lnTo>
                <a:cubicBezTo>
                  <a:pt x="48522" y="0"/>
                  <a:pt x="43638" y="4883"/>
                  <a:pt x="43638" y="10911"/>
                </a:cubicBezTo>
                <a:lnTo>
                  <a:pt x="43638" y="21816"/>
                </a:lnTo>
                <a:cubicBezTo>
                  <a:pt x="43638" y="27844"/>
                  <a:pt x="48522" y="32727"/>
                  <a:pt x="54544" y="32727"/>
                </a:cubicBezTo>
              </a:path>
            </a:pathLst>
          </a:custGeom>
          <a:solidFill>
            <a:srgbClr val="595959"/>
          </a:solidFill>
          <a:ln>
            <a:noFill/>
          </a:ln>
        </p:spPr>
        <p:txBody>
          <a:bodyPr spcFirstLastPara="1" wrap="square" lIns="19063" tIns="19063" rIns="19063" bIns="19063" anchor="ctr" anchorCtr="0">
            <a:noAutofit/>
          </a:bodyPr>
          <a:lstStyle/>
          <a:p>
            <a:pPr algn="ctr">
              <a:buClr>
                <a:srgbClr val="FFFFFF"/>
              </a:buClr>
            </a:pPr>
            <a:endParaRPr sz="2250">
              <a:solidFill>
                <a:srgbClr val="000000"/>
              </a:solidFill>
              <a:latin typeface="Helvetica Neue"/>
              <a:ea typeface="Helvetica Neue"/>
              <a:cs typeface="Helvetica Neue"/>
              <a:sym typeface="Helvetica Neue"/>
            </a:endParaRPr>
          </a:p>
        </p:txBody>
      </p:sp>
      <p:sp>
        <p:nvSpPr>
          <p:cNvPr id="360" name="Google Shape;360;p79"/>
          <p:cNvSpPr/>
          <p:nvPr/>
        </p:nvSpPr>
        <p:spPr>
          <a:xfrm>
            <a:off x="5699477" y="2669059"/>
            <a:ext cx="1146166" cy="808960"/>
          </a:xfrm>
          <a:custGeom>
            <a:avLst/>
            <a:gdLst/>
            <a:ahLst/>
            <a:cxnLst/>
            <a:rect l="l" t="t" r="r" b="b"/>
            <a:pathLst>
              <a:path w="120000" h="120000" extrusionOk="0">
                <a:moveTo>
                  <a:pt x="60000" y="88083"/>
                </a:moveTo>
                <a:lnTo>
                  <a:pt x="9072" y="60000"/>
                </a:lnTo>
                <a:lnTo>
                  <a:pt x="25638" y="50866"/>
                </a:lnTo>
                <a:lnTo>
                  <a:pt x="58827" y="69166"/>
                </a:lnTo>
                <a:lnTo>
                  <a:pt x="58838" y="69144"/>
                </a:lnTo>
                <a:cubicBezTo>
                  <a:pt x="59188" y="69344"/>
                  <a:pt x="59577" y="69472"/>
                  <a:pt x="60000" y="69472"/>
                </a:cubicBezTo>
                <a:cubicBezTo>
                  <a:pt x="60422" y="69472"/>
                  <a:pt x="60811" y="69344"/>
                  <a:pt x="61161" y="69144"/>
                </a:cubicBezTo>
                <a:lnTo>
                  <a:pt x="61172" y="69166"/>
                </a:lnTo>
                <a:lnTo>
                  <a:pt x="94361" y="50866"/>
                </a:lnTo>
                <a:lnTo>
                  <a:pt x="110927" y="60000"/>
                </a:lnTo>
                <a:cubicBezTo>
                  <a:pt x="110927" y="60000"/>
                  <a:pt x="60000" y="88083"/>
                  <a:pt x="60000" y="88083"/>
                </a:cubicBezTo>
                <a:close/>
                <a:moveTo>
                  <a:pt x="110927" y="85261"/>
                </a:moveTo>
                <a:lnTo>
                  <a:pt x="60000" y="113344"/>
                </a:lnTo>
                <a:lnTo>
                  <a:pt x="9072" y="85261"/>
                </a:lnTo>
                <a:lnTo>
                  <a:pt x="25638" y="76127"/>
                </a:lnTo>
                <a:lnTo>
                  <a:pt x="58827" y="94427"/>
                </a:lnTo>
                <a:lnTo>
                  <a:pt x="58838" y="94411"/>
                </a:lnTo>
                <a:cubicBezTo>
                  <a:pt x="59188" y="94605"/>
                  <a:pt x="59577" y="94738"/>
                  <a:pt x="60000" y="94738"/>
                </a:cubicBezTo>
                <a:cubicBezTo>
                  <a:pt x="60422" y="94738"/>
                  <a:pt x="60811" y="94605"/>
                  <a:pt x="61161" y="94411"/>
                </a:cubicBezTo>
                <a:lnTo>
                  <a:pt x="61172" y="94427"/>
                </a:lnTo>
                <a:lnTo>
                  <a:pt x="94361" y="76127"/>
                </a:lnTo>
                <a:cubicBezTo>
                  <a:pt x="94361" y="76127"/>
                  <a:pt x="110927" y="85261"/>
                  <a:pt x="110927" y="85261"/>
                </a:cubicBezTo>
                <a:close/>
                <a:moveTo>
                  <a:pt x="9072" y="34738"/>
                </a:moveTo>
                <a:lnTo>
                  <a:pt x="60000" y="6655"/>
                </a:lnTo>
                <a:lnTo>
                  <a:pt x="110927" y="34738"/>
                </a:lnTo>
                <a:lnTo>
                  <a:pt x="60000" y="62816"/>
                </a:lnTo>
                <a:cubicBezTo>
                  <a:pt x="60000" y="62816"/>
                  <a:pt x="9072" y="34738"/>
                  <a:pt x="9072" y="34738"/>
                </a:cubicBezTo>
                <a:close/>
                <a:moveTo>
                  <a:pt x="120000" y="60000"/>
                </a:moveTo>
                <a:cubicBezTo>
                  <a:pt x="120000" y="58744"/>
                  <a:pt x="119355" y="57683"/>
                  <a:pt x="118438" y="57166"/>
                </a:cubicBezTo>
                <a:lnTo>
                  <a:pt x="118444" y="57150"/>
                </a:lnTo>
                <a:lnTo>
                  <a:pt x="100705" y="47366"/>
                </a:lnTo>
                <a:lnTo>
                  <a:pt x="118444" y="37588"/>
                </a:lnTo>
                <a:lnTo>
                  <a:pt x="118438" y="37566"/>
                </a:lnTo>
                <a:cubicBezTo>
                  <a:pt x="119355" y="37061"/>
                  <a:pt x="120000" y="35994"/>
                  <a:pt x="120000" y="34738"/>
                </a:cubicBezTo>
                <a:cubicBezTo>
                  <a:pt x="120000" y="33483"/>
                  <a:pt x="119355" y="32416"/>
                  <a:pt x="118438" y="31905"/>
                </a:cubicBezTo>
                <a:lnTo>
                  <a:pt x="118444" y="31888"/>
                </a:lnTo>
                <a:lnTo>
                  <a:pt x="61172" y="311"/>
                </a:lnTo>
                <a:lnTo>
                  <a:pt x="61161" y="327"/>
                </a:lnTo>
                <a:cubicBezTo>
                  <a:pt x="60811" y="127"/>
                  <a:pt x="60422" y="0"/>
                  <a:pt x="60000" y="0"/>
                </a:cubicBezTo>
                <a:cubicBezTo>
                  <a:pt x="59577" y="0"/>
                  <a:pt x="59188" y="127"/>
                  <a:pt x="58838" y="327"/>
                </a:cubicBezTo>
                <a:lnTo>
                  <a:pt x="58827" y="311"/>
                </a:lnTo>
                <a:lnTo>
                  <a:pt x="1555" y="31888"/>
                </a:lnTo>
                <a:lnTo>
                  <a:pt x="1561" y="31905"/>
                </a:lnTo>
                <a:cubicBezTo>
                  <a:pt x="644" y="32416"/>
                  <a:pt x="0" y="33483"/>
                  <a:pt x="0" y="34738"/>
                </a:cubicBezTo>
                <a:cubicBezTo>
                  <a:pt x="0" y="35994"/>
                  <a:pt x="644" y="37061"/>
                  <a:pt x="1561" y="37566"/>
                </a:cubicBezTo>
                <a:lnTo>
                  <a:pt x="1555" y="37588"/>
                </a:lnTo>
                <a:lnTo>
                  <a:pt x="19294" y="47366"/>
                </a:lnTo>
                <a:lnTo>
                  <a:pt x="1555" y="57150"/>
                </a:lnTo>
                <a:lnTo>
                  <a:pt x="1561" y="57166"/>
                </a:lnTo>
                <a:cubicBezTo>
                  <a:pt x="644" y="57683"/>
                  <a:pt x="0" y="58744"/>
                  <a:pt x="0" y="60000"/>
                </a:cubicBezTo>
                <a:cubicBezTo>
                  <a:pt x="0" y="61255"/>
                  <a:pt x="644" y="62322"/>
                  <a:pt x="1561" y="62833"/>
                </a:cubicBezTo>
                <a:lnTo>
                  <a:pt x="1555" y="62850"/>
                </a:lnTo>
                <a:lnTo>
                  <a:pt x="19294" y="72633"/>
                </a:lnTo>
                <a:lnTo>
                  <a:pt x="1555" y="82411"/>
                </a:lnTo>
                <a:lnTo>
                  <a:pt x="1561" y="82433"/>
                </a:lnTo>
                <a:cubicBezTo>
                  <a:pt x="644" y="82944"/>
                  <a:pt x="0" y="84005"/>
                  <a:pt x="0" y="85261"/>
                </a:cubicBezTo>
                <a:cubicBezTo>
                  <a:pt x="0" y="86522"/>
                  <a:pt x="644" y="87583"/>
                  <a:pt x="1561" y="88094"/>
                </a:cubicBezTo>
                <a:lnTo>
                  <a:pt x="1555" y="88111"/>
                </a:lnTo>
                <a:lnTo>
                  <a:pt x="58827" y="119688"/>
                </a:lnTo>
                <a:lnTo>
                  <a:pt x="58838" y="119672"/>
                </a:lnTo>
                <a:cubicBezTo>
                  <a:pt x="59188" y="119872"/>
                  <a:pt x="59577" y="120000"/>
                  <a:pt x="60000" y="120000"/>
                </a:cubicBezTo>
                <a:cubicBezTo>
                  <a:pt x="60422" y="120000"/>
                  <a:pt x="60811" y="119872"/>
                  <a:pt x="61161" y="119672"/>
                </a:cubicBezTo>
                <a:lnTo>
                  <a:pt x="61172" y="119688"/>
                </a:lnTo>
                <a:lnTo>
                  <a:pt x="118444" y="88111"/>
                </a:lnTo>
                <a:lnTo>
                  <a:pt x="118438" y="88094"/>
                </a:lnTo>
                <a:cubicBezTo>
                  <a:pt x="119355" y="87583"/>
                  <a:pt x="120000" y="86522"/>
                  <a:pt x="120000" y="85261"/>
                </a:cubicBezTo>
                <a:cubicBezTo>
                  <a:pt x="120000" y="84005"/>
                  <a:pt x="119355" y="82944"/>
                  <a:pt x="118438" y="82433"/>
                </a:cubicBezTo>
                <a:lnTo>
                  <a:pt x="118444" y="82411"/>
                </a:lnTo>
                <a:lnTo>
                  <a:pt x="100705" y="72633"/>
                </a:lnTo>
                <a:lnTo>
                  <a:pt x="118444" y="62850"/>
                </a:lnTo>
                <a:lnTo>
                  <a:pt x="118438" y="62833"/>
                </a:lnTo>
                <a:cubicBezTo>
                  <a:pt x="119355" y="62322"/>
                  <a:pt x="120000" y="61255"/>
                  <a:pt x="120000" y="60000"/>
                </a:cubicBezTo>
              </a:path>
            </a:pathLst>
          </a:custGeom>
          <a:solidFill>
            <a:srgbClr val="595959"/>
          </a:solidFill>
          <a:ln>
            <a:noFill/>
          </a:ln>
        </p:spPr>
        <p:txBody>
          <a:bodyPr spcFirstLastPara="1" wrap="square" lIns="19063" tIns="19063" rIns="19063" bIns="19063" anchor="ctr" anchorCtr="0">
            <a:noAutofit/>
          </a:bodyPr>
          <a:lstStyle/>
          <a:p>
            <a:pPr algn="ctr">
              <a:buClr>
                <a:srgbClr val="FFFFFF"/>
              </a:buClr>
            </a:pPr>
            <a:endParaRPr sz="2250">
              <a:solidFill>
                <a:srgbClr val="000000"/>
              </a:solidFill>
              <a:latin typeface="Helvetica Neue"/>
              <a:ea typeface="Helvetica Neue"/>
              <a:cs typeface="Helvetica Neue"/>
              <a:sym typeface="Helvetica Neue"/>
            </a:endParaRPr>
          </a:p>
        </p:txBody>
      </p:sp>
      <p:cxnSp>
        <p:nvCxnSpPr>
          <p:cNvPr id="361" name="Google Shape;361;p79"/>
          <p:cNvCxnSpPr/>
          <p:nvPr/>
        </p:nvCxnSpPr>
        <p:spPr>
          <a:xfrm>
            <a:off x="4160838" y="3079367"/>
            <a:ext cx="0" cy="537600"/>
          </a:xfrm>
          <a:prstGeom prst="straightConnector1">
            <a:avLst/>
          </a:prstGeom>
          <a:noFill/>
          <a:ln w="9525" cap="flat" cmpd="sng">
            <a:solidFill>
              <a:srgbClr val="595959"/>
            </a:solidFill>
            <a:prstDash val="solid"/>
            <a:round/>
            <a:headEnd type="none" w="med" len="med"/>
            <a:tailEnd type="none" w="med" len="med"/>
          </a:ln>
        </p:spPr>
      </p:cxnSp>
      <p:cxnSp>
        <p:nvCxnSpPr>
          <p:cNvPr id="362" name="Google Shape;362;p79"/>
          <p:cNvCxnSpPr/>
          <p:nvPr/>
        </p:nvCxnSpPr>
        <p:spPr>
          <a:xfrm>
            <a:off x="8250342" y="3079367"/>
            <a:ext cx="0" cy="537600"/>
          </a:xfrm>
          <a:prstGeom prst="straightConnector1">
            <a:avLst/>
          </a:prstGeom>
          <a:noFill/>
          <a:ln w="9525" cap="flat" cmpd="sng">
            <a:solidFill>
              <a:srgbClr val="595959"/>
            </a:solidFill>
            <a:prstDash val="solid"/>
            <a:round/>
            <a:headEnd type="none" w="med" len="med"/>
            <a:tailEnd type="none" w="med" len="med"/>
          </a:ln>
        </p:spPr>
      </p:cxnSp>
      <p:sp>
        <p:nvSpPr>
          <p:cNvPr id="363" name="Google Shape;363;p79"/>
          <p:cNvSpPr/>
          <p:nvPr/>
        </p:nvSpPr>
        <p:spPr>
          <a:xfrm>
            <a:off x="2180768" y="2669059"/>
            <a:ext cx="1081415" cy="845908"/>
          </a:xfrm>
          <a:custGeom>
            <a:avLst/>
            <a:gdLst/>
            <a:ahLst/>
            <a:cxnLst/>
            <a:rect l="l" t="t" r="r" b="b"/>
            <a:pathLst>
              <a:path w="120000" h="120000" extrusionOk="0">
                <a:moveTo>
                  <a:pt x="68227" y="110255"/>
                </a:moveTo>
                <a:lnTo>
                  <a:pt x="52294" y="71566"/>
                </a:lnTo>
                <a:lnTo>
                  <a:pt x="109194" y="14666"/>
                </a:lnTo>
                <a:cubicBezTo>
                  <a:pt x="109194" y="14666"/>
                  <a:pt x="68227" y="110255"/>
                  <a:pt x="68227" y="110255"/>
                </a:cubicBezTo>
                <a:close/>
                <a:moveTo>
                  <a:pt x="9750" y="51777"/>
                </a:moveTo>
                <a:lnTo>
                  <a:pt x="105333" y="10805"/>
                </a:lnTo>
                <a:lnTo>
                  <a:pt x="48438" y="67705"/>
                </a:lnTo>
                <a:cubicBezTo>
                  <a:pt x="48438" y="67705"/>
                  <a:pt x="9750" y="51777"/>
                  <a:pt x="9750" y="51777"/>
                </a:cubicBezTo>
                <a:close/>
                <a:moveTo>
                  <a:pt x="120000" y="2727"/>
                </a:moveTo>
                <a:cubicBezTo>
                  <a:pt x="120000" y="1222"/>
                  <a:pt x="118777" y="0"/>
                  <a:pt x="117272" y="0"/>
                </a:cubicBezTo>
                <a:cubicBezTo>
                  <a:pt x="116855" y="0"/>
                  <a:pt x="116466" y="111"/>
                  <a:pt x="116111" y="288"/>
                </a:cubicBezTo>
                <a:lnTo>
                  <a:pt x="116100" y="266"/>
                </a:lnTo>
                <a:lnTo>
                  <a:pt x="1677" y="49305"/>
                </a:lnTo>
                <a:cubicBezTo>
                  <a:pt x="1672" y="49305"/>
                  <a:pt x="1661" y="49311"/>
                  <a:pt x="1650" y="49316"/>
                </a:cubicBezTo>
                <a:lnTo>
                  <a:pt x="1555" y="49361"/>
                </a:lnTo>
                <a:lnTo>
                  <a:pt x="1561" y="49372"/>
                </a:lnTo>
                <a:cubicBezTo>
                  <a:pt x="644" y="49816"/>
                  <a:pt x="0" y="50733"/>
                  <a:pt x="0" y="51816"/>
                </a:cubicBezTo>
                <a:cubicBezTo>
                  <a:pt x="0" y="53055"/>
                  <a:pt x="838" y="54061"/>
                  <a:pt x="1972" y="54394"/>
                </a:cubicBezTo>
                <a:lnTo>
                  <a:pt x="1961" y="54438"/>
                </a:lnTo>
                <a:lnTo>
                  <a:pt x="47011" y="72988"/>
                </a:lnTo>
                <a:lnTo>
                  <a:pt x="65561" y="118044"/>
                </a:lnTo>
                <a:lnTo>
                  <a:pt x="65605" y="118027"/>
                </a:lnTo>
                <a:cubicBezTo>
                  <a:pt x="65938" y="119161"/>
                  <a:pt x="66944" y="120000"/>
                  <a:pt x="68183" y="120000"/>
                </a:cubicBezTo>
                <a:cubicBezTo>
                  <a:pt x="69266" y="120000"/>
                  <a:pt x="70188" y="119355"/>
                  <a:pt x="70627" y="118438"/>
                </a:cubicBezTo>
                <a:lnTo>
                  <a:pt x="70644" y="118444"/>
                </a:lnTo>
                <a:lnTo>
                  <a:pt x="70683" y="118350"/>
                </a:lnTo>
                <a:cubicBezTo>
                  <a:pt x="70688" y="118338"/>
                  <a:pt x="70694" y="118333"/>
                  <a:pt x="70694" y="118322"/>
                </a:cubicBezTo>
                <a:lnTo>
                  <a:pt x="119738" y="3900"/>
                </a:lnTo>
                <a:lnTo>
                  <a:pt x="119705" y="3883"/>
                </a:lnTo>
                <a:cubicBezTo>
                  <a:pt x="119877" y="3533"/>
                  <a:pt x="120000" y="3150"/>
                  <a:pt x="120000" y="2727"/>
                </a:cubicBezTo>
                <a:moveTo>
                  <a:pt x="43638" y="90000"/>
                </a:moveTo>
                <a:cubicBezTo>
                  <a:pt x="42883" y="90000"/>
                  <a:pt x="42200" y="90305"/>
                  <a:pt x="41705" y="90800"/>
                </a:cubicBezTo>
                <a:lnTo>
                  <a:pt x="33527" y="98983"/>
                </a:lnTo>
                <a:cubicBezTo>
                  <a:pt x="33033" y="99472"/>
                  <a:pt x="32727" y="100161"/>
                  <a:pt x="32727" y="100911"/>
                </a:cubicBezTo>
                <a:cubicBezTo>
                  <a:pt x="32727" y="102416"/>
                  <a:pt x="33950" y="103638"/>
                  <a:pt x="35455" y="103638"/>
                </a:cubicBezTo>
                <a:cubicBezTo>
                  <a:pt x="36205" y="103638"/>
                  <a:pt x="36888" y="103333"/>
                  <a:pt x="37383" y="102838"/>
                </a:cubicBezTo>
                <a:lnTo>
                  <a:pt x="45566" y="94655"/>
                </a:lnTo>
                <a:cubicBezTo>
                  <a:pt x="46061" y="94166"/>
                  <a:pt x="46361" y="93483"/>
                  <a:pt x="46361" y="92727"/>
                </a:cubicBezTo>
                <a:cubicBezTo>
                  <a:pt x="46361" y="91222"/>
                  <a:pt x="45144" y="90000"/>
                  <a:pt x="43638" y="90000"/>
                </a:cubicBezTo>
                <a:moveTo>
                  <a:pt x="43638" y="79094"/>
                </a:moveTo>
                <a:cubicBezTo>
                  <a:pt x="43638" y="77588"/>
                  <a:pt x="42416" y="76361"/>
                  <a:pt x="40911" y="76361"/>
                </a:cubicBezTo>
                <a:cubicBezTo>
                  <a:pt x="40155" y="76361"/>
                  <a:pt x="39472" y="76672"/>
                  <a:pt x="38983" y="77161"/>
                </a:cubicBezTo>
                <a:lnTo>
                  <a:pt x="11705" y="104433"/>
                </a:lnTo>
                <a:cubicBezTo>
                  <a:pt x="11216" y="104933"/>
                  <a:pt x="10911" y="105616"/>
                  <a:pt x="10911" y="106361"/>
                </a:cubicBezTo>
                <a:cubicBezTo>
                  <a:pt x="10911" y="107872"/>
                  <a:pt x="12133" y="109088"/>
                  <a:pt x="13638" y="109088"/>
                </a:cubicBezTo>
                <a:cubicBezTo>
                  <a:pt x="14388" y="109088"/>
                  <a:pt x="15072" y="108788"/>
                  <a:pt x="15566" y="108294"/>
                </a:cubicBezTo>
                <a:lnTo>
                  <a:pt x="42838" y="81016"/>
                </a:lnTo>
                <a:cubicBezTo>
                  <a:pt x="43333" y="80527"/>
                  <a:pt x="43638" y="79844"/>
                  <a:pt x="43638" y="79094"/>
                </a:cubicBezTo>
                <a:moveTo>
                  <a:pt x="26472" y="81016"/>
                </a:moveTo>
                <a:lnTo>
                  <a:pt x="29200" y="78294"/>
                </a:lnTo>
                <a:cubicBezTo>
                  <a:pt x="29694" y="77800"/>
                  <a:pt x="30000" y="77116"/>
                  <a:pt x="30000" y="76361"/>
                </a:cubicBezTo>
                <a:cubicBezTo>
                  <a:pt x="30000" y="74861"/>
                  <a:pt x="28777" y="73638"/>
                  <a:pt x="27272" y="73638"/>
                </a:cubicBezTo>
                <a:cubicBezTo>
                  <a:pt x="26522" y="73638"/>
                  <a:pt x="25838" y="73944"/>
                  <a:pt x="25344" y="74433"/>
                </a:cubicBezTo>
                <a:lnTo>
                  <a:pt x="22616" y="77161"/>
                </a:lnTo>
                <a:cubicBezTo>
                  <a:pt x="22122" y="77661"/>
                  <a:pt x="21816" y="78338"/>
                  <a:pt x="21816" y="79094"/>
                </a:cubicBezTo>
                <a:cubicBezTo>
                  <a:pt x="21816" y="80594"/>
                  <a:pt x="23038" y="81816"/>
                  <a:pt x="24544" y="81816"/>
                </a:cubicBezTo>
                <a:cubicBezTo>
                  <a:pt x="25300" y="81816"/>
                  <a:pt x="25977" y="81516"/>
                  <a:pt x="26472" y="81016"/>
                </a:cubicBezTo>
              </a:path>
            </a:pathLst>
          </a:custGeom>
          <a:solidFill>
            <a:srgbClr val="595959"/>
          </a:solidFill>
          <a:ln>
            <a:noFill/>
          </a:ln>
        </p:spPr>
        <p:txBody>
          <a:bodyPr spcFirstLastPara="1" wrap="square" lIns="19063" tIns="19063" rIns="19063" bIns="19063" anchor="ctr" anchorCtr="0">
            <a:noAutofit/>
          </a:bodyPr>
          <a:lstStyle/>
          <a:p>
            <a:pPr algn="ctr">
              <a:buClr>
                <a:srgbClr val="FFFFFF"/>
              </a:buClr>
            </a:pPr>
            <a:endParaRPr sz="2250">
              <a:solidFill>
                <a:srgbClr val="00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404972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1"/>
                                        </p:tgtEl>
                                        <p:attrNameLst>
                                          <p:attrName>style.visibility</p:attrName>
                                        </p:attrNameLst>
                                      </p:cBhvr>
                                      <p:to>
                                        <p:strVal val="visible"/>
                                      </p:to>
                                    </p:set>
                                    <p:animEffect transition="in" filter="fade">
                                      <p:cBhvr>
                                        <p:cTn id="7" dur="1000"/>
                                        <p:tgtEl>
                                          <p:spTgt spid="351"/>
                                        </p:tgtEl>
                                      </p:cBhvr>
                                    </p:animEffect>
                                  </p:childTnLst>
                                </p:cTn>
                              </p:par>
                              <p:par>
                                <p:cTn id="8" presetID="10" presetClass="entr" presetSubtype="0" fill="hold" nodeType="withEffect">
                                  <p:stCondLst>
                                    <p:cond delay="0"/>
                                  </p:stCondLst>
                                  <p:childTnLst>
                                    <p:set>
                                      <p:cBhvr>
                                        <p:cTn id="9" dur="1" fill="hold">
                                          <p:stCondLst>
                                            <p:cond delay="0"/>
                                          </p:stCondLst>
                                        </p:cTn>
                                        <p:tgtEl>
                                          <p:spTgt spid="353"/>
                                        </p:tgtEl>
                                        <p:attrNameLst>
                                          <p:attrName>style.visibility</p:attrName>
                                        </p:attrNameLst>
                                      </p:cBhvr>
                                      <p:to>
                                        <p:strVal val="visible"/>
                                      </p:to>
                                    </p:set>
                                    <p:animEffect transition="in" filter="fade">
                                      <p:cBhvr>
                                        <p:cTn id="10" dur="1000"/>
                                        <p:tgtEl>
                                          <p:spTgt spid="353"/>
                                        </p:tgtEl>
                                      </p:cBhvr>
                                    </p:animEffect>
                                  </p:childTnLst>
                                </p:cTn>
                              </p:par>
                              <p:par>
                                <p:cTn id="11" presetID="10" presetClass="entr" presetSubtype="0" fill="hold" nodeType="withEffect">
                                  <p:stCondLst>
                                    <p:cond delay="0"/>
                                  </p:stCondLst>
                                  <p:childTnLst>
                                    <p:set>
                                      <p:cBhvr>
                                        <p:cTn id="12" dur="1" fill="hold">
                                          <p:stCondLst>
                                            <p:cond delay="0"/>
                                          </p:stCondLst>
                                        </p:cTn>
                                        <p:tgtEl>
                                          <p:spTgt spid="363"/>
                                        </p:tgtEl>
                                        <p:attrNameLst>
                                          <p:attrName>style.visibility</p:attrName>
                                        </p:attrNameLst>
                                      </p:cBhvr>
                                      <p:to>
                                        <p:strVal val="visible"/>
                                      </p:to>
                                    </p:set>
                                    <p:animEffect transition="in" filter="fade">
                                      <p:cBhvr>
                                        <p:cTn id="13" dur="1000"/>
                                        <p:tgtEl>
                                          <p:spTgt spid="36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56"/>
                                        </p:tgtEl>
                                        <p:attrNameLst>
                                          <p:attrName>style.visibility</p:attrName>
                                        </p:attrNameLst>
                                      </p:cBhvr>
                                      <p:to>
                                        <p:strVal val="visible"/>
                                      </p:to>
                                    </p:set>
                                    <p:animEffect transition="in" filter="fade">
                                      <p:cBhvr>
                                        <p:cTn id="18" dur="1000"/>
                                        <p:tgtEl>
                                          <p:spTgt spid="356"/>
                                        </p:tgtEl>
                                      </p:cBhvr>
                                    </p:animEffect>
                                  </p:childTnLst>
                                </p:cTn>
                              </p:par>
                              <p:par>
                                <p:cTn id="19" presetID="10" presetClass="entr" presetSubtype="0" fill="hold" nodeType="withEffect">
                                  <p:stCondLst>
                                    <p:cond delay="0"/>
                                  </p:stCondLst>
                                  <p:childTnLst>
                                    <p:set>
                                      <p:cBhvr>
                                        <p:cTn id="20" dur="1" fill="hold">
                                          <p:stCondLst>
                                            <p:cond delay="0"/>
                                          </p:stCondLst>
                                        </p:cTn>
                                        <p:tgtEl>
                                          <p:spTgt spid="357"/>
                                        </p:tgtEl>
                                        <p:attrNameLst>
                                          <p:attrName>style.visibility</p:attrName>
                                        </p:attrNameLst>
                                      </p:cBhvr>
                                      <p:to>
                                        <p:strVal val="visible"/>
                                      </p:to>
                                    </p:set>
                                    <p:animEffect transition="in" filter="fade">
                                      <p:cBhvr>
                                        <p:cTn id="21" dur="1000"/>
                                        <p:tgtEl>
                                          <p:spTgt spid="357"/>
                                        </p:tgtEl>
                                      </p:cBhvr>
                                    </p:animEffect>
                                  </p:childTnLst>
                                </p:cTn>
                              </p:par>
                              <p:par>
                                <p:cTn id="22" presetID="10" presetClass="entr" presetSubtype="0" fill="hold" nodeType="withEffect">
                                  <p:stCondLst>
                                    <p:cond delay="0"/>
                                  </p:stCondLst>
                                  <p:childTnLst>
                                    <p:set>
                                      <p:cBhvr>
                                        <p:cTn id="23" dur="1" fill="hold">
                                          <p:stCondLst>
                                            <p:cond delay="0"/>
                                          </p:stCondLst>
                                        </p:cTn>
                                        <p:tgtEl>
                                          <p:spTgt spid="360"/>
                                        </p:tgtEl>
                                        <p:attrNameLst>
                                          <p:attrName>style.visibility</p:attrName>
                                        </p:attrNameLst>
                                      </p:cBhvr>
                                      <p:to>
                                        <p:strVal val="visible"/>
                                      </p:to>
                                    </p:set>
                                    <p:animEffect transition="in" filter="fade">
                                      <p:cBhvr>
                                        <p:cTn id="24" dur="1000"/>
                                        <p:tgtEl>
                                          <p:spTgt spid="360"/>
                                        </p:tgtEl>
                                      </p:cBhvr>
                                    </p:animEffect>
                                  </p:childTnLst>
                                </p:cTn>
                              </p:par>
                              <p:par>
                                <p:cTn id="25" presetID="10" presetClass="entr" presetSubtype="0" fill="hold" nodeType="withEffect">
                                  <p:stCondLst>
                                    <p:cond delay="0"/>
                                  </p:stCondLst>
                                  <p:childTnLst>
                                    <p:set>
                                      <p:cBhvr>
                                        <p:cTn id="26" dur="1" fill="hold">
                                          <p:stCondLst>
                                            <p:cond delay="0"/>
                                          </p:stCondLst>
                                        </p:cTn>
                                        <p:tgtEl>
                                          <p:spTgt spid="361"/>
                                        </p:tgtEl>
                                        <p:attrNameLst>
                                          <p:attrName>style.visibility</p:attrName>
                                        </p:attrNameLst>
                                      </p:cBhvr>
                                      <p:to>
                                        <p:strVal val="visible"/>
                                      </p:to>
                                    </p:set>
                                    <p:animEffect transition="in" filter="fade">
                                      <p:cBhvr>
                                        <p:cTn id="27" dur="1000"/>
                                        <p:tgtEl>
                                          <p:spTgt spid="36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2"/>
                                        </p:tgtEl>
                                        <p:attrNameLst>
                                          <p:attrName>style.visibility</p:attrName>
                                        </p:attrNameLst>
                                      </p:cBhvr>
                                      <p:to>
                                        <p:strVal val="visible"/>
                                      </p:to>
                                    </p:set>
                                    <p:animEffect transition="in" filter="fade">
                                      <p:cBhvr>
                                        <p:cTn id="32" dur="1000"/>
                                        <p:tgtEl>
                                          <p:spTgt spid="352"/>
                                        </p:tgtEl>
                                      </p:cBhvr>
                                    </p:animEffect>
                                  </p:childTnLst>
                                </p:cTn>
                              </p:par>
                              <p:par>
                                <p:cTn id="33" presetID="10" presetClass="entr" presetSubtype="0" fill="hold" nodeType="withEffect">
                                  <p:stCondLst>
                                    <p:cond delay="0"/>
                                  </p:stCondLst>
                                  <p:childTnLst>
                                    <p:set>
                                      <p:cBhvr>
                                        <p:cTn id="34" dur="1" fill="hold">
                                          <p:stCondLst>
                                            <p:cond delay="0"/>
                                          </p:stCondLst>
                                        </p:cTn>
                                        <p:tgtEl>
                                          <p:spTgt spid="358"/>
                                        </p:tgtEl>
                                        <p:attrNameLst>
                                          <p:attrName>style.visibility</p:attrName>
                                        </p:attrNameLst>
                                      </p:cBhvr>
                                      <p:to>
                                        <p:strVal val="visible"/>
                                      </p:to>
                                    </p:set>
                                    <p:animEffect transition="in" filter="fade">
                                      <p:cBhvr>
                                        <p:cTn id="35" dur="1000"/>
                                        <p:tgtEl>
                                          <p:spTgt spid="358"/>
                                        </p:tgtEl>
                                      </p:cBhvr>
                                    </p:animEffect>
                                  </p:childTnLst>
                                </p:cTn>
                              </p:par>
                              <p:par>
                                <p:cTn id="36" presetID="10" presetClass="entr" presetSubtype="0" fill="hold" nodeType="withEffect">
                                  <p:stCondLst>
                                    <p:cond delay="0"/>
                                  </p:stCondLst>
                                  <p:childTnLst>
                                    <p:set>
                                      <p:cBhvr>
                                        <p:cTn id="37" dur="1" fill="hold">
                                          <p:stCondLst>
                                            <p:cond delay="0"/>
                                          </p:stCondLst>
                                        </p:cTn>
                                        <p:tgtEl>
                                          <p:spTgt spid="359"/>
                                        </p:tgtEl>
                                        <p:attrNameLst>
                                          <p:attrName>style.visibility</p:attrName>
                                        </p:attrNameLst>
                                      </p:cBhvr>
                                      <p:to>
                                        <p:strVal val="visible"/>
                                      </p:to>
                                    </p:set>
                                    <p:animEffect transition="in" filter="fade">
                                      <p:cBhvr>
                                        <p:cTn id="38" dur="1000"/>
                                        <p:tgtEl>
                                          <p:spTgt spid="359"/>
                                        </p:tgtEl>
                                      </p:cBhvr>
                                    </p:animEffect>
                                  </p:childTnLst>
                                </p:cTn>
                              </p:par>
                              <p:par>
                                <p:cTn id="39" presetID="10" presetClass="entr" presetSubtype="0" fill="hold" nodeType="withEffect">
                                  <p:stCondLst>
                                    <p:cond delay="0"/>
                                  </p:stCondLst>
                                  <p:childTnLst>
                                    <p:set>
                                      <p:cBhvr>
                                        <p:cTn id="40" dur="1" fill="hold">
                                          <p:stCondLst>
                                            <p:cond delay="0"/>
                                          </p:stCondLst>
                                        </p:cTn>
                                        <p:tgtEl>
                                          <p:spTgt spid="362"/>
                                        </p:tgtEl>
                                        <p:attrNameLst>
                                          <p:attrName>style.visibility</p:attrName>
                                        </p:attrNameLst>
                                      </p:cBhvr>
                                      <p:to>
                                        <p:strVal val="visible"/>
                                      </p:to>
                                    </p:set>
                                    <p:animEffect transition="in" filter="fade">
                                      <p:cBhvr>
                                        <p:cTn id="41" dur="1000"/>
                                        <p:tgtEl>
                                          <p:spTgt spid="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4</a:t>
            </a:fld>
            <a:endParaRPr lang="en-US" altLang="zh-CN" sz="1400" dirty="0">
              <a:ea typeface="宋体" panose="02010600030101010101" pitchFamily="2" charset="-122"/>
            </a:endParaRPr>
          </a:p>
        </p:txBody>
      </p:sp>
      <p:sp>
        <p:nvSpPr>
          <p:cNvPr id="3" name="标题 2"/>
          <p:cNvSpPr>
            <a:spLocks noGrp="1"/>
          </p:cNvSpPr>
          <p:nvPr>
            <p:ph type="title"/>
            <p:custDataLst>
              <p:tags r:id="rId2"/>
            </p:custDataLst>
          </p:nvPr>
        </p:nvSpPr>
        <p:spPr>
          <a:xfrm>
            <a:off x="483973" y="157789"/>
            <a:ext cx="10515600" cy="1325563"/>
          </a:xfrm>
        </p:spPr>
        <p:txBody>
          <a:bodyPr>
            <a:normAutofit/>
          </a:bodyPr>
          <a:lstStyle/>
          <a:p>
            <a:r>
              <a:rPr lang="en-US" altLang="zh-CN" sz="3600" dirty="0" smtClean="0">
                <a:solidFill>
                  <a:srgbClr val="00B050"/>
                </a:solidFill>
                <a:latin typeface="Times New Roman" panose="02020603050405020304" pitchFamily="18" charset="0"/>
                <a:cs typeface="Times New Roman" panose="02020603050405020304" pitchFamily="18" charset="0"/>
              </a:rPr>
              <a:t>Challenges</a:t>
            </a:r>
          </a:p>
        </p:txBody>
      </p:sp>
      <p:grpSp>
        <p:nvGrpSpPr>
          <p:cNvPr id="4" name="组合 3"/>
          <p:cNvGrpSpPr/>
          <p:nvPr/>
        </p:nvGrpSpPr>
        <p:grpSpPr>
          <a:xfrm>
            <a:off x="5178743" y="1166495"/>
            <a:ext cx="1834515" cy="5060950"/>
            <a:chOff x="6153" y="1853"/>
            <a:chExt cx="2096" cy="5782"/>
          </a:xfrm>
        </p:grpSpPr>
        <p:sp>
          <p:nvSpPr>
            <p:cNvPr id="17414" name="Oval 6"/>
            <p:cNvSpPr/>
            <p:nvPr/>
          </p:nvSpPr>
          <p:spPr>
            <a:xfrm>
              <a:off x="6723" y="2185"/>
              <a:ext cx="930" cy="925"/>
            </a:xfrm>
            <a:prstGeom prst="ellipse">
              <a:avLst/>
            </a:prstGeom>
            <a:solidFill>
              <a:srgbClr val="EF6541"/>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17415" name="Oval 7"/>
            <p:cNvSpPr/>
            <p:nvPr/>
          </p:nvSpPr>
          <p:spPr>
            <a:xfrm>
              <a:off x="6723" y="3580"/>
              <a:ext cx="930" cy="928"/>
            </a:xfrm>
            <a:prstGeom prst="ellipse">
              <a:avLst/>
            </a:prstGeom>
            <a:solidFill>
              <a:srgbClr val="EF6541"/>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17416" name="Oval 8"/>
            <p:cNvSpPr/>
            <p:nvPr/>
          </p:nvSpPr>
          <p:spPr>
            <a:xfrm>
              <a:off x="6723" y="4978"/>
              <a:ext cx="930" cy="927"/>
            </a:xfrm>
            <a:prstGeom prst="ellipse">
              <a:avLst/>
            </a:prstGeom>
            <a:solidFill>
              <a:srgbClr val="EF6541"/>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17417" name="Oval 9"/>
            <p:cNvSpPr/>
            <p:nvPr/>
          </p:nvSpPr>
          <p:spPr>
            <a:xfrm>
              <a:off x="6723" y="6375"/>
              <a:ext cx="930" cy="928"/>
            </a:xfrm>
            <a:prstGeom prst="ellipse">
              <a:avLst/>
            </a:prstGeom>
            <a:solidFill>
              <a:srgbClr val="EF6541"/>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17418" name="Freeform 10"/>
            <p:cNvSpPr/>
            <p:nvPr/>
          </p:nvSpPr>
          <p:spPr>
            <a:xfrm>
              <a:off x="6390" y="1853"/>
              <a:ext cx="1595" cy="5782"/>
            </a:xfrm>
            <a:custGeom>
              <a:avLst/>
              <a:gdLst>
                <a:gd name="txL" fmla="*/ 0 w 833"/>
                <a:gd name="txT" fmla="*/ 0 h 3027"/>
                <a:gd name="txR" fmla="*/ 833 w 833"/>
                <a:gd name="txB" fmla="*/ 3027 h 3027"/>
              </a:gdLst>
              <a:ahLst/>
              <a:cxnLst>
                <a:cxn ang="0">
                  <a:pos x="505805" y="2661421"/>
                </a:cxn>
                <a:cxn ang="0">
                  <a:pos x="505805" y="2661421"/>
                </a:cxn>
                <a:cxn ang="0">
                  <a:pos x="124019" y="2279311"/>
                </a:cxn>
                <a:cxn ang="0">
                  <a:pos x="505805" y="1897202"/>
                </a:cxn>
                <a:cxn ang="0">
                  <a:pos x="505805" y="1897202"/>
                </a:cxn>
                <a:cxn ang="0">
                  <a:pos x="1012825" y="1392576"/>
                </a:cxn>
                <a:cxn ang="0">
                  <a:pos x="505805" y="886736"/>
                </a:cxn>
                <a:cxn ang="0">
                  <a:pos x="505805" y="886736"/>
                </a:cxn>
                <a:cxn ang="0">
                  <a:pos x="124019" y="504627"/>
                </a:cxn>
                <a:cxn ang="0">
                  <a:pos x="505805" y="123731"/>
                </a:cxn>
                <a:cxn ang="0">
                  <a:pos x="505805" y="0"/>
                </a:cxn>
                <a:cxn ang="0">
                  <a:pos x="0" y="504627"/>
                </a:cxn>
                <a:cxn ang="0">
                  <a:pos x="505805" y="1010466"/>
                </a:cxn>
                <a:cxn ang="0">
                  <a:pos x="505805" y="1010466"/>
                </a:cxn>
                <a:cxn ang="0">
                  <a:pos x="888806" y="1392576"/>
                </a:cxn>
                <a:cxn ang="0">
                  <a:pos x="505805" y="1773472"/>
                </a:cxn>
                <a:cxn ang="0">
                  <a:pos x="505805" y="1773472"/>
                </a:cxn>
                <a:cxn ang="0">
                  <a:pos x="0" y="2279311"/>
                </a:cxn>
                <a:cxn ang="0">
                  <a:pos x="505805" y="2785151"/>
                </a:cxn>
                <a:cxn ang="0">
                  <a:pos x="505805" y="2785151"/>
                </a:cxn>
                <a:cxn ang="0">
                  <a:pos x="888806" y="3166047"/>
                </a:cxn>
                <a:cxn ang="0">
                  <a:pos x="505805" y="3548156"/>
                </a:cxn>
                <a:cxn ang="0">
                  <a:pos x="505805" y="3671887"/>
                </a:cxn>
                <a:cxn ang="0">
                  <a:pos x="1012825" y="3166047"/>
                </a:cxn>
                <a:cxn ang="0">
                  <a:pos x="505805" y="2661421"/>
                </a:cxn>
              </a:cxnLst>
              <a:rect l="txL" t="txT" r="txR" b="txB"/>
              <a:pathLst>
                <a:path w="833" h="3027">
                  <a:moveTo>
                    <a:pt x="416" y="2194"/>
                  </a:moveTo>
                  <a:cubicBezTo>
                    <a:pt x="416" y="2194"/>
                    <a:pt x="416" y="2194"/>
                    <a:pt x="416" y="2194"/>
                  </a:cubicBezTo>
                  <a:cubicBezTo>
                    <a:pt x="243" y="2194"/>
                    <a:pt x="102" y="2053"/>
                    <a:pt x="102" y="1879"/>
                  </a:cubicBezTo>
                  <a:cubicBezTo>
                    <a:pt x="102" y="1705"/>
                    <a:pt x="243" y="1564"/>
                    <a:pt x="416" y="1564"/>
                  </a:cubicBezTo>
                  <a:cubicBezTo>
                    <a:pt x="416" y="1564"/>
                    <a:pt x="416" y="1564"/>
                    <a:pt x="416" y="1564"/>
                  </a:cubicBezTo>
                  <a:cubicBezTo>
                    <a:pt x="647" y="1564"/>
                    <a:pt x="833" y="1378"/>
                    <a:pt x="833" y="1148"/>
                  </a:cubicBezTo>
                  <a:cubicBezTo>
                    <a:pt x="833" y="918"/>
                    <a:pt x="647" y="731"/>
                    <a:pt x="416" y="731"/>
                  </a:cubicBezTo>
                  <a:cubicBezTo>
                    <a:pt x="416" y="731"/>
                    <a:pt x="416" y="731"/>
                    <a:pt x="416" y="731"/>
                  </a:cubicBezTo>
                  <a:cubicBezTo>
                    <a:pt x="243" y="731"/>
                    <a:pt x="102" y="590"/>
                    <a:pt x="102" y="416"/>
                  </a:cubicBezTo>
                  <a:cubicBezTo>
                    <a:pt x="102" y="243"/>
                    <a:pt x="243" y="102"/>
                    <a:pt x="416" y="102"/>
                  </a:cubicBezTo>
                  <a:cubicBezTo>
                    <a:pt x="416" y="0"/>
                    <a:pt x="416" y="0"/>
                    <a:pt x="416" y="0"/>
                  </a:cubicBezTo>
                  <a:cubicBezTo>
                    <a:pt x="186" y="0"/>
                    <a:pt x="0" y="186"/>
                    <a:pt x="0" y="416"/>
                  </a:cubicBezTo>
                  <a:cubicBezTo>
                    <a:pt x="0" y="646"/>
                    <a:pt x="186" y="833"/>
                    <a:pt x="416" y="833"/>
                  </a:cubicBezTo>
                  <a:cubicBezTo>
                    <a:pt x="416" y="833"/>
                    <a:pt x="416" y="833"/>
                    <a:pt x="416" y="833"/>
                  </a:cubicBezTo>
                  <a:cubicBezTo>
                    <a:pt x="590" y="833"/>
                    <a:pt x="731" y="974"/>
                    <a:pt x="731" y="1148"/>
                  </a:cubicBezTo>
                  <a:cubicBezTo>
                    <a:pt x="731" y="1321"/>
                    <a:pt x="590" y="1462"/>
                    <a:pt x="416" y="1462"/>
                  </a:cubicBezTo>
                  <a:cubicBezTo>
                    <a:pt x="416" y="1462"/>
                    <a:pt x="416" y="1462"/>
                    <a:pt x="416" y="1462"/>
                  </a:cubicBezTo>
                  <a:cubicBezTo>
                    <a:pt x="186" y="1462"/>
                    <a:pt x="0" y="1649"/>
                    <a:pt x="0" y="1879"/>
                  </a:cubicBezTo>
                  <a:cubicBezTo>
                    <a:pt x="0" y="2109"/>
                    <a:pt x="186" y="2296"/>
                    <a:pt x="416" y="2296"/>
                  </a:cubicBezTo>
                  <a:cubicBezTo>
                    <a:pt x="416" y="2296"/>
                    <a:pt x="416" y="2296"/>
                    <a:pt x="416" y="2296"/>
                  </a:cubicBezTo>
                  <a:cubicBezTo>
                    <a:pt x="590" y="2296"/>
                    <a:pt x="731" y="2437"/>
                    <a:pt x="731" y="2610"/>
                  </a:cubicBezTo>
                  <a:cubicBezTo>
                    <a:pt x="731" y="2784"/>
                    <a:pt x="590" y="2925"/>
                    <a:pt x="416" y="2925"/>
                  </a:cubicBezTo>
                  <a:cubicBezTo>
                    <a:pt x="416" y="3027"/>
                    <a:pt x="416" y="3027"/>
                    <a:pt x="416" y="3027"/>
                  </a:cubicBezTo>
                  <a:cubicBezTo>
                    <a:pt x="647" y="3027"/>
                    <a:pt x="833" y="2841"/>
                    <a:pt x="833" y="2610"/>
                  </a:cubicBezTo>
                  <a:cubicBezTo>
                    <a:pt x="833" y="2380"/>
                    <a:pt x="647" y="2194"/>
                    <a:pt x="416" y="2194"/>
                  </a:cubicBezTo>
                  <a:close/>
                </a:path>
              </a:pathLst>
            </a:custGeom>
            <a:solidFill>
              <a:schemeClr val="accent6">
                <a:lumMod val="50000"/>
              </a:schemeClr>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17419" name="Freeform 11"/>
            <p:cNvSpPr/>
            <p:nvPr/>
          </p:nvSpPr>
          <p:spPr>
            <a:xfrm>
              <a:off x="7825" y="2338"/>
              <a:ext cx="425" cy="627"/>
            </a:xfrm>
            <a:custGeom>
              <a:avLst/>
              <a:gdLst>
                <a:gd name="txL" fmla="*/ 0 w 170"/>
                <a:gd name="txT" fmla="*/ 0 h 251"/>
                <a:gd name="txR" fmla="*/ 170 w 170"/>
                <a:gd name="txB" fmla="*/ 251 h 251"/>
              </a:gdLst>
              <a:ahLst/>
              <a:cxnLst>
                <a:cxn ang="0">
                  <a:pos x="0" y="0"/>
                </a:cxn>
                <a:cxn ang="0">
                  <a:pos x="146050" y="200025"/>
                </a:cxn>
                <a:cxn ang="0">
                  <a:pos x="0" y="398462"/>
                </a:cxn>
                <a:cxn ang="0">
                  <a:pos x="125413" y="398462"/>
                </a:cxn>
                <a:cxn ang="0">
                  <a:pos x="269875" y="200025"/>
                </a:cxn>
                <a:cxn ang="0">
                  <a:pos x="125413" y="0"/>
                </a:cxn>
                <a:cxn ang="0">
                  <a:pos x="0" y="0"/>
                </a:cxn>
              </a:cxnLst>
              <a:rect l="txL" t="txT" r="txR" b="txB"/>
              <a:pathLst>
                <a:path w="170" h="251">
                  <a:moveTo>
                    <a:pt x="0" y="0"/>
                  </a:moveTo>
                  <a:lnTo>
                    <a:pt x="92" y="126"/>
                  </a:lnTo>
                  <a:lnTo>
                    <a:pt x="0" y="251"/>
                  </a:lnTo>
                  <a:lnTo>
                    <a:pt x="79" y="251"/>
                  </a:lnTo>
                  <a:lnTo>
                    <a:pt x="170" y="126"/>
                  </a:lnTo>
                  <a:lnTo>
                    <a:pt x="79" y="0"/>
                  </a:lnTo>
                  <a:lnTo>
                    <a:pt x="0" y="0"/>
                  </a:lnTo>
                  <a:close/>
                </a:path>
              </a:pathLst>
            </a:custGeom>
            <a:solidFill>
              <a:srgbClr val="EF6541"/>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17420" name="Freeform 12"/>
            <p:cNvSpPr/>
            <p:nvPr/>
          </p:nvSpPr>
          <p:spPr>
            <a:xfrm>
              <a:off x="6153" y="3730"/>
              <a:ext cx="422" cy="628"/>
            </a:xfrm>
            <a:custGeom>
              <a:avLst/>
              <a:gdLst>
                <a:gd name="txL" fmla="*/ 0 w 169"/>
                <a:gd name="txT" fmla="*/ 0 h 251"/>
                <a:gd name="txR" fmla="*/ 169 w 169"/>
                <a:gd name="txB" fmla="*/ 251 h 251"/>
              </a:gdLst>
              <a:ahLst/>
              <a:cxnLst>
                <a:cxn ang="0">
                  <a:pos x="268287" y="398463"/>
                </a:cxn>
                <a:cxn ang="0">
                  <a:pos x="123825" y="200025"/>
                </a:cxn>
                <a:cxn ang="0">
                  <a:pos x="268287" y="0"/>
                </a:cxn>
                <a:cxn ang="0">
                  <a:pos x="144462" y="0"/>
                </a:cxn>
                <a:cxn ang="0">
                  <a:pos x="0" y="200025"/>
                </a:cxn>
                <a:cxn ang="0">
                  <a:pos x="144462" y="398463"/>
                </a:cxn>
                <a:cxn ang="0">
                  <a:pos x="268287" y="398463"/>
                </a:cxn>
              </a:cxnLst>
              <a:rect l="txL" t="txT" r="txR" b="txB"/>
              <a:pathLst>
                <a:path w="169" h="251">
                  <a:moveTo>
                    <a:pt x="169" y="251"/>
                  </a:moveTo>
                  <a:lnTo>
                    <a:pt x="78" y="126"/>
                  </a:lnTo>
                  <a:lnTo>
                    <a:pt x="169" y="0"/>
                  </a:lnTo>
                  <a:lnTo>
                    <a:pt x="91" y="0"/>
                  </a:lnTo>
                  <a:lnTo>
                    <a:pt x="0" y="126"/>
                  </a:lnTo>
                  <a:lnTo>
                    <a:pt x="91" y="251"/>
                  </a:lnTo>
                  <a:lnTo>
                    <a:pt x="169" y="251"/>
                  </a:lnTo>
                  <a:close/>
                </a:path>
              </a:pathLst>
            </a:custGeom>
            <a:solidFill>
              <a:srgbClr val="EF6541"/>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17421" name="Freeform 13"/>
            <p:cNvSpPr/>
            <p:nvPr/>
          </p:nvSpPr>
          <p:spPr>
            <a:xfrm>
              <a:off x="6153" y="6525"/>
              <a:ext cx="422" cy="628"/>
            </a:xfrm>
            <a:custGeom>
              <a:avLst/>
              <a:gdLst>
                <a:gd name="txL" fmla="*/ 0 w 169"/>
                <a:gd name="txT" fmla="*/ 0 h 251"/>
                <a:gd name="txR" fmla="*/ 169 w 169"/>
                <a:gd name="txB" fmla="*/ 251 h 251"/>
              </a:gdLst>
              <a:ahLst/>
              <a:cxnLst>
                <a:cxn ang="0">
                  <a:pos x="268287" y="398463"/>
                </a:cxn>
                <a:cxn ang="0">
                  <a:pos x="123825" y="198438"/>
                </a:cxn>
                <a:cxn ang="0">
                  <a:pos x="268287" y="0"/>
                </a:cxn>
                <a:cxn ang="0">
                  <a:pos x="144462" y="0"/>
                </a:cxn>
                <a:cxn ang="0">
                  <a:pos x="0" y="198438"/>
                </a:cxn>
                <a:cxn ang="0">
                  <a:pos x="144462" y="398463"/>
                </a:cxn>
                <a:cxn ang="0">
                  <a:pos x="268287" y="398463"/>
                </a:cxn>
              </a:cxnLst>
              <a:rect l="txL" t="txT" r="txR" b="txB"/>
              <a:pathLst>
                <a:path w="169" h="251">
                  <a:moveTo>
                    <a:pt x="169" y="251"/>
                  </a:moveTo>
                  <a:lnTo>
                    <a:pt x="78" y="125"/>
                  </a:lnTo>
                  <a:lnTo>
                    <a:pt x="169" y="0"/>
                  </a:lnTo>
                  <a:lnTo>
                    <a:pt x="91" y="0"/>
                  </a:lnTo>
                  <a:lnTo>
                    <a:pt x="0" y="125"/>
                  </a:lnTo>
                  <a:lnTo>
                    <a:pt x="91" y="251"/>
                  </a:lnTo>
                  <a:lnTo>
                    <a:pt x="169" y="251"/>
                  </a:lnTo>
                  <a:close/>
                </a:path>
              </a:pathLst>
            </a:custGeom>
            <a:solidFill>
              <a:srgbClr val="EF6541"/>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17422" name="Freeform 14"/>
            <p:cNvSpPr/>
            <p:nvPr/>
          </p:nvSpPr>
          <p:spPr>
            <a:xfrm>
              <a:off x="7825" y="5128"/>
              <a:ext cx="425" cy="627"/>
            </a:xfrm>
            <a:custGeom>
              <a:avLst/>
              <a:gdLst>
                <a:gd name="txL" fmla="*/ 0 w 170"/>
                <a:gd name="txT" fmla="*/ 0 h 251"/>
                <a:gd name="txR" fmla="*/ 170 w 170"/>
                <a:gd name="txB" fmla="*/ 251 h 251"/>
              </a:gdLst>
              <a:ahLst/>
              <a:cxnLst>
                <a:cxn ang="0">
                  <a:pos x="0" y="0"/>
                </a:cxn>
                <a:cxn ang="0">
                  <a:pos x="146050" y="200025"/>
                </a:cxn>
                <a:cxn ang="0">
                  <a:pos x="0" y="398462"/>
                </a:cxn>
                <a:cxn ang="0">
                  <a:pos x="125413" y="398462"/>
                </a:cxn>
                <a:cxn ang="0">
                  <a:pos x="269875" y="200025"/>
                </a:cxn>
                <a:cxn ang="0">
                  <a:pos x="125413" y="0"/>
                </a:cxn>
                <a:cxn ang="0">
                  <a:pos x="0" y="0"/>
                </a:cxn>
              </a:cxnLst>
              <a:rect l="txL" t="txT" r="txR" b="txB"/>
              <a:pathLst>
                <a:path w="170" h="251">
                  <a:moveTo>
                    <a:pt x="0" y="0"/>
                  </a:moveTo>
                  <a:lnTo>
                    <a:pt x="92" y="126"/>
                  </a:lnTo>
                  <a:lnTo>
                    <a:pt x="0" y="251"/>
                  </a:lnTo>
                  <a:lnTo>
                    <a:pt x="79" y="251"/>
                  </a:lnTo>
                  <a:lnTo>
                    <a:pt x="170" y="126"/>
                  </a:lnTo>
                  <a:lnTo>
                    <a:pt x="79" y="0"/>
                  </a:lnTo>
                  <a:lnTo>
                    <a:pt x="0" y="0"/>
                  </a:lnTo>
                  <a:close/>
                </a:path>
              </a:pathLst>
            </a:custGeom>
            <a:solidFill>
              <a:srgbClr val="EF6541"/>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grpSp>
          <p:nvGrpSpPr>
            <p:cNvPr id="17423" name="Group 15"/>
            <p:cNvGrpSpPr/>
            <p:nvPr/>
          </p:nvGrpSpPr>
          <p:grpSpPr>
            <a:xfrm>
              <a:off x="7023" y="3875"/>
              <a:ext cx="357" cy="340"/>
              <a:chOff x="0" y="0"/>
              <a:chExt cx="143" cy="136"/>
            </a:xfrm>
          </p:grpSpPr>
          <p:sp>
            <p:nvSpPr>
              <p:cNvPr id="17442" name="Freeform 16"/>
              <p:cNvSpPr/>
              <p:nvPr/>
            </p:nvSpPr>
            <p:spPr>
              <a:xfrm>
                <a:off x="75" y="49"/>
                <a:ext cx="68" cy="66"/>
              </a:xfrm>
              <a:custGeom>
                <a:avLst/>
                <a:gdLst>
                  <a:gd name="txL" fmla="*/ 0 w 88"/>
                  <a:gd name="txT" fmla="*/ 0 h 86"/>
                  <a:gd name="txR" fmla="*/ 88 w 88"/>
                  <a:gd name="txB" fmla="*/ 86 h 86"/>
                </a:gdLst>
                <a:ahLst/>
                <a:cxnLst>
                  <a:cxn ang="0">
                    <a:pos x="58" y="23"/>
                  </a:cxn>
                  <a:cxn ang="0">
                    <a:pos x="45" y="23"/>
                  </a:cxn>
                  <a:cxn ang="0">
                    <a:pos x="45" y="10"/>
                  </a:cxn>
                  <a:cxn ang="0">
                    <a:pos x="34" y="0"/>
                  </a:cxn>
                  <a:cxn ang="0">
                    <a:pos x="24" y="10"/>
                  </a:cxn>
                  <a:cxn ang="0">
                    <a:pos x="24" y="23"/>
                  </a:cxn>
                  <a:cxn ang="0">
                    <a:pos x="11" y="23"/>
                  </a:cxn>
                  <a:cxn ang="0">
                    <a:pos x="0" y="33"/>
                  </a:cxn>
                  <a:cxn ang="0">
                    <a:pos x="11" y="43"/>
                  </a:cxn>
                  <a:cxn ang="0">
                    <a:pos x="24" y="43"/>
                  </a:cxn>
                  <a:cxn ang="0">
                    <a:pos x="24" y="56"/>
                  </a:cxn>
                  <a:cxn ang="0">
                    <a:pos x="34" y="66"/>
                  </a:cxn>
                  <a:cxn ang="0">
                    <a:pos x="45" y="56"/>
                  </a:cxn>
                  <a:cxn ang="0">
                    <a:pos x="45" y="43"/>
                  </a:cxn>
                  <a:cxn ang="0">
                    <a:pos x="58" y="43"/>
                  </a:cxn>
                  <a:cxn ang="0">
                    <a:pos x="68" y="33"/>
                  </a:cxn>
                  <a:cxn ang="0">
                    <a:pos x="58" y="23"/>
                  </a:cxn>
                </a:cxnLst>
                <a:rect l="txL" t="txT" r="txR" b="txB"/>
                <a:pathLst>
                  <a:path w="88" h="86">
                    <a:moveTo>
                      <a:pt x="75" y="30"/>
                    </a:moveTo>
                    <a:cubicBezTo>
                      <a:pt x="58" y="30"/>
                      <a:pt x="58" y="30"/>
                      <a:pt x="58" y="30"/>
                    </a:cubicBezTo>
                    <a:cubicBezTo>
                      <a:pt x="58" y="13"/>
                      <a:pt x="58" y="13"/>
                      <a:pt x="58" y="13"/>
                    </a:cubicBezTo>
                    <a:cubicBezTo>
                      <a:pt x="58" y="6"/>
                      <a:pt x="52" y="0"/>
                      <a:pt x="44" y="0"/>
                    </a:cubicBezTo>
                    <a:cubicBezTo>
                      <a:pt x="37" y="0"/>
                      <a:pt x="31" y="6"/>
                      <a:pt x="31" y="13"/>
                    </a:cubicBezTo>
                    <a:cubicBezTo>
                      <a:pt x="31" y="30"/>
                      <a:pt x="31" y="30"/>
                      <a:pt x="31" y="30"/>
                    </a:cubicBezTo>
                    <a:cubicBezTo>
                      <a:pt x="14" y="30"/>
                      <a:pt x="14" y="30"/>
                      <a:pt x="14" y="30"/>
                    </a:cubicBezTo>
                    <a:cubicBezTo>
                      <a:pt x="6" y="30"/>
                      <a:pt x="0" y="36"/>
                      <a:pt x="0" y="43"/>
                    </a:cubicBezTo>
                    <a:cubicBezTo>
                      <a:pt x="0" y="50"/>
                      <a:pt x="6" y="56"/>
                      <a:pt x="14" y="56"/>
                    </a:cubicBezTo>
                    <a:cubicBezTo>
                      <a:pt x="31" y="56"/>
                      <a:pt x="31" y="56"/>
                      <a:pt x="31" y="56"/>
                    </a:cubicBezTo>
                    <a:cubicBezTo>
                      <a:pt x="31" y="73"/>
                      <a:pt x="31" y="73"/>
                      <a:pt x="31" y="73"/>
                    </a:cubicBezTo>
                    <a:cubicBezTo>
                      <a:pt x="31" y="80"/>
                      <a:pt x="37" y="86"/>
                      <a:pt x="44" y="86"/>
                    </a:cubicBezTo>
                    <a:cubicBezTo>
                      <a:pt x="52" y="86"/>
                      <a:pt x="58" y="80"/>
                      <a:pt x="58" y="73"/>
                    </a:cubicBezTo>
                    <a:cubicBezTo>
                      <a:pt x="58" y="56"/>
                      <a:pt x="58" y="56"/>
                      <a:pt x="58" y="56"/>
                    </a:cubicBezTo>
                    <a:cubicBezTo>
                      <a:pt x="75" y="56"/>
                      <a:pt x="75" y="56"/>
                      <a:pt x="75" y="56"/>
                    </a:cubicBezTo>
                    <a:cubicBezTo>
                      <a:pt x="82" y="56"/>
                      <a:pt x="88" y="50"/>
                      <a:pt x="88" y="43"/>
                    </a:cubicBezTo>
                    <a:cubicBezTo>
                      <a:pt x="88" y="36"/>
                      <a:pt x="82" y="30"/>
                      <a:pt x="75" y="30"/>
                    </a:cubicBezTo>
                    <a:close/>
                  </a:path>
                </a:pathLst>
              </a:cu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17443" name="Freeform 17"/>
              <p:cNvSpPr>
                <a:spLocks noEditPoints="1"/>
              </p:cNvSpPr>
              <p:nvPr/>
            </p:nvSpPr>
            <p:spPr>
              <a:xfrm>
                <a:off x="0" y="0"/>
                <a:ext cx="105" cy="136"/>
              </a:xfrm>
              <a:custGeom>
                <a:avLst/>
                <a:gdLst>
                  <a:gd name="txL" fmla="*/ 0 w 138"/>
                  <a:gd name="txT" fmla="*/ 0 h 178"/>
                  <a:gd name="txR" fmla="*/ 138 w 138"/>
                  <a:gd name="txB" fmla="*/ 178 h 178"/>
                </a:gdLst>
                <a:ahLst/>
                <a:cxnLst>
                  <a:cxn ang="0">
                    <a:pos x="53" y="52"/>
                  </a:cxn>
                  <a:cxn ang="0">
                    <a:pos x="80" y="26"/>
                  </a:cxn>
                  <a:cxn ang="0">
                    <a:pos x="53" y="0"/>
                  </a:cxn>
                  <a:cxn ang="0">
                    <a:pos x="27" y="26"/>
                  </a:cxn>
                  <a:cxn ang="0">
                    <a:pos x="53" y="52"/>
                  </a:cxn>
                  <a:cxn ang="0">
                    <a:pos x="105" y="126"/>
                  </a:cxn>
                  <a:cxn ang="0">
                    <a:pos x="84" y="103"/>
                  </a:cxn>
                  <a:cxn ang="0">
                    <a:pos x="61" y="83"/>
                  </a:cxn>
                  <a:cxn ang="0">
                    <a:pos x="75" y="66"/>
                  </a:cxn>
                  <a:cxn ang="0">
                    <a:pos x="53" y="60"/>
                  </a:cxn>
                  <a:cxn ang="0">
                    <a:pos x="0" y="132"/>
                  </a:cxn>
                  <a:cxn ang="0">
                    <a:pos x="0" y="136"/>
                  </a:cxn>
                  <a:cxn ang="0">
                    <a:pos x="105" y="136"/>
                  </a:cxn>
                  <a:cxn ang="0">
                    <a:pos x="105" y="132"/>
                  </a:cxn>
                  <a:cxn ang="0">
                    <a:pos x="105" y="126"/>
                  </a:cxn>
                </a:cxnLst>
                <a:rect l="txL" t="txT" r="txR" b="txB"/>
                <a:pathLst>
                  <a:path w="138" h="178">
                    <a:moveTo>
                      <a:pt x="70" y="68"/>
                    </a:moveTo>
                    <a:cubicBezTo>
                      <a:pt x="89" y="68"/>
                      <a:pt x="105" y="53"/>
                      <a:pt x="105" y="34"/>
                    </a:cubicBezTo>
                    <a:cubicBezTo>
                      <a:pt x="105" y="15"/>
                      <a:pt x="89" y="0"/>
                      <a:pt x="70" y="0"/>
                    </a:cubicBezTo>
                    <a:cubicBezTo>
                      <a:pt x="50" y="0"/>
                      <a:pt x="35" y="15"/>
                      <a:pt x="35" y="34"/>
                    </a:cubicBezTo>
                    <a:cubicBezTo>
                      <a:pt x="35" y="53"/>
                      <a:pt x="50" y="68"/>
                      <a:pt x="70" y="68"/>
                    </a:cubicBezTo>
                    <a:close/>
                    <a:moveTo>
                      <a:pt x="138" y="165"/>
                    </a:moveTo>
                    <a:cubicBezTo>
                      <a:pt x="128" y="165"/>
                      <a:pt x="110" y="161"/>
                      <a:pt x="110" y="135"/>
                    </a:cubicBezTo>
                    <a:cubicBezTo>
                      <a:pt x="110" y="135"/>
                      <a:pt x="77" y="138"/>
                      <a:pt x="80" y="108"/>
                    </a:cubicBezTo>
                    <a:cubicBezTo>
                      <a:pt x="81" y="95"/>
                      <a:pt x="90" y="89"/>
                      <a:pt x="98" y="87"/>
                    </a:cubicBezTo>
                    <a:cubicBezTo>
                      <a:pt x="89" y="81"/>
                      <a:pt x="80" y="78"/>
                      <a:pt x="69" y="78"/>
                    </a:cubicBezTo>
                    <a:cubicBezTo>
                      <a:pt x="31" y="78"/>
                      <a:pt x="0" y="120"/>
                      <a:pt x="0" y="173"/>
                    </a:cubicBezTo>
                    <a:cubicBezTo>
                      <a:pt x="0" y="174"/>
                      <a:pt x="0" y="176"/>
                      <a:pt x="0" y="178"/>
                    </a:cubicBezTo>
                    <a:cubicBezTo>
                      <a:pt x="138" y="178"/>
                      <a:pt x="138" y="178"/>
                      <a:pt x="138" y="178"/>
                    </a:cubicBezTo>
                    <a:cubicBezTo>
                      <a:pt x="138" y="176"/>
                      <a:pt x="138" y="174"/>
                      <a:pt x="138" y="173"/>
                    </a:cubicBezTo>
                    <a:cubicBezTo>
                      <a:pt x="138" y="170"/>
                      <a:pt x="138" y="168"/>
                      <a:pt x="138" y="165"/>
                    </a:cubicBezTo>
                    <a:close/>
                  </a:path>
                </a:pathLst>
              </a:cu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24" name="Group 18"/>
            <p:cNvGrpSpPr/>
            <p:nvPr/>
          </p:nvGrpSpPr>
          <p:grpSpPr>
            <a:xfrm>
              <a:off x="7050" y="2450"/>
              <a:ext cx="308" cy="423"/>
              <a:chOff x="0" y="0"/>
              <a:chExt cx="123" cy="169"/>
            </a:xfrm>
          </p:grpSpPr>
          <p:sp>
            <p:nvSpPr>
              <p:cNvPr id="17438" name="Freeform 19"/>
              <p:cNvSpPr>
                <a:spLocks noEditPoints="1"/>
              </p:cNvSpPr>
              <p:nvPr/>
            </p:nvSpPr>
            <p:spPr>
              <a:xfrm>
                <a:off x="21" y="18"/>
                <a:ext cx="55" cy="70"/>
              </a:xfrm>
              <a:custGeom>
                <a:avLst/>
                <a:gdLst>
                  <a:gd name="txL" fmla="*/ 0 w 72"/>
                  <a:gd name="txT" fmla="*/ 0 h 91"/>
                  <a:gd name="txR" fmla="*/ 72 w 72"/>
                  <a:gd name="txB" fmla="*/ 91 h 91"/>
                </a:gdLst>
                <a:ahLst/>
                <a:cxnLst>
                  <a:cxn ang="0">
                    <a:pos x="53" y="13"/>
                  </a:cxn>
                  <a:cxn ang="0">
                    <a:pos x="2" y="13"/>
                  </a:cxn>
                  <a:cxn ang="0">
                    <a:pos x="0" y="15"/>
                  </a:cxn>
                  <a:cxn ang="0">
                    <a:pos x="2" y="18"/>
                  </a:cxn>
                  <a:cxn ang="0">
                    <a:pos x="53" y="18"/>
                  </a:cxn>
                  <a:cxn ang="0">
                    <a:pos x="55" y="15"/>
                  </a:cxn>
                  <a:cxn ang="0">
                    <a:pos x="53" y="13"/>
                  </a:cxn>
                  <a:cxn ang="0">
                    <a:pos x="2" y="5"/>
                  </a:cxn>
                  <a:cxn ang="0">
                    <a:pos x="53" y="5"/>
                  </a:cxn>
                  <a:cxn ang="0">
                    <a:pos x="55" y="2"/>
                  </a:cxn>
                  <a:cxn ang="0">
                    <a:pos x="53" y="0"/>
                  </a:cxn>
                  <a:cxn ang="0">
                    <a:pos x="2" y="0"/>
                  </a:cxn>
                  <a:cxn ang="0">
                    <a:pos x="0" y="2"/>
                  </a:cxn>
                  <a:cxn ang="0">
                    <a:pos x="2" y="5"/>
                  </a:cxn>
                  <a:cxn ang="0">
                    <a:pos x="0" y="28"/>
                  </a:cxn>
                  <a:cxn ang="0">
                    <a:pos x="2" y="31"/>
                  </a:cxn>
                  <a:cxn ang="0">
                    <a:pos x="38" y="31"/>
                  </a:cxn>
                  <a:cxn ang="0">
                    <a:pos x="51" y="26"/>
                  </a:cxn>
                  <a:cxn ang="0">
                    <a:pos x="2" y="26"/>
                  </a:cxn>
                  <a:cxn ang="0">
                    <a:pos x="0" y="28"/>
                  </a:cxn>
                  <a:cxn ang="0">
                    <a:pos x="0" y="42"/>
                  </a:cxn>
                  <a:cxn ang="0">
                    <a:pos x="2" y="44"/>
                  </a:cxn>
                  <a:cxn ang="0">
                    <a:pos x="24" y="44"/>
                  </a:cxn>
                  <a:cxn ang="0">
                    <a:pos x="28" y="39"/>
                  </a:cxn>
                  <a:cxn ang="0">
                    <a:pos x="2" y="39"/>
                  </a:cxn>
                  <a:cxn ang="0">
                    <a:pos x="0" y="42"/>
                  </a:cxn>
                  <a:cxn ang="0">
                    <a:pos x="0" y="55"/>
                  </a:cxn>
                  <a:cxn ang="0">
                    <a:pos x="2" y="57"/>
                  </a:cxn>
                  <a:cxn ang="0">
                    <a:pos x="17" y="57"/>
                  </a:cxn>
                  <a:cxn ang="0">
                    <a:pos x="18" y="52"/>
                  </a:cxn>
                  <a:cxn ang="0">
                    <a:pos x="2" y="52"/>
                  </a:cxn>
                  <a:cxn ang="0">
                    <a:pos x="0" y="55"/>
                  </a:cxn>
                  <a:cxn ang="0">
                    <a:pos x="0" y="68"/>
                  </a:cxn>
                  <a:cxn ang="0">
                    <a:pos x="2" y="70"/>
                  </a:cxn>
                  <a:cxn ang="0">
                    <a:pos x="14" y="70"/>
                  </a:cxn>
                  <a:cxn ang="0">
                    <a:pos x="15" y="65"/>
                  </a:cxn>
                  <a:cxn ang="0">
                    <a:pos x="2" y="65"/>
                  </a:cxn>
                  <a:cxn ang="0">
                    <a:pos x="0" y="68"/>
                  </a:cxn>
                </a:cxnLst>
                <a:rect l="txL" t="txT" r="txR" b="txB"/>
                <a:pathLst>
                  <a:path w="72" h="91">
                    <a:moveTo>
                      <a:pt x="69" y="17"/>
                    </a:moveTo>
                    <a:cubicBezTo>
                      <a:pt x="3" y="17"/>
                      <a:pt x="3" y="17"/>
                      <a:pt x="3" y="17"/>
                    </a:cubicBezTo>
                    <a:cubicBezTo>
                      <a:pt x="1" y="17"/>
                      <a:pt x="0" y="19"/>
                      <a:pt x="0" y="20"/>
                    </a:cubicBezTo>
                    <a:cubicBezTo>
                      <a:pt x="0" y="22"/>
                      <a:pt x="1" y="23"/>
                      <a:pt x="3" y="23"/>
                    </a:cubicBezTo>
                    <a:cubicBezTo>
                      <a:pt x="69" y="23"/>
                      <a:pt x="69" y="23"/>
                      <a:pt x="69" y="23"/>
                    </a:cubicBezTo>
                    <a:cubicBezTo>
                      <a:pt x="71" y="23"/>
                      <a:pt x="72" y="22"/>
                      <a:pt x="72" y="20"/>
                    </a:cubicBezTo>
                    <a:cubicBezTo>
                      <a:pt x="72" y="19"/>
                      <a:pt x="71" y="17"/>
                      <a:pt x="69" y="17"/>
                    </a:cubicBezTo>
                    <a:close/>
                    <a:moveTo>
                      <a:pt x="3" y="6"/>
                    </a:moveTo>
                    <a:cubicBezTo>
                      <a:pt x="69" y="6"/>
                      <a:pt x="69" y="6"/>
                      <a:pt x="69" y="6"/>
                    </a:cubicBezTo>
                    <a:cubicBezTo>
                      <a:pt x="71" y="6"/>
                      <a:pt x="72" y="5"/>
                      <a:pt x="72" y="3"/>
                    </a:cubicBezTo>
                    <a:cubicBezTo>
                      <a:pt x="72" y="2"/>
                      <a:pt x="71" y="0"/>
                      <a:pt x="69" y="0"/>
                    </a:cubicBezTo>
                    <a:cubicBezTo>
                      <a:pt x="3" y="0"/>
                      <a:pt x="3" y="0"/>
                      <a:pt x="3" y="0"/>
                    </a:cubicBezTo>
                    <a:cubicBezTo>
                      <a:pt x="1" y="0"/>
                      <a:pt x="0" y="2"/>
                      <a:pt x="0" y="3"/>
                    </a:cubicBezTo>
                    <a:cubicBezTo>
                      <a:pt x="0" y="5"/>
                      <a:pt x="1" y="6"/>
                      <a:pt x="3" y="6"/>
                    </a:cubicBezTo>
                    <a:close/>
                    <a:moveTo>
                      <a:pt x="0" y="37"/>
                    </a:moveTo>
                    <a:cubicBezTo>
                      <a:pt x="0" y="39"/>
                      <a:pt x="1" y="40"/>
                      <a:pt x="3" y="40"/>
                    </a:cubicBezTo>
                    <a:cubicBezTo>
                      <a:pt x="50" y="40"/>
                      <a:pt x="50" y="40"/>
                      <a:pt x="50" y="40"/>
                    </a:cubicBezTo>
                    <a:cubicBezTo>
                      <a:pt x="56" y="37"/>
                      <a:pt x="61" y="35"/>
                      <a:pt x="67" y="34"/>
                    </a:cubicBezTo>
                    <a:cubicBezTo>
                      <a:pt x="3" y="34"/>
                      <a:pt x="3" y="34"/>
                      <a:pt x="3" y="34"/>
                    </a:cubicBezTo>
                    <a:cubicBezTo>
                      <a:pt x="1" y="34"/>
                      <a:pt x="0" y="35"/>
                      <a:pt x="0" y="37"/>
                    </a:cubicBezTo>
                    <a:close/>
                    <a:moveTo>
                      <a:pt x="0" y="54"/>
                    </a:moveTo>
                    <a:cubicBezTo>
                      <a:pt x="0" y="56"/>
                      <a:pt x="1" y="57"/>
                      <a:pt x="3" y="57"/>
                    </a:cubicBezTo>
                    <a:cubicBezTo>
                      <a:pt x="31" y="57"/>
                      <a:pt x="31" y="57"/>
                      <a:pt x="31" y="57"/>
                    </a:cubicBezTo>
                    <a:cubicBezTo>
                      <a:pt x="32" y="55"/>
                      <a:pt x="34" y="53"/>
                      <a:pt x="36" y="51"/>
                    </a:cubicBezTo>
                    <a:cubicBezTo>
                      <a:pt x="3" y="51"/>
                      <a:pt x="3" y="51"/>
                      <a:pt x="3" y="51"/>
                    </a:cubicBezTo>
                    <a:cubicBezTo>
                      <a:pt x="1" y="51"/>
                      <a:pt x="0" y="52"/>
                      <a:pt x="0" y="54"/>
                    </a:cubicBezTo>
                    <a:close/>
                    <a:moveTo>
                      <a:pt x="0" y="71"/>
                    </a:moveTo>
                    <a:cubicBezTo>
                      <a:pt x="0" y="72"/>
                      <a:pt x="1" y="74"/>
                      <a:pt x="3" y="74"/>
                    </a:cubicBezTo>
                    <a:cubicBezTo>
                      <a:pt x="22" y="74"/>
                      <a:pt x="22" y="74"/>
                      <a:pt x="22" y="74"/>
                    </a:cubicBezTo>
                    <a:cubicBezTo>
                      <a:pt x="22" y="72"/>
                      <a:pt x="23" y="70"/>
                      <a:pt x="24" y="68"/>
                    </a:cubicBezTo>
                    <a:cubicBezTo>
                      <a:pt x="3" y="68"/>
                      <a:pt x="3" y="68"/>
                      <a:pt x="3" y="68"/>
                    </a:cubicBezTo>
                    <a:cubicBezTo>
                      <a:pt x="1" y="68"/>
                      <a:pt x="0" y="69"/>
                      <a:pt x="0" y="71"/>
                    </a:cubicBezTo>
                    <a:close/>
                    <a:moveTo>
                      <a:pt x="0" y="88"/>
                    </a:moveTo>
                    <a:cubicBezTo>
                      <a:pt x="0" y="89"/>
                      <a:pt x="1" y="91"/>
                      <a:pt x="3" y="91"/>
                    </a:cubicBezTo>
                    <a:cubicBezTo>
                      <a:pt x="18" y="91"/>
                      <a:pt x="18" y="91"/>
                      <a:pt x="18" y="91"/>
                    </a:cubicBezTo>
                    <a:cubicBezTo>
                      <a:pt x="19" y="89"/>
                      <a:pt x="19" y="87"/>
                      <a:pt x="19" y="85"/>
                    </a:cubicBezTo>
                    <a:cubicBezTo>
                      <a:pt x="3" y="85"/>
                      <a:pt x="3" y="85"/>
                      <a:pt x="3" y="85"/>
                    </a:cubicBezTo>
                    <a:cubicBezTo>
                      <a:pt x="1" y="85"/>
                      <a:pt x="0" y="86"/>
                      <a:pt x="0" y="88"/>
                    </a:cubicBezTo>
                    <a:close/>
                  </a:path>
                </a:pathLst>
              </a:cu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17439" name="Freeform 20"/>
              <p:cNvSpPr>
                <a:spLocks noEditPoints="1"/>
              </p:cNvSpPr>
              <p:nvPr/>
            </p:nvSpPr>
            <p:spPr>
              <a:xfrm>
                <a:off x="40" y="49"/>
                <a:ext cx="83" cy="81"/>
              </a:xfrm>
              <a:custGeom>
                <a:avLst/>
                <a:gdLst>
                  <a:gd name="txL" fmla="*/ 0 w 109"/>
                  <a:gd name="txT" fmla="*/ 0 h 106"/>
                  <a:gd name="txR" fmla="*/ 109 w 109"/>
                  <a:gd name="txB" fmla="*/ 106 h 106"/>
                </a:gdLst>
                <a:ahLst/>
                <a:cxnLst>
                  <a:cxn ang="0">
                    <a:pos x="69" y="15"/>
                  </a:cxn>
                  <a:cxn ang="0">
                    <a:pos x="15" y="15"/>
                  </a:cxn>
                  <a:cxn ang="0">
                    <a:pos x="15" y="66"/>
                  </a:cxn>
                  <a:cxn ang="0">
                    <a:pos x="69" y="66"/>
                  </a:cxn>
                  <a:cxn ang="0">
                    <a:pos x="69" y="15"/>
                  </a:cxn>
                  <a:cxn ang="0">
                    <a:pos x="23" y="59"/>
                  </a:cxn>
                  <a:cxn ang="0">
                    <a:pos x="23" y="22"/>
                  </a:cxn>
                  <a:cxn ang="0">
                    <a:pos x="60" y="22"/>
                  </a:cxn>
                  <a:cxn ang="0">
                    <a:pos x="60" y="59"/>
                  </a:cxn>
                  <a:cxn ang="0">
                    <a:pos x="23" y="59"/>
                  </a:cxn>
                </a:cxnLst>
                <a:rect l="txL" t="txT" r="txR" b="txB"/>
                <a:pathLst>
                  <a:path w="109" h="106">
                    <a:moveTo>
                      <a:pt x="90" y="19"/>
                    </a:moveTo>
                    <a:cubicBezTo>
                      <a:pt x="70" y="0"/>
                      <a:pt x="39" y="0"/>
                      <a:pt x="20" y="19"/>
                    </a:cubicBezTo>
                    <a:cubicBezTo>
                      <a:pt x="0" y="38"/>
                      <a:pt x="0" y="68"/>
                      <a:pt x="20" y="87"/>
                    </a:cubicBezTo>
                    <a:cubicBezTo>
                      <a:pt x="39" y="106"/>
                      <a:pt x="70" y="106"/>
                      <a:pt x="90" y="87"/>
                    </a:cubicBezTo>
                    <a:cubicBezTo>
                      <a:pt x="109" y="68"/>
                      <a:pt x="109" y="38"/>
                      <a:pt x="90" y="19"/>
                    </a:cubicBezTo>
                    <a:close/>
                    <a:moveTo>
                      <a:pt x="30" y="77"/>
                    </a:moveTo>
                    <a:cubicBezTo>
                      <a:pt x="17" y="64"/>
                      <a:pt x="17" y="42"/>
                      <a:pt x="30" y="29"/>
                    </a:cubicBezTo>
                    <a:cubicBezTo>
                      <a:pt x="44" y="16"/>
                      <a:pt x="66" y="16"/>
                      <a:pt x="79" y="29"/>
                    </a:cubicBezTo>
                    <a:cubicBezTo>
                      <a:pt x="92" y="42"/>
                      <a:pt x="92" y="64"/>
                      <a:pt x="79" y="77"/>
                    </a:cubicBezTo>
                    <a:cubicBezTo>
                      <a:pt x="66" y="90"/>
                      <a:pt x="44" y="90"/>
                      <a:pt x="30" y="77"/>
                    </a:cubicBezTo>
                    <a:close/>
                  </a:path>
                </a:pathLst>
              </a:cu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17440" name="Freeform 21"/>
              <p:cNvSpPr>
                <a:spLocks noEditPoints="1"/>
              </p:cNvSpPr>
              <p:nvPr/>
            </p:nvSpPr>
            <p:spPr>
              <a:xfrm>
                <a:off x="0" y="117"/>
                <a:ext cx="53" cy="52"/>
              </a:xfrm>
              <a:custGeom>
                <a:avLst/>
                <a:gdLst>
                  <a:gd name="txL" fmla="*/ 0 w 69"/>
                  <a:gd name="txT" fmla="*/ 0 h 68"/>
                  <a:gd name="txR" fmla="*/ 69 w 69"/>
                  <a:gd name="txB" fmla="*/ 68 h 68"/>
                </a:gdLst>
                <a:ahLst/>
                <a:cxnLst>
                  <a:cxn ang="0">
                    <a:pos x="50" y="3"/>
                  </a:cxn>
                  <a:cxn ang="0">
                    <a:pos x="39" y="3"/>
                  </a:cxn>
                  <a:cxn ang="0">
                    <a:pos x="39" y="3"/>
                  </a:cxn>
                  <a:cxn ang="0">
                    <a:pos x="50" y="14"/>
                  </a:cxn>
                  <a:cxn ang="0">
                    <a:pos x="50" y="14"/>
                  </a:cxn>
                  <a:cxn ang="0">
                    <a:pos x="50" y="3"/>
                  </a:cxn>
                  <a:cxn ang="0">
                    <a:pos x="3" y="38"/>
                  </a:cxn>
                  <a:cxn ang="0">
                    <a:pos x="3" y="49"/>
                  </a:cxn>
                  <a:cxn ang="0">
                    <a:pos x="14" y="49"/>
                  </a:cxn>
                  <a:cxn ang="0">
                    <a:pos x="46" y="18"/>
                  </a:cxn>
                  <a:cxn ang="0">
                    <a:pos x="35" y="7"/>
                  </a:cxn>
                  <a:cxn ang="0">
                    <a:pos x="3" y="38"/>
                  </a:cxn>
                </a:cxnLst>
                <a:rect l="txL" t="txT" r="txR" b="txB"/>
                <a:pathLst>
                  <a:path w="69" h="68">
                    <a:moveTo>
                      <a:pt x="65" y="4"/>
                    </a:moveTo>
                    <a:cubicBezTo>
                      <a:pt x="61" y="0"/>
                      <a:pt x="55" y="0"/>
                      <a:pt x="51" y="4"/>
                    </a:cubicBezTo>
                    <a:cubicBezTo>
                      <a:pt x="51" y="4"/>
                      <a:pt x="51" y="4"/>
                      <a:pt x="51" y="4"/>
                    </a:cubicBezTo>
                    <a:cubicBezTo>
                      <a:pt x="65" y="18"/>
                      <a:pt x="65" y="18"/>
                      <a:pt x="65" y="18"/>
                    </a:cubicBezTo>
                    <a:cubicBezTo>
                      <a:pt x="65" y="18"/>
                      <a:pt x="65" y="18"/>
                      <a:pt x="65" y="18"/>
                    </a:cubicBezTo>
                    <a:cubicBezTo>
                      <a:pt x="69" y="14"/>
                      <a:pt x="69" y="8"/>
                      <a:pt x="65" y="4"/>
                    </a:cubicBezTo>
                    <a:close/>
                    <a:moveTo>
                      <a:pt x="4" y="50"/>
                    </a:moveTo>
                    <a:cubicBezTo>
                      <a:pt x="0" y="54"/>
                      <a:pt x="0" y="60"/>
                      <a:pt x="4" y="64"/>
                    </a:cubicBezTo>
                    <a:cubicBezTo>
                      <a:pt x="8" y="68"/>
                      <a:pt x="14" y="68"/>
                      <a:pt x="18" y="64"/>
                    </a:cubicBezTo>
                    <a:cubicBezTo>
                      <a:pt x="60" y="23"/>
                      <a:pt x="60" y="23"/>
                      <a:pt x="60" y="23"/>
                    </a:cubicBezTo>
                    <a:cubicBezTo>
                      <a:pt x="46" y="9"/>
                      <a:pt x="46" y="9"/>
                      <a:pt x="46" y="9"/>
                    </a:cubicBezTo>
                    <a:lnTo>
                      <a:pt x="4" y="50"/>
                    </a:lnTo>
                    <a:close/>
                  </a:path>
                </a:pathLst>
              </a:cu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17441" name="Freeform 22"/>
              <p:cNvSpPr/>
              <p:nvPr/>
            </p:nvSpPr>
            <p:spPr>
              <a:xfrm>
                <a:off x="3" y="0"/>
                <a:ext cx="91" cy="104"/>
              </a:xfrm>
              <a:custGeom>
                <a:avLst/>
                <a:gdLst>
                  <a:gd name="txL" fmla="*/ 0 w 119"/>
                  <a:gd name="txT" fmla="*/ 0 h 136"/>
                  <a:gd name="txR" fmla="*/ 119 w 119"/>
                  <a:gd name="txB" fmla="*/ 136 h 136"/>
                </a:gdLst>
                <a:ahLst/>
                <a:cxnLst>
                  <a:cxn ang="0">
                    <a:pos x="44" y="96"/>
                  </a:cxn>
                  <a:cxn ang="0">
                    <a:pos x="14" y="96"/>
                  </a:cxn>
                  <a:cxn ang="0">
                    <a:pos x="8" y="91"/>
                  </a:cxn>
                  <a:cxn ang="0">
                    <a:pos x="8" y="14"/>
                  </a:cxn>
                  <a:cxn ang="0">
                    <a:pos x="14" y="9"/>
                  </a:cxn>
                  <a:cxn ang="0">
                    <a:pos x="76" y="9"/>
                  </a:cxn>
                  <a:cxn ang="0">
                    <a:pos x="82" y="14"/>
                  </a:cxn>
                  <a:cxn ang="0">
                    <a:pos x="82" y="54"/>
                  </a:cxn>
                  <a:cxn ang="0">
                    <a:pos x="91" y="56"/>
                  </a:cxn>
                  <a:cxn ang="0">
                    <a:pos x="91" y="14"/>
                  </a:cxn>
                  <a:cxn ang="0">
                    <a:pos x="76" y="0"/>
                  </a:cxn>
                  <a:cxn ang="0">
                    <a:pos x="14" y="0"/>
                  </a:cxn>
                  <a:cxn ang="0">
                    <a:pos x="0" y="14"/>
                  </a:cxn>
                  <a:cxn ang="0">
                    <a:pos x="0" y="91"/>
                  </a:cxn>
                  <a:cxn ang="0">
                    <a:pos x="14" y="104"/>
                  </a:cxn>
                  <a:cxn ang="0">
                    <a:pos x="47" y="104"/>
                  </a:cxn>
                  <a:cxn ang="0">
                    <a:pos x="44" y="96"/>
                  </a:cxn>
                </a:cxnLst>
                <a:rect l="txL" t="txT" r="txR" b="txB"/>
                <a:pathLst>
                  <a:path w="119" h="136">
                    <a:moveTo>
                      <a:pt x="57" y="125"/>
                    </a:moveTo>
                    <a:cubicBezTo>
                      <a:pt x="18" y="125"/>
                      <a:pt x="18" y="125"/>
                      <a:pt x="18" y="125"/>
                    </a:cubicBezTo>
                    <a:cubicBezTo>
                      <a:pt x="14" y="125"/>
                      <a:pt x="11" y="122"/>
                      <a:pt x="11" y="119"/>
                    </a:cubicBezTo>
                    <a:cubicBezTo>
                      <a:pt x="11" y="18"/>
                      <a:pt x="11" y="18"/>
                      <a:pt x="11" y="18"/>
                    </a:cubicBezTo>
                    <a:cubicBezTo>
                      <a:pt x="11" y="15"/>
                      <a:pt x="14" y="12"/>
                      <a:pt x="18" y="12"/>
                    </a:cubicBezTo>
                    <a:cubicBezTo>
                      <a:pt x="100" y="12"/>
                      <a:pt x="100" y="12"/>
                      <a:pt x="100" y="12"/>
                    </a:cubicBezTo>
                    <a:cubicBezTo>
                      <a:pt x="104" y="12"/>
                      <a:pt x="107" y="15"/>
                      <a:pt x="107" y="18"/>
                    </a:cubicBezTo>
                    <a:cubicBezTo>
                      <a:pt x="107" y="71"/>
                      <a:pt x="107" y="71"/>
                      <a:pt x="107" y="71"/>
                    </a:cubicBezTo>
                    <a:cubicBezTo>
                      <a:pt x="111" y="71"/>
                      <a:pt x="115" y="72"/>
                      <a:pt x="119" y="73"/>
                    </a:cubicBezTo>
                    <a:cubicBezTo>
                      <a:pt x="119" y="18"/>
                      <a:pt x="119" y="18"/>
                      <a:pt x="119" y="18"/>
                    </a:cubicBezTo>
                    <a:cubicBezTo>
                      <a:pt x="119" y="8"/>
                      <a:pt x="111" y="0"/>
                      <a:pt x="100" y="0"/>
                    </a:cubicBezTo>
                    <a:cubicBezTo>
                      <a:pt x="18" y="0"/>
                      <a:pt x="18" y="0"/>
                      <a:pt x="18" y="0"/>
                    </a:cubicBezTo>
                    <a:cubicBezTo>
                      <a:pt x="8" y="0"/>
                      <a:pt x="0" y="8"/>
                      <a:pt x="0" y="18"/>
                    </a:cubicBezTo>
                    <a:cubicBezTo>
                      <a:pt x="0" y="119"/>
                      <a:pt x="0" y="119"/>
                      <a:pt x="0" y="119"/>
                    </a:cubicBezTo>
                    <a:cubicBezTo>
                      <a:pt x="0" y="128"/>
                      <a:pt x="8" y="136"/>
                      <a:pt x="18" y="136"/>
                    </a:cubicBezTo>
                    <a:cubicBezTo>
                      <a:pt x="61" y="136"/>
                      <a:pt x="61" y="136"/>
                      <a:pt x="61" y="136"/>
                    </a:cubicBezTo>
                    <a:cubicBezTo>
                      <a:pt x="59" y="133"/>
                      <a:pt x="58" y="129"/>
                      <a:pt x="57" y="125"/>
                    </a:cubicBezTo>
                    <a:close/>
                  </a:path>
                </a:pathLst>
              </a:cu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25" name="Group 23"/>
            <p:cNvGrpSpPr/>
            <p:nvPr/>
          </p:nvGrpSpPr>
          <p:grpSpPr>
            <a:xfrm>
              <a:off x="7003" y="5305"/>
              <a:ext cx="340" cy="275"/>
              <a:chOff x="0" y="0"/>
              <a:chExt cx="136" cy="110"/>
            </a:xfrm>
          </p:grpSpPr>
          <p:sp>
            <p:nvSpPr>
              <p:cNvPr id="17436" name="Freeform 24"/>
              <p:cNvSpPr>
                <a:spLocks noEditPoints="1"/>
              </p:cNvSpPr>
              <p:nvPr/>
            </p:nvSpPr>
            <p:spPr>
              <a:xfrm>
                <a:off x="0" y="36"/>
                <a:ext cx="122" cy="74"/>
              </a:xfrm>
              <a:custGeom>
                <a:avLst/>
                <a:gdLst>
                  <a:gd name="txL" fmla="*/ 0 w 122"/>
                  <a:gd name="txT" fmla="*/ 0 h 74"/>
                  <a:gd name="txR" fmla="*/ 122 w 122"/>
                  <a:gd name="txB" fmla="*/ 74 h 74"/>
                </a:gdLst>
                <a:ahLst/>
                <a:cxnLst>
                  <a:cxn ang="0">
                    <a:pos x="34" y="28"/>
                  </a:cxn>
                  <a:cxn ang="0">
                    <a:pos x="34" y="74"/>
                  </a:cxn>
                  <a:cxn ang="0">
                    <a:pos x="54" y="74"/>
                  </a:cxn>
                  <a:cxn ang="0">
                    <a:pos x="54" y="29"/>
                  </a:cxn>
                  <a:cxn ang="0">
                    <a:pos x="44" y="20"/>
                  </a:cxn>
                  <a:cxn ang="0">
                    <a:pos x="34" y="28"/>
                  </a:cxn>
                  <a:cxn ang="0">
                    <a:pos x="0" y="74"/>
                  </a:cxn>
                  <a:cxn ang="0">
                    <a:pos x="20" y="74"/>
                  </a:cxn>
                  <a:cxn ang="0">
                    <a:pos x="20" y="39"/>
                  </a:cxn>
                  <a:cxn ang="0">
                    <a:pos x="0" y="56"/>
                  </a:cxn>
                  <a:cxn ang="0">
                    <a:pos x="0" y="74"/>
                  </a:cxn>
                  <a:cxn ang="0">
                    <a:pos x="102" y="18"/>
                  </a:cxn>
                  <a:cxn ang="0">
                    <a:pos x="102" y="74"/>
                  </a:cxn>
                  <a:cxn ang="0">
                    <a:pos x="122" y="74"/>
                  </a:cxn>
                  <a:cxn ang="0">
                    <a:pos x="122" y="0"/>
                  </a:cxn>
                  <a:cxn ang="0">
                    <a:pos x="102" y="18"/>
                  </a:cxn>
                  <a:cxn ang="0">
                    <a:pos x="67" y="40"/>
                  </a:cxn>
                  <a:cxn ang="0">
                    <a:pos x="67" y="74"/>
                  </a:cxn>
                  <a:cxn ang="0">
                    <a:pos x="88" y="74"/>
                  </a:cxn>
                  <a:cxn ang="0">
                    <a:pos x="88" y="29"/>
                  </a:cxn>
                  <a:cxn ang="0">
                    <a:pos x="72" y="43"/>
                  </a:cxn>
                  <a:cxn ang="0">
                    <a:pos x="67" y="40"/>
                  </a:cxn>
                </a:cxnLst>
                <a:rect l="txL" t="txT" r="txR" b="txB"/>
                <a:pathLst>
                  <a:path w="122" h="74">
                    <a:moveTo>
                      <a:pt x="34" y="28"/>
                    </a:moveTo>
                    <a:lnTo>
                      <a:pt x="34" y="74"/>
                    </a:lnTo>
                    <a:lnTo>
                      <a:pt x="54" y="74"/>
                    </a:lnTo>
                    <a:lnTo>
                      <a:pt x="54" y="29"/>
                    </a:lnTo>
                    <a:lnTo>
                      <a:pt x="44" y="20"/>
                    </a:lnTo>
                    <a:lnTo>
                      <a:pt x="34" y="28"/>
                    </a:lnTo>
                    <a:close/>
                    <a:moveTo>
                      <a:pt x="0" y="74"/>
                    </a:moveTo>
                    <a:lnTo>
                      <a:pt x="20" y="74"/>
                    </a:lnTo>
                    <a:lnTo>
                      <a:pt x="20" y="39"/>
                    </a:lnTo>
                    <a:lnTo>
                      <a:pt x="0" y="56"/>
                    </a:lnTo>
                    <a:lnTo>
                      <a:pt x="0" y="74"/>
                    </a:lnTo>
                    <a:close/>
                    <a:moveTo>
                      <a:pt x="102" y="18"/>
                    </a:moveTo>
                    <a:lnTo>
                      <a:pt x="102" y="74"/>
                    </a:lnTo>
                    <a:lnTo>
                      <a:pt x="122" y="74"/>
                    </a:lnTo>
                    <a:lnTo>
                      <a:pt x="122" y="0"/>
                    </a:lnTo>
                    <a:lnTo>
                      <a:pt x="102" y="18"/>
                    </a:lnTo>
                    <a:close/>
                    <a:moveTo>
                      <a:pt x="67" y="40"/>
                    </a:moveTo>
                    <a:lnTo>
                      <a:pt x="67" y="74"/>
                    </a:lnTo>
                    <a:lnTo>
                      <a:pt x="88" y="74"/>
                    </a:lnTo>
                    <a:lnTo>
                      <a:pt x="88" y="29"/>
                    </a:lnTo>
                    <a:lnTo>
                      <a:pt x="72" y="43"/>
                    </a:lnTo>
                    <a:lnTo>
                      <a:pt x="67" y="40"/>
                    </a:lnTo>
                    <a:close/>
                  </a:path>
                </a:pathLst>
              </a:cu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17437" name="Freeform 25"/>
              <p:cNvSpPr/>
              <p:nvPr/>
            </p:nvSpPr>
            <p:spPr>
              <a:xfrm>
                <a:off x="0" y="0"/>
                <a:ext cx="136" cy="79"/>
              </a:xfrm>
              <a:custGeom>
                <a:avLst/>
                <a:gdLst>
                  <a:gd name="txL" fmla="*/ 0 w 136"/>
                  <a:gd name="txT" fmla="*/ 0 h 79"/>
                  <a:gd name="txR" fmla="*/ 136 w 136"/>
                  <a:gd name="txB" fmla="*/ 79 h 79"/>
                </a:gdLst>
                <a:ahLst/>
                <a:cxnLst>
                  <a:cxn ang="0">
                    <a:pos x="136" y="0"/>
                  </a:cxn>
                  <a:cxn ang="0">
                    <a:pos x="96" y="0"/>
                  </a:cxn>
                  <a:cxn ang="0">
                    <a:pos x="113" y="16"/>
                  </a:cxn>
                  <a:cxn ang="0">
                    <a:pos x="72" y="52"/>
                  </a:cxn>
                  <a:cxn ang="0">
                    <a:pos x="44" y="28"/>
                  </a:cxn>
                  <a:cxn ang="0">
                    <a:pos x="0" y="64"/>
                  </a:cxn>
                  <a:cxn ang="0">
                    <a:pos x="0" y="79"/>
                  </a:cxn>
                  <a:cxn ang="0">
                    <a:pos x="44" y="43"/>
                  </a:cxn>
                  <a:cxn ang="0">
                    <a:pos x="72" y="67"/>
                  </a:cxn>
                  <a:cxn ang="0">
                    <a:pos x="122" y="25"/>
                  </a:cxn>
                  <a:cxn ang="0">
                    <a:pos x="136" y="38"/>
                  </a:cxn>
                  <a:cxn ang="0">
                    <a:pos x="136" y="0"/>
                  </a:cxn>
                </a:cxnLst>
                <a:rect l="txL" t="txT" r="txR" b="txB"/>
                <a:pathLst>
                  <a:path w="136" h="79">
                    <a:moveTo>
                      <a:pt x="136" y="0"/>
                    </a:moveTo>
                    <a:lnTo>
                      <a:pt x="96" y="0"/>
                    </a:lnTo>
                    <a:lnTo>
                      <a:pt x="113" y="16"/>
                    </a:lnTo>
                    <a:lnTo>
                      <a:pt x="72" y="52"/>
                    </a:lnTo>
                    <a:lnTo>
                      <a:pt x="44" y="28"/>
                    </a:lnTo>
                    <a:lnTo>
                      <a:pt x="0" y="64"/>
                    </a:lnTo>
                    <a:lnTo>
                      <a:pt x="0" y="79"/>
                    </a:lnTo>
                    <a:lnTo>
                      <a:pt x="44" y="43"/>
                    </a:lnTo>
                    <a:lnTo>
                      <a:pt x="72" y="67"/>
                    </a:lnTo>
                    <a:lnTo>
                      <a:pt x="122" y="25"/>
                    </a:lnTo>
                    <a:lnTo>
                      <a:pt x="136" y="38"/>
                    </a:lnTo>
                    <a:lnTo>
                      <a:pt x="136" y="0"/>
                    </a:lnTo>
                    <a:close/>
                  </a:path>
                </a:pathLst>
              </a:cu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grpSp>
        <p:grpSp>
          <p:nvGrpSpPr>
            <p:cNvPr id="17426" name="Group 26"/>
            <p:cNvGrpSpPr/>
            <p:nvPr/>
          </p:nvGrpSpPr>
          <p:grpSpPr>
            <a:xfrm>
              <a:off x="7073" y="6648"/>
              <a:ext cx="280" cy="382"/>
              <a:chOff x="0" y="0"/>
              <a:chExt cx="112" cy="153"/>
            </a:xfrm>
          </p:grpSpPr>
          <p:sp>
            <p:nvSpPr>
              <p:cNvPr id="17431" name="Freeform 27"/>
              <p:cNvSpPr>
                <a:spLocks noEditPoints="1"/>
              </p:cNvSpPr>
              <p:nvPr/>
            </p:nvSpPr>
            <p:spPr>
              <a:xfrm>
                <a:off x="0" y="0"/>
                <a:ext cx="112" cy="153"/>
              </a:xfrm>
              <a:custGeom>
                <a:avLst/>
                <a:gdLst>
                  <a:gd name="txL" fmla="*/ 0 w 112"/>
                  <a:gd name="txT" fmla="*/ 0 h 153"/>
                  <a:gd name="txR" fmla="*/ 112 w 112"/>
                  <a:gd name="txB" fmla="*/ 153 h 153"/>
                </a:gdLst>
                <a:ahLst/>
                <a:cxnLst>
                  <a:cxn ang="0">
                    <a:pos x="112" y="30"/>
                  </a:cxn>
                  <a:cxn ang="0">
                    <a:pos x="82" y="0"/>
                  </a:cxn>
                  <a:cxn ang="0">
                    <a:pos x="0" y="0"/>
                  </a:cxn>
                  <a:cxn ang="0">
                    <a:pos x="0" y="153"/>
                  </a:cxn>
                  <a:cxn ang="0">
                    <a:pos x="112" y="153"/>
                  </a:cxn>
                  <a:cxn ang="0">
                    <a:pos x="112" y="30"/>
                  </a:cxn>
                  <a:cxn ang="0">
                    <a:pos x="99" y="34"/>
                  </a:cxn>
                  <a:cxn ang="0">
                    <a:pos x="79" y="34"/>
                  </a:cxn>
                  <a:cxn ang="0">
                    <a:pos x="79" y="14"/>
                  </a:cxn>
                  <a:cxn ang="0">
                    <a:pos x="99" y="34"/>
                  </a:cxn>
                  <a:cxn ang="0">
                    <a:pos x="99" y="141"/>
                  </a:cxn>
                  <a:cxn ang="0">
                    <a:pos x="12" y="141"/>
                  </a:cxn>
                  <a:cxn ang="0">
                    <a:pos x="12" y="12"/>
                  </a:cxn>
                  <a:cxn ang="0">
                    <a:pos x="67" y="12"/>
                  </a:cxn>
                  <a:cxn ang="0">
                    <a:pos x="67" y="46"/>
                  </a:cxn>
                  <a:cxn ang="0">
                    <a:pos x="99" y="46"/>
                  </a:cxn>
                  <a:cxn ang="0">
                    <a:pos x="99" y="141"/>
                  </a:cxn>
                </a:cxnLst>
                <a:rect l="txL" t="txT" r="txR" b="txB"/>
                <a:pathLst>
                  <a:path w="112" h="153">
                    <a:moveTo>
                      <a:pt x="112" y="30"/>
                    </a:moveTo>
                    <a:lnTo>
                      <a:pt x="82" y="0"/>
                    </a:lnTo>
                    <a:lnTo>
                      <a:pt x="0" y="0"/>
                    </a:lnTo>
                    <a:lnTo>
                      <a:pt x="0" y="153"/>
                    </a:lnTo>
                    <a:lnTo>
                      <a:pt x="112" y="153"/>
                    </a:lnTo>
                    <a:lnTo>
                      <a:pt x="112" y="30"/>
                    </a:lnTo>
                    <a:close/>
                    <a:moveTo>
                      <a:pt x="99" y="34"/>
                    </a:moveTo>
                    <a:lnTo>
                      <a:pt x="79" y="34"/>
                    </a:lnTo>
                    <a:lnTo>
                      <a:pt x="79" y="14"/>
                    </a:lnTo>
                    <a:lnTo>
                      <a:pt x="99" y="34"/>
                    </a:lnTo>
                    <a:close/>
                    <a:moveTo>
                      <a:pt x="99" y="141"/>
                    </a:moveTo>
                    <a:lnTo>
                      <a:pt x="12" y="141"/>
                    </a:lnTo>
                    <a:lnTo>
                      <a:pt x="12" y="12"/>
                    </a:lnTo>
                    <a:lnTo>
                      <a:pt x="67" y="12"/>
                    </a:lnTo>
                    <a:lnTo>
                      <a:pt x="67" y="46"/>
                    </a:lnTo>
                    <a:lnTo>
                      <a:pt x="99" y="46"/>
                    </a:lnTo>
                    <a:lnTo>
                      <a:pt x="99" y="141"/>
                    </a:lnTo>
                    <a:close/>
                  </a:path>
                </a:pathLst>
              </a:cu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17432" name="Rectangle 28"/>
              <p:cNvSpPr/>
              <p:nvPr/>
            </p:nvSpPr>
            <p:spPr>
              <a:xfrm>
                <a:off x="21" y="40"/>
                <a:ext cx="70" cy="6"/>
              </a:xfrm>
              <a:prstGeom prst="rect">
                <a:avLst/>
              </a:pr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17433" name="Rectangle 29"/>
              <p:cNvSpPr/>
              <p:nvPr/>
            </p:nvSpPr>
            <p:spPr>
              <a:xfrm>
                <a:off x="21" y="62"/>
                <a:ext cx="70" cy="7"/>
              </a:xfrm>
              <a:prstGeom prst="rect">
                <a:avLst/>
              </a:pr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17434" name="Rectangle 30"/>
              <p:cNvSpPr/>
              <p:nvPr/>
            </p:nvSpPr>
            <p:spPr>
              <a:xfrm>
                <a:off x="21" y="85"/>
                <a:ext cx="70" cy="6"/>
              </a:xfrm>
              <a:prstGeom prst="rect">
                <a:avLst/>
              </a:pr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17435" name="Rectangle 31"/>
              <p:cNvSpPr/>
              <p:nvPr/>
            </p:nvSpPr>
            <p:spPr>
              <a:xfrm>
                <a:off x="21" y="108"/>
                <a:ext cx="70" cy="6"/>
              </a:xfrm>
              <a:prstGeom prst="rect">
                <a:avLst/>
              </a:pr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grpSp>
      </p:grpSp>
      <p:sp>
        <p:nvSpPr>
          <p:cNvPr id="6" name="Rectangle 2"/>
          <p:cNvSpPr>
            <a:spLocks noGrp="1" noChangeArrowheads="1"/>
          </p:cNvSpPr>
          <p:nvPr>
            <p:custDataLst>
              <p:tags r:id="rId3"/>
            </p:custDataLst>
          </p:nvPr>
        </p:nvSpPr>
        <p:spPr>
          <a:xfrm>
            <a:off x="1368425" y="4981575"/>
            <a:ext cx="3810000" cy="1249045"/>
          </a:xfrm>
          <a:prstGeom prst="rect">
            <a:avLst/>
          </a:prstGeom>
          <a:noFill/>
          <a:ln>
            <a:noFill/>
          </a:ln>
        </p:spPr>
        <p:txBody>
          <a:bodyPr vert="horz" wrap="square" lIns="91440" tIns="45720" rIns="91440" bIns="45720" numCol="1" rtlCol="0" anchor="t" anchorCtr="0" compatLnSpc="1">
            <a:normAutofit/>
          </a:bodyPr>
          <a:lstStyle>
            <a:lvl1pPr marL="285750" indent="-285750" algn="l" rtl="0" eaLnBrk="0" fontAlgn="base" hangingPunct="0">
              <a:spcBef>
                <a:spcPts val="0"/>
              </a:spcBef>
              <a:spcAft>
                <a:spcPct val="0"/>
              </a:spcAft>
              <a:buFont typeface="Arial" panose="020B0604020202020204" pitchFamily="34" charset="0"/>
              <a:buChar char="•"/>
              <a:defRPr sz="2800" kern="1200">
                <a:solidFill>
                  <a:schemeClr val="bg2"/>
                </a:solidFill>
                <a:latin typeface="+mn-lt"/>
                <a:ea typeface="黑体" panose="02010609060101010101" pitchFamily="49" charset="-122"/>
                <a:cs typeface="+mn-cs"/>
                <a:sym typeface="Arial" panose="020B0604020202020204" pitchFamily="34" charset="0"/>
              </a:defRPr>
            </a:lvl1pPr>
            <a:lvl2pPr marL="742950" indent="-285750" algn="l" rtl="0" eaLnBrk="0" fontAlgn="base" hangingPunct="0">
              <a:spcBef>
                <a:spcPts val="0"/>
              </a:spcBef>
              <a:spcAft>
                <a:spcPct val="0"/>
              </a:spcAft>
              <a:buFont typeface="Arial" panose="020B0604020202020204" pitchFamily="34" charset="0"/>
              <a:buChar char="•"/>
              <a:defRPr sz="2800" kern="1200">
                <a:solidFill>
                  <a:schemeClr val="bg2"/>
                </a:solidFill>
                <a:latin typeface="+mn-lt"/>
                <a:ea typeface="黑体" panose="02010609060101010101" pitchFamily="49" charset="-122"/>
                <a:cs typeface="+mn-cs"/>
                <a:sym typeface="Arial" panose="020B0604020202020204" pitchFamily="34" charset="0"/>
              </a:defRPr>
            </a:lvl2pPr>
            <a:lvl3pPr marL="1200150" indent="-285750" algn="l" rtl="0" eaLnBrk="0" fontAlgn="base" hangingPunct="0">
              <a:spcBef>
                <a:spcPts val="0"/>
              </a:spcBef>
              <a:spcAft>
                <a:spcPct val="0"/>
              </a:spcAft>
              <a:buFont typeface="Arial" panose="020B0604020202020204" pitchFamily="34" charset="0"/>
              <a:buChar char="•"/>
              <a:defRPr sz="2800" kern="1200">
                <a:solidFill>
                  <a:schemeClr val="bg2"/>
                </a:solidFill>
                <a:latin typeface="+mn-lt"/>
                <a:ea typeface="黑体" panose="02010609060101010101" pitchFamily="49" charset="-122"/>
                <a:cs typeface="+mn-cs"/>
                <a:sym typeface="Arial" panose="020B0604020202020204" pitchFamily="34" charset="0"/>
              </a:defRPr>
            </a:lvl3pPr>
            <a:lvl4pPr marL="1657350" indent="-285750" algn="l" rtl="0" eaLnBrk="0" fontAlgn="base" hangingPunct="0">
              <a:spcBef>
                <a:spcPts val="0"/>
              </a:spcBef>
              <a:spcAft>
                <a:spcPct val="0"/>
              </a:spcAft>
              <a:buFont typeface="Arial" panose="020B0604020202020204" pitchFamily="34" charset="0"/>
              <a:buChar char="•"/>
              <a:defRPr sz="2800" kern="1200">
                <a:solidFill>
                  <a:schemeClr val="bg2"/>
                </a:solidFill>
                <a:latin typeface="+mn-lt"/>
                <a:ea typeface="黑体" panose="02010609060101010101" pitchFamily="49" charset="-122"/>
                <a:cs typeface="+mn-cs"/>
                <a:sym typeface="Arial" panose="020B0604020202020204" pitchFamily="34" charset="0"/>
              </a:defRPr>
            </a:lvl4pPr>
            <a:lvl5pPr marL="2114550" indent="-285750" algn="l" rtl="0" eaLnBrk="0" fontAlgn="base" hangingPunct="0">
              <a:spcBef>
                <a:spcPts val="0"/>
              </a:spcBef>
              <a:spcAft>
                <a:spcPct val="0"/>
              </a:spcAft>
              <a:buFont typeface="Arial" panose="020B0604020202020204" pitchFamily="34" charset="0"/>
              <a:buChar char="•"/>
              <a:defRPr sz="2800" kern="1200">
                <a:solidFill>
                  <a:schemeClr val="bg2"/>
                </a:solidFill>
                <a:latin typeface="+mn-lt"/>
                <a:ea typeface="黑体" panose="02010609060101010101" pitchFamily="49"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algn="ctr" eaLnBrk="1" hangingPunct="1">
              <a:lnSpc>
                <a:spcPct val="130000"/>
              </a:lnSpc>
              <a:buSzTx/>
              <a:buNone/>
            </a:pPr>
            <a:r>
              <a:rPr lang="en-US" altLang="zh-CN" sz="2400" b="1" dirty="0" smtClean="0">
                <a:solidFill>
                  <a:schemeClr val="accent6">
                    <a:lumMod val="50000"/>
                  </a:schemeClr>
                </a:solidFill>
                <a:ea typeface="+mn-ea"/>
                <a:sym typeface="+mn-ea"/>
              </a:rPr>
              <a:t>Balancing expansion with greater equity</a:t>
            </a:r>
          </a:p>
          <a:p>
            <a:pPr marL="0" lvl="0" algn="l" eaLnBrk="1" hangingPunct="1">
              <a:lnSpc>
                <a:spcPct val="130000"/>
              </a:lnSpc>
              <a:buSzTx/>
              <a:buNone/>
            </a:pPr>
            <a:endParaRPr lang="en-US" altLang="zh-CN" sz="2400" b="1" dirty="0" smtClean="0">
              <a:solidFill>
                <a:srgbClr val="0070C0"/>
              </a:solidFill>
              <a:ea typeface="+mn-ea"/>
              <a:sym typeface="+mn-ea"/>
            </a:endParaRPr>
          </a:p>
        </p:txBody>
      </p:sp>
      <p:sp>
        <p:nvSpPr>
          <p:cNvPr id="7" name="矩形 6"/>
          <p:cNvSpPr/>
          <p:nvPr/>
        </p:nvSpPr>
        <p:spPr>
          <a:xfrm>
            <a:off x="6962775" y="3913505"/>
            <a:ext cx="3881120" cy="1414780"/>
          </a:xfrm>
          <a:prstGeom prst="rect">
            <a:avLst/>
          </a:prstGeom>
          <a:noFill/>
          <a:ln>
            <a:noFill/>
          </a:ln>
        </p:spPr>
        <p:txBody>
          <a:bodyPr vert="horz" wrap="square" lIns="91440" tIns="45720" rIns="91440" bIns="45720" numCol="1" rtlCol="0" anchor="t" anchorCtr="0" compatLnSpc="1">
            <a:normAutofit/>
          </a:bodyPr>
          <a:lstStyle/>
          <a:p>
            <a:pPr lvl="0" algn="ctr" eaLnBrk="1" hangingPunct="1">
              <a:lnSpc>
                <a:spcPct val="130000"/>
              </a:lnSpc>
              <a:spcBef>
                <a:spcPts val="0"/>
              </a:spcBef>
              <a:buSzTx/>
              <a:buFont typeface="Arial" panose="020B0604020202020204" pitchFamily="34" charset="0"/>
            </a:pPr>
            <a:r>
              <a:rPr lang="en-US" altLang="zh-CN" sz="2400" b="1" dirty="0" smtClean="0">
                <a:solidFill>
                  <a:schemeClr val="accent5">
                    <a:lumMod val="25000"/>
                  </a:schemeClr>
                </a:solidFill>
                <a:latin typeface="+mn-lt"/>
                <a:ea typeface="+mn-ea"/>
                <a:cs typeface="+mn-cs"/>
                <a:sym typeface="+mn-ea"/>
              </a:rPr>
              <a:t>Improving the usage of financial resources</a:t>
            </a:r>
          </a:p>
          <a:p>
            <a:pPr lvl="0" algn="l" eaLnBrk="1" hangingPunct="1">
              <a:lnSpc>
                <a:spcPct val="130000"/>
              </a:lnSpc>
              <a:spcBef>
                <a:spcPts val="0"/>
              </a:spcBef>
              <a:buSzTx/>
              <a:buFont typeface="Arial" panose="020B0604020202020204" pitchFamily="34" charset="0"/>
            </a:pPr>
            <a:endParaRPr lang="en-US" altLang="zh-CN" sz="2400" b="1" dirty="0" smtClean="0">
              <a:solidFill>
                <a:srgbClr val="0070C0"/>
              </a:solidFill>
              <a:latin typeface="+mn-lt"/>
              <a:ea typeface="+mn-ea"/>
              <a:cs typeface="+mn-cs"/>
              <a:sym typeface="+mn-ea"/>
            </a:endParaRPr>
          </a:p>
        </p:txBody>
      </p:sp>
      <p:sp>
        <p:nvSpPr>
          <p:cNvPr id="8" name="Rectangle 2"/>
          <p:cNvSpPr>
            <a:spLocks noGrp="1" noChangeArrowheads="1"/>
          </p:cNvSpPr>
          <p:nvPr>
            <p:custDataLst>
              <p:tags r:id="rId4"/>
            </p:custDataLst>
          </p:nvPr>
        </p:nvSpPr>
        <p:spPr>
          <a:xfrm>
            <a:off x="1576070" y="2652395"/>
            <a:ext cx="3810000" cy="1249045"/>
          </a:xfrm>
          <a:prstGeom prst="rect">
            <a:avLst/>
          </a:prstGeom>
          <a:noFill/>
          <a:ln>
            <a:noFill/>
          </a:ln>
        </p:spPr>
        <p:txBody>
          <a:bodyPr vert="horz" wrap="square" lIns="91440" tIns="45720" rIns="91440" bIns="45720" numCol="1" rtlCol="0" anchor="t" anchorCtr="0" compatLnSpc="1">
            <a:normAutofit/>
          </a:bodyPr>
          <a:lstStyle>
            <a:lvl1pPr marL="285750" indent="-285750" algn="l" rtl="0" eaLnBrk="0" fontAlgn="base" hangingPunct="0">
              <a:spcBef>
                <a:spcPts val="0"/>
              </a:spcBef>
              <a:spcAft>
                <a:spcPct val="0"/>
              </a:spcAft>
              <a:buFont typeface="Arial" panose="020B0604020202020204" pitchFamily="34" charset="0"/>
              <a:buChar char="•"/>
              <a:defRPr sz="2800" kern="1200">
                <a:solidFill>
                  <a:schemeClr val="bg2"/>
                </a:solidFill>
                <a:latin typeface="+mn-lt"/>
                <a:ea typeface="黑体" panose="02010609060101010101" pitchFamily="49" charset="-122"/>
                <a:cs typeface="+mn-cs"/>
                <a:sym typeface="Arial" panose="020B0604020202020204" pitchFamily="34" charset="0"/>
              </a:defRPr>
            </a:lvl1pPr>
            <a:lvl2pPr marL="742950" indent="-285750" algn="l" rtl="0" eaLnBrk="0" fontAlgn="base" hangingPunct="0">
              <a:spcBef>
                <a:spcPts val="0"/>
              </a:spcBef>
              <a:spcAft>
                <a:spcPct val="0"/>
              </a:spcAft>
              <a:buFont typeface="Arial" panose="020B0604020202020204" pitchFamily="34" charset="0"/>
              <a:buChar char="•"/>
              <a:defRPr sz="2800" kern="1200">
                <a:solidFill>
                  <a:schemeClr val="bg2"/>
                </a:solidFill>
                <a:latin typeface="+mn-lt"/>
                <a:ea typeface="黑体" panose="02010609060101010101" pitchFamily="49" charset="-122"/>
                <a:cs typeface="+mn-cs"/>
                <a:sym typeface="Arial" panose="020B0604020202020204" pitchFamily="34" charset="0"/>
              </a:defRPr>
            </a:lvl2pPr>
            <a:lvl3pPr marL="1200150" indent="-285750" algn="l" rtl="0" eaLnBrk="0" fontAlgn="base" hangingPunct="0">
              <a:spcBef>
                <a:spcPts val="0"/>
              </a:spcBef>
              <a:spcAft>
                <a:spcPct val="0"/>
              </a:spcAft>
              <a:buFont typeface="Arial" panose="020B0604020202020204" pitchFamily="34" charset="0"/>
              <a:buChar char="•"/>
              <a:defRPr sz="2800" kern="1200">
                <a:solidFill>
                  <a:schemeClr val="bg2"/>
                </a:solidFill>
                <a:latin typeface="+mn-lt"/>
                <a:ea typeface="黑体" panose="02010609060101010101" pitchFamily="49" charset="-122"/>
                <a:cs typeface="+mn-cs"/>
                <a:sym typeface="Arial" panose="020B0604020202020204" pitchFamily="34" charset="0"/>
              </a:defRPr>
            </a:lvl3pPr>
            <a:lvl4pPr marL="1657350" indent="-285750" algn="l" rtl="0" eaLnBrk="0" fontAlgn="base" hangingPunct="0">
              <a:spcBef>
                <a:spcPts val="0"/>
              </a:spcBef>
              <a:spcAft>
                <a:spcPct val="0"/>
              </a:spcAft>
              <a:buFont typeface="Arial" panose="020B0604020202020204" pitchFamily="34" charset="0"/>
              <a:buChar char="•"/>
              <a:defRPr sz="2800" kern="1200">
                <a:solidFill>
                  <a:schemeClr val="bg2"/>
                </a:solidFill>
                <a:latin typeface="+mn-lt"/>
                <a:ea typeface="黑体" panose="02010609060101010101" pitchFamily="49" charset="-122"/>
                <a:cs typeface="+mn-cs"/>
                <a:sym typeface="Arial" panose="020B0604020202020204" pitchFamily="34" charset="0"/>
              </a:defRPr>
            </a:lvl4pPr>
            <a:lvl5pPr marL="2114550" indent="-285750" algn="l" rtl="0" eaLnBrk="0" fontAlgn="base" hangingPunct="0">
              <a:spcBef>
                <a:spcPts val="0"/>
              </a:spcBef>
              <a:spcAft>
                <a:spcPct val="0"/>
              </a:spcAft>
              <a:buFont typeface="Arial" panose="020B0604020202020204" pitchFamily="34" charset="0"/>
              <a:buChar char="•"/>
              <a:defRPr sz="2800" kern="1200">
                <a:solidFill>
                  <a:schemeClr val="bg2"/>
                </a:solidFill>
                <a:latin typeface="+mn-lt"/>
                <a:ea typeface="黑体" panose="02010609060101010101" pitchFamily="49"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eaLnBrk="1" hangingPunct="1">
              <a:lnSpc>
                <a:spcPct val="130000"/>
              </a:lnSpc>
              <a:buSzTx/>
              <a:buNone/>
            </a:pPr>
            <a:r>
              <a:rPr lang="en-US" altLang="zh-CN" sz="2400" b="1" dirty="0" smtClean="0">
                <a:solidFill>
                  <a:srgbClr val="0070C0"/>
                </a:solidFill>
                <a:ea typeface="+mn-ea"/>
                <a:sym typeface="+mn-ea"/>
              </a:rPr>
              <a:t>Improving curricular </a:t>
            </a:r>
            <a:endParaRPr lang="en-US" altLang="zh-CN" sz="2400" b="1" dirty="0" smtClean="0">
              <a:solidFill>
                <a:srgbClr val="0070C0"/>
              </a:solidFill>
              <a:latin typeface="+mn-lt"/>
              <a:ea typeface="+mn-ea"/>
            </a:endParaRPr>
          </a:p>
          <a:p>
            <a:pPr marL="0" indent="0" algn="ctr" eaLnBrk="1" hangingPunct="1">
              <a:lnSpc>
                <a:spcPct val="130000"/>
              </a:lnSpc>
              <a:buSzTx/>
              <a:buNone/>
            </a:pPr>
            <a:r>
              <a:rPr lang="en-US" altLang="zh-CN" sz="2400" b="1" dirty="0" smtClean="0">
                <a:solidFill>
                  <a:srgbClr val="0070C0"/>
                </a:solidFill>
                <a:ea typeface="+mn-ea"/>
                <a:sym typeface="+mn-ea"/>
              </a:rPr>
              <a:t>relevance</a:t>
            </a:r>
            <a:endParaRPr lang="en-US" altLang="zh-CN" sz="2400" b="1" dirty="0" smtClean="0">
              <a:solidFill>
                <a:srgbClr val="0070C0"/>
              </a:solidFill>
              <a:latin typeface="+mn-lt"/>
              <a:ea typeface="+mn-ea"/>
            </a:endParaRPr>
          </a:p>
          <a:p>
            <a:pPr marL="0" indent="0" algn="ctr" eaLnBrk="1" hangingPunct="1">
              <a:lnSpc>
                <a:spcPct val="130000"/>
              </a:lnSpc>
              <a:buSzTx/>
              <a:buNone/>
            </a:pPr>
            <a:endParaRPr lang="en-US" altLang="zh-CN" sz="2400" b="1" dirty="0" smtClean="0">
              <a:solidFill>
                <a:srgbClr val="0070C0"/>
              </a:solidFill>
              <a:ea typeface="+mn-ea"/>
              <a:sym typeface="+mn-ea"/>
            </a:endParaRPr>
          </a:p>
        </p:txBody>
      </p:sp>
      <p:sp>
        <p:nvSpPr>
          <p:cNvPr id="10" name="Rectangle 2"/>
          <p:cNvSpPr>
            <a:spLocks noGrp="1" noChangeArrowheads="1"/>
          </p:cNvSpPr>
          <p:nvPr>
            <p:custDataLst>
              <p:tags r:id="rId5"/>
            </p:custDataLst>
          </p:nvPr>
        </p:nvSpPr>
        <p:spPr>
          <a:xfrm>
            <a:off x="6781800" y="1257300"/>
            <a:ext cx="3810000" cy="1249045"/>
          </a:xfrm>
          <a:prstGeom prst="rect">
            <a:avLst/>
          </a:prstGeom>
          <a:noFill/>
          <a:ln>
            <a:noFill/>
          </a:ln>
        </p:spPr>
        <p:txBody>
          <a:bodyPr vert="horz" wrap="square" lIns="91440" tIns="45720" rIns="91440" bIns="45720" numCol="1" rtlCol="0" anchor="t" anchorCtr="0" compatLnSpc="1">
            <a:normAutofit/>
          </a:bodyPr>
          <a:lstStyle>
            <a:lvl1pPr marL="285750" indent="-285750" algn="l" rtl="0" eaLnBrk="0" fontAlgn="base" hangingPunct="0">
              <a:spcBef>
                <a:spcPts val="0"/>
              </a:spcBef>
              <a:spcAft>
                <a:spcPct val="0"/>
              </a:spcAft>
              <a:buFont typeface="Arial" panose="020B0604020202020204" pitchFamily="34" charset="0"/>
              <a:buChar char="•"/>
              <a:defRPr sz="2800" kern="1200">
                <a:solidFill>
                  <a:schemeClr val="bg2"/>
                </a:solidFill>
                <a:latin typeface="+mn-lt"/>
                <a:ea typeface="黑体" panose="02010609060101010101" pitchFamily="49" charset="-122"/>
                <a:cs typeface="+mn-cs"/>
                <a:sym typeface="Arial" panose="020B0604020202020204" pitchFamily="34" charset="0"/>
              </a:defRPr>
            </a:lvl1pPr>
            <a:lvl2pPr marL="742950" indent="-285750" algn="l" rtl="0" eaLnBrk="0" fontAlgn="base" hangingPunct="0">
              <a:spcBef>
                <a:spcPts val="0"/>
              </a:spcBef>
              <a:spcAft>
                <a:spcPct val="0"/>
              </a:spcAft>
              <a:buFont typeface="Arial" panose="020B0604020202020204" pitchFamily="34" charset="0"/>
              <a:buChar char="•"/>
              <a:defRPr sz="2800" kern="1200">
                <a:solidFill>
                  <a:schemeClr val="bg2"/>
                </a:solidFill>
                <a:latin typeface="+mn-lt"/>
                <a:ea typeface="黑体" panose="02010609060101010101" pitchFamily="49" charset="-122"/>
                <a:cs typeface="+mn-cs"/>
                <a:sym typeface="Arial" panose="020B0604020202020204" pitchFamily="34" charset="0"/>
              </a:defRPr>
            </a:lvl2pPr>
            <a:lvl3pPr marL="1200150" indent="-285750" algn="l" rtl="0" eaLnBrk="0" fontAlgn="base" hangingPunct="0">
              <a:spcBef>
                <a:spcPts val="0"/>
              </a:spcBef>
              <a:spcAft>
                <a:spcPct val="0"/>
              </a:spcAft>
              <a:buFont typeface="Arial" panose="020B0604020202020204" pitchFamily="34" charset="0"/>
              <a:buChar char="•"/>
              <a:defRPr sz="2800" kern="1200">
                <a:solidFill>
                  <a:schemeClr val="bg2"/>
                </a:solidFill>
                <a:latin typeface="+mn-lt"/>
                <a:ea typeface="黑体" panose="02010609060101010101" pitchFamily="49" charset="-122"/>
                <a:cs typeface="+mn-cs"/>
                <a:sym typeface="Arial" panose="020B0604020202020204" pitchFamily="34" charset="0"/>
              </a:defRPr>
            </a:lvl3pPr>
            <a:lvl4pPr marL="1657350" indent="-285750" algn="l" rtl="0" eaLnBrk="0" fontAlgn="base" hangingPunct="0">
              <a:spcBef>
                <a:spcPts val="0"/>
              </a:spcBef>
              <a:spcAft>
                <a:spcPct val="0"/>
              </a:spcAft>
              <a:buFont typeface="Arial" panose="020B0604020202020204" pitchFamily="34" charset="0"/>
              <a:buChar char="•"/>
              <a:defRPr sz="2800" kern="1200">
                <a:solidFill>
                  <a:schemeClr val="bg2"/>
                </a:solidFill>
                <a:latin typeface="+mn-lt"/>
                <a:ea typeface="黑体" panose="02010609060101010101" pitchFamily="49" charset="-122"/>
                <a:cs typeface="+mn-cs"/>
                <a:sym typeface="Arial" panose="020B0604020202020204" pitchFamily="34" charset="0"/>
              </a:defRPr>
            </a:lvl4pPr>
            <a:lvl5pPr marL="2114550" indent="-285750" algn="l" rtl="0" eaLnBrk="0" fontAlgn="base" hangingPunct="0">
              <a:spcBef>
                <a:spcPts val="0"/>
              </a:spcBef>
              <a:spcAft>
                <a:spcPct val="0"/>
              </a:spcAft>
              <a:buFont typeface="Arial" panose="020B0604020202020204" pitchFamily="34" charset="0"/>
              <a:buChar char="•"/>
              <a:defRPr sz="2800" kern="1200">
                <a:solidFill>
                  <a:schemeClr val="bg2"/>
                </a:solidFill>
                <a:latin typeface="+mn-lt"/>
                <a:ea typeface="黑体" panose="02010609060101010101" pitchFamily="49" charset="-122"/>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eaLnBrk="1" hangingPunct="1">
              <a:lnSpc>
                <a:spcPct val="130000"/>
              </a:lnSpc>
              <a:buSzTx/>
              <a:buNone/>
            </a:pPr>
            <a:r>
              <a:rPr lang="en-US" altLang="zh-CN" sz="2400" b="1" dirty="0">
                <a:solidFill>
                  <a:schemeClr val="accent5">
                    <a:lumMod val="50000"/>
                  </a:schemeClr>
                </a:solidFill>
                <a:ea typeface="宋体" panose="02010600030101010101" pitchFamily="2" charset="-122"/>
                <a:sym typeface="+mn-ea"/>
              </a:rPr>
              <a:t>Maintaining education quality</a:t>
            </a:r>
            <a:endParaRPr lang="en-US" altLang="zh-CN" sz="2400" b="1" dirty="0" smtClean="0">
              <a:solidFill>
                <a:schemeClr val="accent5">
                  <a:lumMod val="50000"/>
                </a:schemeClr>
              </a:solidFill>
              <a:ea typeface="宋体" panose="02010600030101010101" pitchFamily="2" charset="-122"/>
              <a:sym typeface="+mn-ea"/>
            </a:endParaRPr>
          </a:p>
        </p:txBody>
      </p:sp>
    </p:spTree>
    <p:custDataLst>
      <p:tags r:id="rId1"/>
    </p:custDataLst>
    <p:extLst>
      <p:ext uri="{BB962C8B-B14F-4D97-AF65-F5344CB8AC3E}">
        <p14:creationId xmlns:p14="http://schemas.microsoft.com/office/powerpoint/2010/main" val="84265877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80"/>
          <p:cNvSpPr/>
          <p:nvPr/>
        </p:nvSpPr>
        <p:spPr>
          <a:xfrm>
            <a:off x="9530709" y="2487827"/>
            <a:ext cx="1096102" cy="824000"/>
          </a:xfrm>
          <a:custGeom>
            <a:avLst/>
            <a:gdLst/>
            <a:ahLst/>
            <a:cxnLst/>
            <a:rect l="l" t="t" r="r" b="b"/>
            <a:pathLst>
              <a:path w="120000" h="120000" extrusionOk="0">
                <a:moveTo>
                  <a:pt x="115177" y="37005"/>
                </a:moveTo>
                <a:cubicBezTo>
                  <a:pt x="114111" y="35950"/>
                  <a:pt x="112377" y="35961"/>
                  <a:pt x="111322" y="37038"/>
                </a:cubicBezTo>
                <a:cubicBezTo>
                  <a:pt x="110572" y="37800"/>
                  <a:pt x="110388" y="38888"/>
                  <a:pt x="110716" y="39838"/>
                </a:cubicBezTo>
                <a:lnTo>
                  <a:pt x="110655" y="39861"/>
                </a:lnTo>
                <a:cubicBezTo>
                  <a:pt x="113138" y="46100"/>
                  <a:pt x="114544" y="52877"/>
                  <a:pt x="114544" y="60000"/>
                </a:cubicBezTo>
                <a:cubicBezTo>
                  <a:pt x="114544" y="90127"/>
                  <a:pt x="90127" y="114544"/>
                  <a:pt x="60000" y="114544"/>
                </a:cubicBezTo>
                <a:cubicBezTo>
                  <a:pt x="29877" y="114544"/>
                  <a:pt x="5455" y="90127"/>
                  <a:pt x="5455" y="60000"/>
                </a:cubicBezTo>
                <a:cubicBezTo>
                  <a:pt x="5455" y="29872"/>
                  <a:pt x="29877" y="5455"/>
                  <a:pt x="60000" y="5455"/>
                </a:cubicBezTo>
                <a:cubicBezTo>
                  <a:pt x="75416" y="5455"/>
                  <a:pt x="89316" y="11866"/>
                  <a:pt x="99233" y="22161"/>
                </a:cubicBezTo>
                <a:lnTo>
                  <a:pt x="99266" y="22122"/>
                </a:lnTo>
                <a:cubicBezTo>
                  <a:pt x="100344" y="23094"/>
                  <a:pt x="101994" y="23072"/>
                  <a:pt x="103022" y="22027"/>
                </a:cubicBezTo>
                <a:cubicBezTo>
                  <a:pt x="104077" y="20950"/>
                  <a:pt x="104066" y="19227"/>
                  <a:pt x="102994" y="18166"/>
                </a:cubicBezTo>
                <a:cubicBezTo>
                  <a:pt x="102888" y="18066"/>
                  <a:pt x="102755" y="18022"/>
                  <a:pt x="102644" y="17944"/>
                </a:cubicBezTo>
                <a:cubicBezTo>
                  <a:pt x="91783" y="6894"/>
                  <a:pt x="76722" y="0"/>
                  <a:pt x="60000" y="0"/>
                </a:cubicBezTo>
                <a:cubicBezTo>
                  <a:pt x="26861" y="0"/>
                  <a:pt x="0" y="26861"/>
                  <a:pt x="0" y="60000"/>
                </a:cubicBezTo>
                <a:cubicBezTo>
                  <a:pt x="0" y="93133"/>
                  <a:pt x="26861" y="120000"/>
                  <a:pt x="60000" y="120000"/>
                </a:cubicBezTo>
                <a:cubicBezTo>
                  <a:pt x="93138" y="120000"/>
                  <a:pt x="120000" y="93133"/>
                  <a:pt x="120000" y="60000"/>
                </a:cubicBezTo>
                <a:cubicBezTo>
                  <a:pt x="120000" y="52288"/>
                  <a:pt x="118494" y="44938"/>
                  <a:pt x="115838" y="38161"/>
                </a:cubicBezTo>
                <a:cubicBezTo>
                  <a:pt x="115711" y="37744"/>
                  <a:pt x="115516" y="37338"/>
                  <a:pt x="115177" y="37005"/>
                </a:cubicBezTo>
                <a:moveTo>
                  <a:pt x="59955" y="75188"/>
                </a:moveTo>
                <a:lnTo>
                  <a:pt x="34655" y="49888"/>
                </a:lnTo>
                <a:cubicBezTo>
                  <a:pt x="34161" y="49394"/>
                  <a:pt x="33483" y="49088"/>
                  <a:pt x="32727" y="49088"/>
                </a:cubicBezTo>
                <a:cubicBezTo>
                  <a:pt x="31222" y="49088"/>
                  <a:pt x="30000" y="50311"/>
                  <a:pt x="30000" y="51816"/>
                </a:cubicBezTo>
                <a:cubicBezTo>
                  <a:pt x="30000" y="52572"/>
                  <a:pt x="30305" y="53250"/>
                  <a:pt x="30800" y="53750"/>
                </a:cubicBezTo>
                <a:lnTo>
                  <a:pt x="58072" y="81016"/>
                </a:lnTo>
                <a:cubicBezTo>
                  <a:pt x="58566" y="81511"/>
                  <a:pt x="59244" y="81816"/>
                  <a:pt x="60000" y="81816"/>
                </a:cubicBezTo>
                <a:cubicBezTo>
                  <a:pt x="60777" y="81816"/>
                  <a:pt x="61466" y="81488"/>
                  <a:pt x="61966" y="80966"/>
                </a:cubicBezTo>
                <a:lnTo>
                  <a:pt x="61972" y="80977"/>
                </a:lnTo>
                <a:lnTo>
                  <a:pt x="107516" y="33266"/>
                </a:lnTo>
                <a:cubicBezTo>
                  <a:pt x="107516" y="33272"/>
                  <a:pt x="107522" y="33277"/>
                  <a:pt x="107522" y="33283"/>
                </a:cubicBezTo>
                <a:lnTo>
                  <a:pt x="111416" y="29194"/>
                </a:lnTo>
                <a:cubicBezTo>
                  <a:pt x="111416" y="29194"/>
                  <a:pt x="111411" y="29188"/>
                  <a:pt x="111411" y="29183"/>
                </a:cubicBezTo>
                <a:lnTo>
                  <a:pt x="119244" y="20972"/>
                </a:lnTo>
                <a:lnTo>
                  <a:pt x="119238" y="20966"/>
                </a:lnTo>
                <a:cubicBezTo>
                  <a:pt x="119705" y="20477"/>
                  <a:pt x="120000" y="19816"/>
                  <a:pt x="120000" y="19088"/>
                </a:cubicBezTo>
                <a:cubicBezTo>
                  <a:pt x="120000" y="17588"/>
                  <a:pt x="118777" y="16361"/>
                  <a:pt x="117272" y="16361"/>
                </a:cubicBezTo>
                <a:cubicBezTo>
                  <a:pt x="116494" y="16361"/>
                  <a:pt x="115800" y="16694"/>
                  <a:pt x="115305" y="17216"/>
                </a:cubicBezTo>
                <a:lnTo>
                  <a:pt x="115300" y="17205"/>
                </a:lnTo>
                <a:lnTo>
                  <a:pt x="108294" y="24550"/>
                </a:lnTo>
                <a:cubicBezTo>
                  <a:pt x="108288" y="24544"/>
                  <a:pt x="108283" y="24533"/>
                  <a:pt x="108277" y="24527"/>
                </a:cubicBezTo>
                <a:lnTo>
                  <a:pt x="104472" y="28516"/>
                </a:lnTo>
                <a:cubicBezTo>
                  <a:pt x="104477" y="28522"/>
                  <a:pt x="104483" y="28533"/>
                  <a:pt x="104483" y="28538"/>
                </a:cubicBezTo>
                <a:cubicBezTo>
                  <a:pt x="104483" y="28538"/>
                  <a:pt x="59955" y="75188"/>
                  <a:pt x="59955" y="75188"/>
                </a:cubicBezTo>
                <a:close/>
              </a:path>
            </a:pathLst>
          </a:custGeom>
          <a:solidFill>
            <a:srgbClr val="595959"/>
          </a:solidFill>
          <a:ln>
            <a:noFill/>
          </a:ln>
        </p:spPr>
        <p:txBody>
          <a:bodyPr spcFirstLastPara="1" wrap="square" lIns="19063" tIns="19063" rIns="19063" bIns="19063" anchor="ctr" anchorCtr="0">
            <a:noAutofit/>
          </a:bodyPr>
          <a:lstStyle/>
          <a:p>
            <a:pPr algn="ctr">
              <a:buClr>
                <a:srgbClr val="FFFFFF"/>
              </a:buClr>
            </a:pPr>
            <a:endParaRPr sz="2250">
              <a:solidFill>
                <a:srgbClr val="000000"/>
              </a:solidFill>
              <a:latin typeface="Helvetica Neue"/>
              <a:ea typeface="Helvetica Neue"/>
              <a:cs typeface="Helvetica Neue"/>
              <a:sym typeface="Helvetica Neue"/>
            </a:endParaRPr>
          </a:p>
        </p:txBody>
      </p:sp>
      <p:sp>
        <p:nvSpPr>
          <p:cNvPr id="369" name="Google Shape;369;p80"/>
          <p:cNvSpPr/>
          <p:nvPr/>
        </p:nvSpPr>
        <p:spPr>
          <a:xfrm>
            <a:off x="5748273" y="2487827"/>
            <a:ext cx="1295078" cy="728317"/>
          </a:xfrm>
          <a:custGeom>
            <a:avLst/>
            <a:gdLst/>
            <a:ahLst/>
            <a:cxnLst/>
            <a:rect l="l" t="t" r="r" b="b"/>
            <a:pathLst>
              <a:path w="120000" h="120000" extrusionOk="0">
                <a:moveTo>
                  <a:pt x="114544" y="27272"/>
                </a:moveTo>
                <a:lnTo>
                  <a:pt x="70911" y="27272"/>
                </a:lnTo>
                <a:cubicBezTo>
                  <a:pt x="69405" y="27272"/>
                  <a:pt x="68183" y="28494"/>
                  <a:pt x="68183" y="30000"/>
                </a:cubicBezTo>
                <a:cubicBezTo>
                  <a:pt x="68183" y="31505"/>
                  <a:pt x="69405" y="32727"/>
                  <a:pt x="70911" y="32727"/>
                </a:cubicBezTo>
                <a:lnTo>
                  <a:pt x="114544" y="32727"/>
                </a:lnTo>
                <a:lnTo>
                  <a:pt x="114544" y="43633"/>
                </a:lnTo>
                <a:lnTo>
                  <a:pt x="70911" y="43633"/>
                </a:lnTo>
                <a:cubicBezTo>
                  <a:pt x="69405" y="43633"/>
                  <a:pt x="68183" y="44855"/>
                  <a:pt x="68183" y="46361"/>
                </a:cubicBezTo>
                <a:cubicBezTo>
                  <a:pt x="68183" y="47872"/>
                  <a:pt x="69405" y="49088"/>
                  <a:pt x="70911" y="49088"/>
                </a:cubicBezTo>
                <a:lnTo>
                  <a:pt x="103638" y="49088"/>
                </a:lnTo>
                <a:lnTo>
                  <a:pt x="103638" y="114538"/>
                </a:lnTo>
                <a:lnTo>
                  <a:pt x="16361" y="114538"/>
                </a:lnTo>
                <a:lnTo>
                  <a:pt x="16361" y="49088"/>
                </a:lnTo>
                <a:lnTo>
                  <a:pt x="49088" y="49088"/>
                </a:lnTo>
                <a:cubicBezTo>
                  <a:pt x="50594" y="49088"/>
                  <a:pt x="51816" y="47872"/>
                  <a:pt x="51816" y="46361"/>
                </a:cubicBezTo>
                <a:cubicBezTo>
                  <a:pt x="51816" y="44855"/>
                  <a:pt x="50594" y="43633"/>
                  <a:pt x="49088" y="43633"/>
                </a:cubicBezTo>
                <a:lnTo>
                  <a:pt x="5455" y="43633"/>
                </a:lnTo>
                <a:lnTo>
                  <a:pt x="5455" y="32727"/>
                </a:lnTo>
                <a:lnTo>
                  <a:pt x="49088" y="32727"/>
                </a:lnTo>
                <a:cubicBezTo>
                  <a:pt x="50594" y="32727"/>
                  <a:pt x="51816" y="31505"/>
                  <a:pt x="51816" y="30000"/>
                </a:cubicBezTo>
                <a:cubicBezTo>
                  <a:pt x="51816" y="28494"/>
                  <a:pt x="50594" y="27272"/>
                  <a:pt x="49088" y="27272"/>
                </a:cubicBezTo>
                <a:lnTo>
                  <a:pt x="5455" y="27272"/>
                </a:lnTo>
                <a:cubicBezTo>
                  <a:pt x="2444" y="27272"/>
                  <a:pt x="0" y="29716"/>
                  <a:pt x="0" y="32727"/>
                </a:cubicBezTo>
                <a:lnTo>
                  <a:pt x="0" y="43633"/>
                </a:lnTo>
                <a:cubicBezTo>
                  <a:pt x="0" y="46644"/>
                  <a:pt x="2444" y="49088"/>
                  <a:pt x="5455" y="49088"/>
                </a:cubicBezTo>
                <a:lnTo>
                  <a:pt x="10911" y="49088"/>
                </a:lnTo>
                <a:lnTo>
                  <a:pt x="10911" y="114538"/>
                </a:lnTo>
                <a:cubicBezTo>
                  <a:pt x="10911" y="117550"/>
                  <a:pt x="13350" y="120000"/>
                  <a:pt x="16361" y="120000"/>
                </a:cubicBezTo>
                <a:lnTo>
                  <a:pt x="103638" y="120000"/>
                </a:lnTo>
                <a:cubicBezTo>
                  <a:pt x="106650" y="120000"/>
                  <a:pt x="109088" y="117550"/>
                  <a:pt x="109088" y="114538"/>
                </a:cubicBezTo>
                <a:lnTo>
                  <a:pt x="109088" y="49088"/>
                </a:lnTo>
                <a:lnTo>
                  <a:pt x="114544" y="49088"/>
                </a:lnTo>
                <a:cubicBezTo>
                  <a:pt x="117555" y="49088"/>
                  <a:pt x="120000" y="46644"/>
                  <a:pt x="120000" y="43633"/>
                </a:cubicBezTo>
                <a:lnTo>
                  <a:pt x="120000" y="32727"/>
                </a:lnTo>
                <a:cubicBezTo>
                  <a:pt x="120000" y="29716"/>
                  <a:pt x="117555" y="27272"/>
                  <a:pt x="114544" y="27272"/>
                </a:cubicBezTo>
                <a:moveTo>
                  <a:pt x="43638" y="21816"/>
                </a:moveTo>
                <a:cubicBezTo>
                  <a:pt x="44388" y="21816"/>
                  <a:pt x="45072" y="21511"/>
                  <a:pt x="45566" y="21022"/>
                </a:cubicBezTo>
                <a:lnTo>
                  <a:pt x="57272" y="9311"/>
                </a:lnTo>
                <a:lnTo>
                  <a:pt x="57272" y="84544"/>
                </a:lnTo>
                <a:lnTo>
                  <a:pt x="57272" y="84544"/>
                </a:lnTo>
                <a:cubicBezTo>
                  <a:pt x="57272" y="86050"/>
                  <a:pt x="58494" y="87272"/>
                  <a:pt x="60000" y="87272"/>
                </a:cubicBezTo>
                <a:cubicBezTo>
                  <a:pt x="61505" y="87272"/>
                  <a:pt x="62727" y="86050"/>
                  <a:pt x="62727" y="84544"/>
                </a:cubicBezTo>
                <a:lnTo>
                  <a:pt x="62727" y="9311"/>
                </a:lnTo>
                <a:lnTo>
                  <a:pt x="74433" y="21022"/>
                </a:lnTo>
                <a:cubicBezTo>
                  <a:pt x="74927" y="21511"/>
                  <a:pt x="75611" y="21816"/>
                  <a:pt x="76361" y="21816"/>
                </a:cubicBezTo>
                <a:cubicBezTo>
                  <a:pt x="77866" y="21816"/>
                  <a:pt x="79088" y="20600"/>
                  <a:pt x="79088" y="19088"/>
                </a:cubicBezTo>
                <a:cubicBezTo>
                  <a:pt x="79088" y="18338"/>
                  <a:pt x="78783" y="17655"/>
                  <a:pt x="78294" y="17161"/>
                </a:cubicBezTo>
                <a:lnTo>
                  <a:pt x="61927" y="800"/>
                </a:lnTo>
                <a:cubicBezTo>
                  <a:pt x="61433" y="305"/>
                  <a:pt x="60750" y="0"/>
                  <a:pt x="60000" y="0"/>
                </a:cubicBezTo>
                <a:cubicBezTo>
                  <a:pt x="59250" y="0"/>
                  <a:pt x="58566" y="305"/>
                  <a:pt x="58072" y="800"/>
                </a:cubicBezTo>
                <a:lnTo>
                  <a:pt x="41705" y="17161"/>
                </a:lnTo>
                <a:cubicBezTo>
                  <a:pt x="41216" y="17655"/>
                  <a:pt x="40911" y="18338"/>
                  <a:pt x="40911" y="19088"/>
                </a:cubicBezTo>
                <a:cubicBezTo>
                  <a:pt x="40911" y="20600"/>
                  <a:pt x="42133" y="21816"/>
                  <a:pt x="43638" y="21816"/>
                </a:cubicBezTo>
              </a:path>
            </a:pathLst>
          </a:custGeom>
          <a:solidFill>
            <a:srgbClr val="595959"/>
          </a:solidFill>
          <a:ln>
            <a:noFill/>
          </a:ln>
        </p:spPr>
        <p:txBody>
          <a:bodyPr spcFirstLastPara="1" wrap="square" lIns="19063" tIns="19063" rIns="19063" bIns="19063" anchor="ctr" anchorCtr="0">
            <a:noAutofit/>
          </a:bodyPr>
          <a:lstStyle/>
          <a:p>
            <a:pPr algn="ctr">
              <a:buClr>
                <a:srgbClr val="FFFFFF"/>
              </a:buClr>
            </a:pPr>
            <a:endParaRPr sz="2250">
              <a:solidFill>
                <a:srgbClr val="000000"/>
              </a:solidFill>
              <a:latin typeface="Helvetica Neue"/>
              <a:ea typeface="Helvetica Neue"/>
              <a:cs typeface="Helvetica Neue"/>
              <a:sym typeface="Helvetica Neue"/>
            </a:endParaRPr>
          </a:p>
        </p:txBody>
      </p:sp>
      <p:sp>
        <p:nvSpPr>
          <p:cNvPr id="370" name="Google Shape;370;p80"/>
          <p:cNvSpPr txBox="1">
            <a:spLocks noGrp="1"/>
          </p:cNvSpPr>
          <p:nvPr>
            <p:ph type="body" idx="4294967295"/>
          </p:nvPr>
        </p:nvSpPr>
        <p:spPr>
          <a:xfrm>
            <a:off x="691978" y="3413567"/>
            <a:ext cx="3468560" cy="748800"/>
          </a:xfrm>
          <a:prstGeom prst="rect">
            <a:avLst/>
          </a:prstGeom>
          <a:noFill/>
          <a:ln>
            <a:noFill/>
          </a:ln>
        </p:spPr>
        <p:txBody>
          <a:bodyPr spcFirstLastPara="1" vert="horz" wrap="square" lIns="25400" tIns="25400" rIns="25400" bIns="25400" rtlCol="0" anchor="ctr" anchorCtr="0">
            <a:noAutofit/>
          </a:bodyPr>
          <a:lstStyle/>
          <a:p>
            <a:pPr marL="0" indent="0" algn="ctr">
              <a:lnSpc>
                <a:spcPct val="100000"/>
              </a:lnSpc>
              <a:spcBef>
                <a:spcPts val="0"/>
              </a:spcBef>
              <a:buClr>
                <a:srgbClr val="222C36"/>
              </a:buClr>
              <a:buNone/>
            </a:pPr>
            <a:r>
              <a:rPr lang="en" sz="1600" b="1" dirty="0">
                <a:solidFill>
                  <a:srgbClr val="222C36"/>
                </a:solidFill>
                <a:latin typeface="Times New Roman" panose="02020603050405020304" pitchFamily="18" charset="0"/>
                <a:ea typeface="Roboto"/>
                <a:cs typeface="Times New Roman" panose="02020603050405020304" pitchFamily="18" charset="0"/>
                <a:sym typeface="Roboto"/>
              </a:rPr>
              <a:t>Badges : Evidence of accomplishments</a:t>
            </a:r>
            <a:endParaRPr sz="800" dirty="0">
              <a:latin typeface="Times New Roman" panose="02020603050405020304" pitchFamily="18" charset="0"/>
              <a:cs typeface="Times New Roman" panose="02020603050405020304" pitchFamily="18" charset="0"/>
            </a:endParaRPr>
          </a:p>
        </p:txBody>
      </p:sp>
      <p:sp>
        <p:nvSpPr>
          <p:cNvPr id="371" name="Google Shape;371;p80"/>
          <p:cNvSpPr txBox="1">
            <a:spLocks noGrp="1"/>
          </p:cNvSpPr>
          <p:nvPr>
            <p:ph type="body" idx="4294967295"/>
          </p:nvPr>
        </p:nvSpPr>
        <p:spPr>
          <a:xfrm>
            <a:off x="8250040" y="3413567"/>
            <a:ext cx="3027989" cy="748800"/>
          </a:xfrm>
          <a:prstGeom prst="rect">
            <a:avLst/>
          </a:prstGeom>
          <a:noFill/>
          <a:ln>
            <a:noFill/>
          </a:ln>
        </p:spPr>
        <p:txBody>
          <a:bodyPr spcFirstLastPara="1" vert="horz" wrap="square" lIns="25400" tIns="25400" rIns="25400" bIns="25400" rtlCol="0" anchor="ctr" anchorCtr="0">
            <a:noAutofit/>
          </a:bodyPr>
          <a:lstStyle/>
          <a:p>
            <a:pPr marL="0" indent="0" algn="ctr">
              <a:lnSpc>
                <a:spcPct val="100000"/>
              </a:lnSpc>
              <a:spcBef>
                <a:spcPts val="0"/>
              </a:spcBef>
              <a:buClr>
                <a:srgbClr val="222C36"/>
              </a:buClr>
              <a:buNone/>
            </a:pPr>
            <a:r>
              <a:rPr lang="en" sz="1600" b="1" dirty="0">
                <a:solidFill>
                  <a:srgbClr val="222C36"/>
                </a:solidFill>
                <a:latin typeface="Times New Roman" panose="02020603050405020304" pitchFamily="18" charset="0"/>
                <a:ea typeface="Roboto"/>
                <a:cs typeface="Times New Roman" panose="02020603050405020304" pitchFamily="18" charset="0"/>
                <a:sym typeface="Roboto"/>
              </a:rPr>
              <a:t>Onboarding : An Engaging and compelling way to learn</a:t>
            </a:r>
            <a:endParaRPr sz="800" dirty="0">
              <a:latin typeface="Times New Roman" panose="02020603050405020304" pitchFamily="18" charset="0"/>
              <a:cs typeface="Times New Roman" panose="02020603050405020304" pitchFamily="18" charset="0"/>
            </a:endParaRPr>
          </a:p>
        </p:txBody>
      </p:sp>
      <p:sp>
        <p:nvSpPr>
          <p:cNvPr id="372" name="Google Shape;372;p80"/>
          <p:cNvSpPr txBox="1">
            <a:spLocks noGrp="1"/>
          </p:cNvSpPr>
          <p:nvPr>
            <p:ph type="body" idx="4294967295"/>
          </p:nvPr>
        </p:nvSpPr>
        <p:spPr>
          <a:xfrm>
            <a:off x="757880" y="4501788"/>
            <a:ext cx="3220995" cy="1388265"/>
          </a:xfrm>
          <a:prstGeom prst="rect">
            <a:avLst/>
          </a:prstGeom>
          <a:noFill/>
          <a:ln>
            <a:noFill/>
          </a:ln>
        </p:spPr>
        <p:txBody>
          <a:bodyPr spcFirstLastPara="1" vert="horz" wrap="square" lIns="25400" tIns="25400" rIns="25400" bIns="25400" rtlCol="0" anchor="t" anchorCtr="0">
            <a:noAutofit/>
          </a:bodyPr>
          <a:lstStyle/>
          <a:p>
            <a:pPr marL="0" indent="0">
              <a:lnSpc>
                <a:spcPct val="115000"/>
              </a:lnSpc>
              <a:spcBef>
                <a:spcPts val="0"/>
              </a:spcBef>
              <a:buClr>
                <a:srgbClr val="222C36"/>
              </a:buClr>
              <a:buNone/>
            </a:pPr>
            <a:r>
              <a:rPr lang="en" sz="1200" dirty="0">
                <a:solidFill>
                  <a:srgbClr val="363636"/>
                </a:solidFill>
                <a:highlight>
                  <a:srgbClr val="FFFFFF"/>
                </a:highlight>
                <a:latin typeface="Times New Roman" panose="02020603050405020304" pitchFamily="18" charset="0"/>
                <a:ea typeface="Roboto"/>
                <a:cs typeface="Times New Roman" panose="02020603050405020304" pitchFamily="18" charset="0"/>
                <a:sym typeface="Roboto"/>
              </a:rPr>
              <a:t>An indicator of accomplishment or mastery of a skill is especially meaningful within a community that understands its value. Often used to identify skills and expertise within a group.</a:t>
            </a:r>
            <a:endParaRPr sz="1200" dirty="0">
              <a:solidFill>
                <a:srgbClr val="002835"/>
              </a:solidFill>
              <a:latin typeface="Times New Roman" panose="02020603050405020304" pitchFamily="18" charset="0"/>
              <a:ea typeface="Roboto"/>
              <a:cs typeface="Times New Roman" panose="02020603050405020304" pitchFamily="18" charset="0"/>
              <a:sym typeface="Roboto"/>
            </a:endParaRPr>
          </a:p>
        </p:txBody>
      </p:sp>
      <p:sp>
        <p:nvSpPr>
          <p:cNvPr id="373" name="Google Shape;373;p80"/>
          <p:cNvSpPr txBox="1"/>
          <p:nvPr/>
        </p:nvSpPr>
        <p:spPr>
          <a:xfrm>
            <a:off x="965838" y="730994"/>
            <a:ext cx="6390000" cy="521550"/>
          </a:xfrm>
          <a:prstGeom prst="rect">
            <a:avLst/>
          </a:prstGeom>
          <a:noFill/>
          <a:ln>
            <a:noFill/>
          </a:ln>
        </p:spPr>
        <p:txBody>
          <a:bodyPr spcFirstLastPara="1" wrap="square" lIns="121900" tIns="121900" rIns="121900" bIns="121900" anchor="ctr" anchorCtr="0">
            <a:noAutofit/>
          </a:bodyPr>
          <a:lstStyle/>
          <a:p>
            <a:pPr>
              <a:lnSpc>
                <a:spcPct val="90000"/>
              </a:lnSpc>
            </a:pPr>
            <a:r>
              <a:rPr lang="en" sz="3600" b="1" dirty="0">
                <a:solidFill>
                  <a:srgbClr val="002835"/>
                </a:solidFill>
                <a:latin typeface="Times New Roman" panose="02020603050405020304" pitchFamily="18" charset="0"/>
                <a:ea typeface="Roboto"/>
                <a:cs typeface="Times New Roman" panose="02020603050405020304" pitchFamily="18" charset="0"/>
                <a:sym typeface="Roboto"/>
              </a:rPr>
              <a:t>Mechanics</a:t>
            </a:r>
            <a:endParaRPr sz="3600" b="1" dirty="0">
              <a:solidFill>
                <a:srgbClr val="002835"/>
              </a:solidFill>
              <a:latin typeface="Times New Roman" panose="02020603050405020304" pitchFamily="18" charset="0"/>
              <a:ea typeface="Roboto"/>
              <a:cs typeface="Times New Roman" panose="02020603050405020304" pitchFamily="18" charset="0"/>
              <a:sym typeface="Roboto"/>
            </a:endParaRPr>
          </a:p>
        </p:txBody>
      </p:sp>
      <p:sp>
        <p:nvSpPr>
          <p:cNvPr id="375" name="Google Shape;375;p80"/>
          <p:cNvSpPr txBox="1">
            <a:spLocks noGrp="1"/>
          </p:cNvSpPr>
          <p:nvPr>
            <p:ph type="body" idx="4294967295"/>
          </p:nvPr>
        </p:nvSpPr>
        <p:spPr>
          <a:xfrm>
            <a:off x="4160538" y="3413767"/>
            <a:ext cx="3648932" cy="748800"/>
          </a:xfrm>
          <a:prstGeom prst="rect">
            <a:avLst/>
          </a:prstGeom>
          <a:noFill/>
          <a:ln>
            <a:noFill/>
          </a:ln>
        </p:spPr>
        <p:txBody>
          <a:bodyPr spcFirstLastPara="1" vert="horz" wrap="square" lIns="25400" tIns="25400" rIns="25400" bIns="25400" rtlCol="0" anchor="ctr" anchorCtr="0">
            <a:noAutofit/>
          </a:bodyPr>
          <a:lstStyle/>
          <a:p>
            <a:pPr marL="0" indent="0" algn="ctr">
              <a:lnSpc>
                <a:spcPct val="100000"/>
              </a:lnSpc>
              <a:spcBef>
                <a:spcPts val="0"/>
              </a:spcBef>
              <a:buClr>
                <a:srgbClr val="222C36"/>
              </a:buClr>
              <a:buNone/>
            </a:pPr>
            <a:r>
              <a:rPr lang="en" sz="1600" b="1" dirty="0">
                <a:solidFill>
                  <a:srgbClr val="222C36"/>
                </a:solidFill>
                <a:latin typeface="Times New Roman" panose="02020603050405020304" pitchFamily="18" charset="0"/>
                <a:ea typeface="Roboto"/>
                <a:cs typeface="Times New Roman" panose="02020603050405020304" pitchFamily="18" charset="0"/>
                <a:sym typeface="Roboto"/>
              </a:rPr>
              <a:t>Leveling up : Status within the community</a:t>
            </a:r>
            <a:endParaRPr sz="800" dirty="0">
              <a:latin typeface="Times New Roman" panose="02020603050405020304" pitchFamily="18" charset="0"/>
              <a:cs typeface="Times New Roman" panose="02020603050405020304" pitchFamily="18" charset="0"/>
            </a:endParaRPr>
          </a:p>
        </p:txBody>
      </p:sp>
      <p:sp>
        <p:nvSpPr>
          <p:cNvPr id="376" name="Google Shape;376;p80"/>
          <p:cNvSpPr txBox="1">
            <a:spLocks noGrp="1"/>
          </p:cNvSpPr>
          <p:nvPr>
            <p:ph type="body" idx="4294967295"/>
          </p:nvPr>
        </p:nvSpPr>
        <p:spPr>
          <a:xfrm>
            <a:off x="4341341" y="4501789"/>
            <a:ext cx="3014497" cy="1165950"/>
          </a:xfrm>
          <a:prstGeom prst="rect">
            <a:avLst/>
          </a:prstGeom>
          <a:noFill/>
          <a:ln>
            <a:noFill/>
          </a:ln>
        </p:spPr>
        <p:txBody>
          <a:bodyPr spcFirstLastPara="1" vert="horz" wrap="square" lIns="25400" tIns="25400" rIns="25400" bIns="25400" rtlCol="0" anchor="t" anchorCtr="0">
            <a:noAutofit/>
          </a:bodyPr>
          <a:lstStyle/>
          <a:p>
            <a:pPr marL="0" indent="0">
              <a:lnSpc>
                <a:spcPct val="115000"/>
              </a:lnSpc>
              <a:spcBef>
                <a:spcPts val="0"/>
              </a:spcBef>
              <a:buClr>
                <a:srgbClr val="222C36"/>
              </a:buClr>
              <a:buNone/>
            </a:pPr>
            <a:r>
              <a:rPr lang="en" sz="1200" dirty="0">
                <a:solidFill>
                  <a:srgbClr val="363636"/>
                </a:solidFill>
                <a:highlight>
                  <a:srgbClr val="FFFFFF"/>
                </a:highlight>
                <a:latin typeface="Times New Roman" panose="02020603050405020304" pitchFamily="18" charset="0"/>
                <a:ea typeface="Roboto"/>
                <a:cs typeface="Times New Roman" panose="02020603050405020304" pitchFamily="18" charset="0"/>
                <a:sym typeface="Roboto"/>
              </a:rPr>
              <a:t>Levels indicate long-term or sustained achievement. Used to identify status within a community and to unlock new missions, badges, activities, and rewards.</a:t>
            </a:r>
            <a:endParaRPr sz="1200" dirty="0">
              <a:solidFill>
                <a:srgbClr val="002835"/>
              </a:solidFill>
              <a:latin typeface="Times New Roman" panose="02020603050405020304" pitchFamily="18" charset="0"/>
              <a:ea typeface="Roboto"/>
              <a:cs typeface="Times New Roman" panose="02020603050405020304" pitchFamily="18" charset="0"/>
              <a:sym typeface="Roboto"/>
            </a:endParaRPr>
          </a:p>
        </p:txBody>
      </p:sp>
      <p:sp>
        <p:nvSpPr>
          <p:cNvPr id="377" name="Google Shape;377;p80"/>
          <p:cNvSpPr txBox="1">
            <a:spLocks noGrp="1"/>
          </p:cNvSpPr>
          <p:nvPr>
            <p:ph type="body" idx="4294967295"/>
          </p:nvPr>
        </p:nvSpPr>
        <p:spPr>
          <a:xfrm>
            <a:off x="8623774" y="4501788"/>
            <a:ext cx="2777393" cy="1297649"/>
          </a:xfrm>
          <a:prstGeom prst="rect">
            <a:avLst/>
          </a:prstGeom>
          <a:noFill/>
          <a:ln>
            <a:noFill/>
          </a:ln>
        </p:spPr>
        <p:txBody>
          <a:bodyPr spcFirstLastPara="1" vert="horz" wrap="square" lIns="25400" tIns="25400" rIns="25400" bIns="25400" rtlCol="0" anchor="t" anchorCtr="0">
            <a:noAutofit/>
          </a:bodyPr>
          <a:lstStyle/>
          <a:p>
            <a:pPr marL="0" indent="0">
              <a:lnSpc>
                <a:spcPct val="115000"/>
              </a:lnSpc>
              <a:spcBef>
                <a:spcPts val="0"/>
              </a:spcBef>
              <a:buClr>
                <a:srgbClr val="222C36"/>
              </a:buClr>
              <a:buNone/>
            </a:pPr>
            <a:r>
              <a:rPr lang="en" sz="1200" dirty="0">
                <a:solidFill>
                  <a:srgbClr val="363636"/>
                </a:solidFill>
                <a:highlight>
                  <a:srgbClr val="FFFFFF"/>
                </a:highlight>
                <a:latin typeface="Times New Roman" panose="02020603050405020304" pitchFamily="18" charset="0"/>
                <a:ea typeface="Roboto"/>
                <a:cs typeface="Times New Roman" panose="02020603050405020304" pitchFamily="18" charset="0"/>
                <a:sym typeface="Roboto"/>
              </a:rPr>
              <a:t>Video games train you how to play as you play – users learn by doing. Simple missions help new users become engaged immediately as they master basic tasks, rather than being stumped by an unfamiliar interface or a detailed manual</a:t>
            </a:r>
            <a:r>
              <a:rPr lang="en" sz="1200" dirty="0">
                <a:solidFill>
                  <a:srgbClr val="363636"/>
                </a:solidFill>
                <a:highlight>
                  <a:srgbClr val="FFFFFF"/>
                </a:highlight>
                <a:latin typeface="Roboto"/>
                <a:ea typeface="Roboto"/>
                <a:cs typeface="Roboto"/>
                <a:sym typeface="Roboto"/>
              </a:rPr>
              <a:t>.</a:t>
            </a:r>
            <a:endParaRPr sz="1200" dirty="0">
              <a:solidFill>
                <a:srgbClr val="002835"/>
              </a:solidFill>
              <a:latin typeface="Roboto"/>
              <a:ea typeface="Roboto"/>
              <a:cs typeface="Roboto"/>
              <a:sym typeface="Roboto"/>
            </a:endParaRPr>
          </a:p>
        </p:txBody>
      </p:sp>
      <p:sp>
        <p:nvSpPr>
          <p:cNvPr id="378" name="Google Shape;378;p80"/>
          <p:cNvSpPr/>
          <p:nvPr/>
        </p:nvSpPr>
        <p:spPr>
          <a:xfrm>
            <a:off x="2238868" y="2487827"/>
            <a:ext cx="1604303" cy="860935"/>
          </a:xfrm>
          <a:custGeom>
            <a:avLst/>
            <a:gdLst/>
            <a:ahLst/>
            <a:cxnLst/>
            <a:rect l="l" t="t" r="r" b="b"/>
            <a:pathLst>
              <a:path w="120000" h="120000" extrusionOk="0">
                <a:moveTo>
                  <a:pt x="53333" y="65455"/>
                </a:moveTo>
                <a:lnTo>
                  <a:pt x="53333" y="60000"/>
                </a:lnTo>
                <a:lnTo>
                  <a:pt x="63333" y="60000"/>
                </a:lnTo>
                <a:cubicBezTo>
                  <a:pt x="65177" y="60000"/>
                  <a:pt x="66666" y="58777"/>
                  <a:pt x="66666" y="57272"/>
                </a:cubicBezTo>
                <a:lnTo>
                  <a:pt x="66666" y="16361"/>
                </a:lnTo>
                <a:lnTo>
                  <a:pt x="110777" y="16361"/>
                </a:lnTo>
                <a:lnTo>
                  <a:pt x="93811" y="39505"/>
                </a:lnTo>
                <a:lnTo>
                  <a:pt x="93855" y="39527"/>
                </a:lnTo>
                <a:cubicBezTo>
                  <a:pt x="93555" y="39938"/>
                  <a:pt x="93333" y="40400"/>
                  <a:pt x="93333" y="40911"/>
                </a:cubicBezTo>
                <a:cubicBezTo>
                  <a:pt x="93333" y="41427"/>
                  <a:pt x="93555" y="41877"/>
                  <a:pt x="93855" y="42288"/>
                </a:cubicBezTo>
                <a:lnTo>
                  <a:pt x="93811" y="42311"/>
                </a:lnTo>
                <a:lnTo>
                  <a:pt x="110777" y="65455"/>
                </a:lnTo>
                <a:cubicBezTo>
                  <a:pt x="110777" y="65455"/>
                  <a:pt x="53333" y="65455"/>
                  <a:pt x="53333" y="65455"/>
                </a:cubicBezTo>
                <a:close/>
                <a:moveTo>
                  <a:pt x="6666" y="5455"/>
                </a:moveTo>
                <a:lnTo>
                  <a:pt x="60000" y="5455"/>
                </a:lnTo>
                <a:lnTo>
                  <a:pt x="60000" y="54544"/>
                </a:lnTo>
                <a:lnTo>
                  <a:pt x="6666" y="54544"/>
                </a:lnTo>
                <a:cubicBezTo>
                  <a:pt x="6666" y="54544"/>
                  <a:pt x="6666" y="5455"/>
                  <a:pt x="6666" y="5455"/>
                </a:cubicBezTo>
                <a:close/>
                <a:moveTo>
                  <a:pt x="119522" y="66777"/>
                </a:moveTo>
                <a:lnTo>
                  <a:pt x="100555" y="40911"/>
                </a:lnTo>
                <a:lnTo>
                  <a:pt x="119522" y="15038"/>
                </a:lnTo>
                <a:lnTo>
                  <a:pt x="119477" y="15016"/>
                </a:lnTo>
                <a:cubicBezTo>
                  <a:pt x="119777" y="14605"/>
                  <a:pt x="120000" y="14150"/>
                  <a:pt x="120000" y="13638"/>
                </a:cubicBezTo>
                <a:cubicBezTo>
                  <a:pt x="120000" y="12127"/>
                  <a:pt x="118511" y="10911"/>
                  <a:pt x="116666" y="10911"/>
                </a:cubicBezTo>
                <a:lnTo>
                  <a:pt x="66666" y="10911"/>
                </a:lnTo>
                <a:lnTo>
                  <a:pt x="66666" y="2727"/>
                </a:lnTo>
                <a:cubicBezTo>
                  <a:pt x="66666" y="1222"/>
                  <a:pt x="65177" y="0"/>
                  <a:pt x="63333" y="0"/>
                </a:cubicBezTo>
                <a:lnTo>
                  <a:pt x="3333" y="0"/>
                </a:lnTo>
                <a:cubicBezTo>
                  <a:pt x="1488" y="0"/>
                  <a:pt x="0" y="1222"/>
                  <a:pt x="0" y="2727"/>
                </a:cubicBezTo>
                <a:lnTo>
                  <a:pt x="0" y="117272"/>
                </a:lnTo>
                <a:cubicBezTo>
                  <a:pt x="0" y="118777"/>
                  <a:pt x="1488" y="120000"/>
                  <a:pt x="3333" y="120000"/>
                </a:cubicBezTo>
                <a:cubicBezTo>
                  <a:pt x="5177" y="120000"/>
                  <a:pt x="6666" y="118777"/>
                  <a:pt x="6666" y="117272"/>
                </a:cubicBezTo>
                <a:lnTo>
                  <a:pt x="6666" y="60000"/>
                </a:lnTo>
                <a:lnTo>
                  <a:pt x="46666" y="60000"/>
                </a:lnTo>
                <a:lnTo>
                  <a:pt x="46666" y="68183"/>
                </a:lnTo>
                <a:cubicBezTo>
                  <a:pt x="46666" y="69688"/>
                  <a:pt x="48155" y="70911"/>
                  <a:pt x="50000" y="70911"/>
                </a:cubicBezTo>
                <a:lnTo>
                  <a:pt x="116666" y="70911"/>
                </a:lnTo>
                <a:cubicBezTo>
                  <a:pt x="118511" y="70911"/>
                  <a:pt x="120000" y="69688"/>
                  <a:pt x="120000" y="68183"/>
                </a:cubicBezTo>
                <a:cubicBezTo>
                  <a:pt x="120000" y="67672"/>
                  <a:pt x="119777" y="67211"/>
                  <a:pt x="119477" y="66800"/>
                </a:cubicBezTo>
                <a:cubicBezTo>
                  <a:pt x="119477" y="66800"/>
                  <a:pt x="119522" y="66777"/>
                  <a:pt x="119522" y="66777"/>
                </a:cubicBezTo>
                <a:close/>
              </a:path>
            </a:pathLst>
          </a:custGeom>
          <a:solidFill>
            <a:srgbClr val="595959"/>
          </a:solidFill>
          <a:ln>
            <a:noFill/>
          </a:ln>
        </p:spPr>
        <p:txBody>
          <a:bodyPr spcFirstLastPara="1" wrap="square" lIns="19063" tIns="19063" rIns="19063" bIns="19063" anchor="ctr" anchorCtr="0">
            <a:noAutofit/>
          </a:bodyPr>
          <a:lstStyle/>
          <a:p>
            <a:pPr algn="ctr">
              <a:buClr>
                <a:srgbClr val="FFFFFF"/>
              </a:buClr>
            </a:pPr>
            <a:endParaRPr sz="2250">
              <a:solidFill>
                <a:srgbClr val="000000"/>
              </a:solidFill>
              <a:latin typeface="Helvetica Neue"/>
              <a:ea typeface="Helvetica Neue"/>
              <a:cs typeface="Helvetica Neue"/>
              <a:sym typeface="Helvetica Neue"/>
            </a:endParaRPr>
          </a:p>
        </p:txBody>
      </p:sp>
      <p:cxnSp>
        <p:nvCxnSpPr>
          <p:cNvPr id="379" name="Google Shape;379;p80"/>
          <p:cNvCxnSpPr/>
          <p:nvPr/>
        </p:nvCxnSpPr>
        <p:spPr>
          <a:xfrm>
            <a:off x="4160838" y="2876167"/>
            <a:ext cx="0" cy="537600"/>
          </a:xfrm>
          <a:prstGeom prst="straightConnector1">
            <a:avLst/>
          </a:prstGeom>
          <a:noFill/>
          <a:ln w="9525" cap="flat" cmpd="sng">
            <a:solidFill>
              <a:srgbClr val="595959"/>
            </a:solidFill>
            <a:prstDash val="solid"/>
            <a:round/>
            <a:headEnd type="none" w="med" len="med"/>
            <a:tailEnd type="none" w="med" len="med"/>
          </a:ln>
        </p:spPr>
      </p:cxnSp>
      <p:cxnSp>
        <p:nvCxnSpPr>
          <p:cNvPr id="380" name="Google Shape;380;p80"/>
          <p:cNvCxnSpPr/>
          <p:nvPr/>
        </p:nvCxnSpPr>
        <p:spPr>
          <a:xfrm>
            <a:off x="8250342" y="2876167"/>
            <a:ext cx="0" cy="537600"/>
          </a:xfrm>
          <a:prstGeom prst="straightConnector1">
            <a:avLst/>
          </a:prstGeom>
          <a:noFill/>
          <a:ln w="9525" cap="flat" cmpd="sng">
            <a:solidFill>
              <a:srgbClr val="595959"/>
            </a:solidFill>
            <a:prstDash val="solid"/>
            <a:round/>
            <a:headEnd type="none" w="med" len="med"/>
            <a:tailEnd type="none" w="med" len="med"/>
          </a:ln>
        </p:spPr>
      </p:cxnSp>
    </p:spTree>
    <p:extLst>
      <p:ext uri="{BB962C8B-B14F-4D97-AF65-F5344CB8AC3E}">
        <p14:creationId xmlns:p14="http://schemas.microsoft.com/office/powerpoint/2010/main" val="146744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1000"/>
                                        <p:tgtEl>
                                          <p:spTgt spid="370"/>
                                        </p:tgtEl>
                                      </p:cBhvr>
                                    </p:animEffect>
                                  </p:childTnLst>
                                </p:cTn>
                              </p:par>
                              <p:par>
                                <p:cTn id="8" presetID="10" presetClass="entr" presetSubtype="0" fill="hold" nodeType="withEffect">
                                  <p:stCondLst>
                                    <p:cond delay="0"/>
                                  </p:stCondLst>
                                  <p:childTnLst>
                                    <p:set>
                                      <p:cBhvr>
                                        <p:cTn id="9" dur="1" fill="hold">
                                          <p:stCondLst>
                                            <p:cond delay="0"/>
                                          </p:stCondLst>
                                        </p:cTn>
                                        <p:tgtEl>
                                          <p:spTgt spid="372"/>
                                        </p:tgtEl>
                                        <p:attrNameLst>
                                          <p:attrName>style.visibility</p:attrName>
                                        </p:attrNameLst>
                                      </p:cBhvr>
                                      <p:to>
                                        <p:strVal val="visible"/>
                                      </p:to>
                                    </p:set>
                                    <p:animEffect transition="in" filter="fade">
                                      <p:cBhvr>
                                        <p:cTn id="10" dur="1000"/>
                                        <p:tgtEl>
                                          <p:spTgt spid="372"/>
                                        </p:tgtEl>
                                      </p:cBhvr>
                                    </p:animEffect>
                                  </p:childTnLst>
                                </p:cTn>
                              </p:par>
                              <p:par>
                                <p:cTn id="11" presetID="10" presetClass="entr" presetSubtype="0" fill="hold" nodeType="withEffect">
                                  <p:stCondLst>
                                    <p:cond delay="0"/>
                                  </p:stCondLst>
                                  <p:childTnLst>
                                    <p:set>
                                      <p:cBhvr>
                                        <p:cTn id="12" dur="1" fill="hold">
                                          <p:stCondLst>
                                            <p:cond delay="0"/>
                                          </p:stCondLst>
                                        </p:cTn>
                                        <p:tgtEl>
                                          <p:spTgt spid="378"/>
                                        </p:tgtEl>
                                        <p:attrNameLst>
                                          <p:attrName>style.visibility</p:attrName>
                                        </p:attrNameLst>
                                      </p:cBhvr>
                                      <p:to>
                                        <p:strVal val="visible"/>
                                      </p:to>
                                    </p:set>
                                    <p:animEffect transition="in" filter="fade">
                                      <p:cBhvr>
                                        <p:cTn id="13" dur="1000"/>
                                        <p:tgtEl>
                                          <p:spTgt spid="37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69"/>
                                        </p:tgtEl>
                                        <p:attrNameLst>
                                          <p:attrName>style.visibility</p:attrName>
                                        </p:attrNameLst>
                                      </p:cBhvr>
                                      <p:to>
                                        <p:strVal val="visible"/>
                                      </p:to>
                                    </p:set>
                                    <p:animEffect transition="in" filter="fade">
                                      <p:cBhvr>
                                        <p:cTn id="18" dur="1000"/>
                                        <p:tgtEl>
                                          <p:spTgt spid="369"/>
                                        </p:tgtEl>
                                      </p:cBhvr>
                                    </p:animEffect>
                                  </p:childTnLst>
                                </p:cTn>
                              </p:par>
                              <p:par>
                                <p:cTn id="19" presetID="10" presetClass="entr" presetSubtype="0" fill="hold" nodeType="withEffect">
                                  <p:stCondLst>
                                    <p:cond delay="0"/>
                                  </p:stCondLst>
                                  <p:childTnLst>
                                    <p:set>
                                      <p:cBhvr>
                                        <p:cTn id="20" dur="1" fill="hold">
                                          <p:stCondLst>
                                            <p:cond delay="0"/>
                                          </p:stCondLst>
                                        </p:cTn>
                                        <p:tgtEl>
                                          <p:spTgt spid="375"/>
                                        </p:tgtEl>
                                        <p:attrNameLst>
                                          <p:attrName>style.visibility</p:attrName>
                                        </p:attrNameLst>
                                      </p:cBhvr>
                                      <p:to>
                                        <p:strVal val="visible"/>
                                      </p:to>
                                    </p:set>
                                    <p:animEffect transition="in" filter="fade">
                                      <p:cBhvr>
                                        <p:cTn id="21" dur="1000"/>
                                        <p:tgtEl>
                                          <p:spTgt spid="375"/>
                                        </p:tgtEl>
                                      </p:cBhvr>
                                    </p:animEffect>
                                  </p:childTnLst>
                                </p:cTn>
                              </p:par>
                              <p:par>
                                <p:cTn id="22" presetID="10" presetClass="entr" presetSubtype="0" fill="hold" nodeType="withEffect">
                                  <p:stCondLst>
                                    <p:cond delay="0"/>
                                  </p:stCondLst>
                                  <p:childTnLst>
                                    <p:set>
                                      <p:cBhvr>
                                        <p:cTn id="23" dur="1" fill="hold">
                                          <p:stCondLst>
                                            <p:cond delay="0"/>
                                          </p:stCondLst>
                                        </p:cTn>
                                        <p:tgtEl>
                                          <p:spTgt spid="376"/>
                                        </p:tgtEl>
                                        <p:attrNameLst>
                                          <p:attrName>style.visibility</p:attrName>
                                        </p:attrNameLst>
                                      </p:cBhvr>
                                      <p:to>
                                        <p:strVal val="visible"/>
                                      </p:to>
                                    </p:set>
                                    <p:animEffect transition="in" filter="fade">
                                      <p:cBhvr>
                                        <p:cTn id="24" dur="1000"/>
                                        <p:tgtEl>
                                          <p:spTgt spid="376"/>
                                        </p:tgtEl>
                                      </p:cBhvr>
                                    </p:animEffect>
                                  </p:childTnLst>
                                </p:cTn>
                              </p:par>
                              <p:par>
                                <p:cTn id="25" presetID="10" presetClass="entr" presetSubtype="0" fill="hold" nodeType="withEffect">
                                  <p:stCondLst>
                                    <p:cond delay="0"/>
                                  </p:stCondLst>
                                  <p:childTnLst>
                                    <p:set>
                                      <p:cBhvr>
                                        <p:cTn id="26" dur="1" fill="hold">
                                          <p:stCondLst>
                                            <p:cond delay="0"/>
                                          </p:stCondLst>
                                        </p:cTn>
                                        <p:tgtEl>
                                          <p:spTgt spid="379"/>
                                        </p:tgtEl>
                                        <p:attrNameLst>
                                          <p:attrName>style.visibility</p:attrName>
                                        </p:attrNameLst>
                                      </p:cBhvr>
                                      <p:to>
                                        <p:strVal val="visible"/>
                                      </p:to>
                                    </p:set>
                                    <p:animEffect transition="in" filter="fade">
                                      <p:cBhvr>
                                        <p:cTn id="27" dur="1000"/>
                                        <p:tgtEl>
                                          <p:spTgt spid="3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8"/>
                                        </p:tgtEl>
                                        <p:attrNameLst>
                                          <p:attrName>style.visibility</p:attrName>
                                        </p:attrNameLst>
                                      </p:cBhvr>
                                      <p:to>
                                        <p:strVal val="visible"/>
                                      </p:to>
                                    </p:set>
                                    <p:animEffect transition="in" filter="fade">
                                      <p:cBhvr>
                                        <p:cTn id="32" dur="1000"/>
                                        <p:tgtEl>
                                          <p:spTgt spid="368"/>
                                        </p:tgtEl>
                                      </p:cBhvr>
                                    </p:animEffect>
                                  </p:childTnLst>
                                </p:cTn>
                              </p:par>
                              <p:par>
                                <p:cTn id="33" presetID="10" presetClass="entr" presetSubtype="0" fill="hold" nodeType="withEffect">
                                  <p:stCondLst>
                                    <p:cond delay="0"/>
                                  </p:stCondLst>
                                  <p:childTnLst>
                                    <p:set>
                                      <p:cBhvr>
                                        <p:cTn id="34" dur="1" fill="hold">
                                          <p:stCondLst>
                                            <p:cond delay="0"/>
                                          </p:stCondLst>
                                        </p:cTn>
                                        <p:tgtEl>
                                          <p:spTgt spid="371"/>
                                        </p:tgtEl>
                                        <p:attrNameLst>
                                          <p:attrName>style.visibility</p:attrName>
                                        </p:attrNameLst>
                                      </p:cBhvr>
                                      <p:to>
                                        <p:strVal val="visible"/>
                                      </p:to>
                                    </p:set>
                                    <p:animEffect transition="in" filter="fade">
                                      <p:cBhvr>
                                        <p:cTn id="35" dur="1000"/>
                                        <p:tgtEl>
                                          <p:spTgt spid="371"/>
                                        </p:tgtEl>
                                      </p:cBhvr>
                                    </p:animEffect>
                                  </p:childTnLst>
                                </p:cTn>
                              </p:par>
                              <p:par>
                                <p:cTn id="36" presetID="10" presetClass="entr" presetSubtype="0" fill="hold" nodeType="withEffect">
                                  <p:stCondLst>
                                    <p:cond delay="0"/>
                                  </p:stCondLst>
                                  <p:childTnLst>
                                    <p:set>
                                      <p:cBhvr>
                                        <p:cTn id="37" dur="1" fill="hold">
                                          <p:stCondLst>
                                            <p:cond delay="0"/>
                                          </p:stCondLst>
                                        </p:cTn>
                                        <p:tgtEl>
                                          <p:spTgt spid="377"/>
                                        </p:tgtEl>
                                        <p:attrNameLst>
                                          <p:attrName>style.visibility</p:attrName>
                                        </p:attrNameLst>
                                      </p:cBhvr>
                                      <p:to>
                                        <p:strVal val="visible"/>
                                      </p:to>
                                    </p:set>
                                    <p:animEffect transition="in" filter="fade">
                                      <p:cBhvr>
                                        <p:cTn id="38" dur="1000"/>
                                        <p:tgtEl>
                                          <p:spTgt spid="377"/>
                                        </p:tgtEl>
                                      </p:cBhvr>
                                    </p:animEffect>
                                  </p:childTnLst>
                                </p:cTn>
                              </p:par>
                              <p:par>
                                <p:cTn id="39" presetID="10" presetClass="entr" presetSubtype="0" fill="hold" nodeType="withEffect">
                                  <p:stCondLst>
                                    <p:cond delay="0"/>
                                  </p:stCondLst>
                                  <p:childTnLst>
                                    <p:set>
                                      <p:cBhvr>
                                        <p:cTn id="40" dur="1" fill="hold">
                                          <p:stCondLst>
                                            <p:cond delay="0"/>
                                          </p:stCondLst>
                                        </p:cTn>
                                        <p:tgtEl>
                                          <p:spTgt spid="380"/>
                                        </p:tgtEl>
                                        <p:attrNameLst>
                                          <p:attrName>style.visibility</p:attrName>
                                        </p:attrNameLst>
                                      </p:cBhvr>
                                      <p:to>
                                        <p:strVal val="visible"/>
                                      </p:to>
                                    </p:set>
                                    <p:animEffect transition="in" filter="fade">
                                      <p:cBhvr>
                                        <p:cTn id="41" dur="1000"/>
                                        <p:tgtEl>
                                          <p:spTgt spid="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81"/>
          <p:cNvSpPr/>
          <p:nvPr/>
        </p:nvSpPr>
        <p:spPr>
          <a:xfrm>
            <a:off x="410008" y="3626170"/>
            <a:ext cx="472050" cy="408000"/>
          </a:xfrm>
          <a:custGeom>
            <a:avLst/>
            <a:gdLst/>
            <a:ahLst/>
            <a:cxnLst/>
            <a:rect l="l" t="t" r="r" b="b"/>
            <a:pathLst>
              <a:path w="120000" h="120000" extrusionOk="0">
                <a:moveTo>
                  <a:pt x="24761" y="113333"/>
                </a:moveTo>
                <a:cubicBezTo>
                  <a:pt x="26033" y="103950"/>
                  <a:pt x="32761" y="100200"/>
                  <a:pt x="39633" y="97183"/>
                </a:cubicBezTo>
                <a:lnTo>
                  <a:pt x="39850" y="97094"/>
                </a:lnTo>
                <a:cubicBezTo>
                  <a:pt x="44750" y="95500"/>
                  <a:pt x="53477" y="89105"/>
                  <a:pt x="53477" y="75383"/>
                </a:cubicBezTo>
                <a:cubicBezTo>
                  <a:pt x="53477" y="63744"/>
                  <a:pt x="49622" y="58066"/>
                  <a:pt x="47544" y="55011"/>
                </a:cubicBezTo>
                <a:cubicBezTo>
                  <a:pt x="47133" y="54394"/>
                  <a:pt x="46633" y="53605"/>
                  <a:pt x="46744" y="53777"/>
                </a:cubicBezTo>
                <a:cubicBezTo>
                  <a:pt x="46577" y="53327"/>
                  <a:pt x="45761" y="50716"/>
                  <a:pt x="46938" y="44638"/>
                </a:cubicBezTo>
                <a:cubicBezTo>
                  <a:pt x="47494" y="41788"/>
                  <a:pt x="46555" y="40227"/>
                  <a:pt x="46555" y="40227"/>
                </a:cubicBezTo>
                <a:cubicBezTo>
                  <a:pt x="45066" y="36138"/>
                  <a:pt x="42300" y="28516"/>
                  <a:pt x="44377" y="22361"/>
                </a:cubicBezTo>
                <a:cubicBezTo>
                  <a:pt x="47166" y="13844"/>
                  <a:pt x="49638" y="12166"/>
                  <a:pt x="54116" y="9705"/>
                </a:cubicBezTo>
                <a:cubicBezTo>
                  <a:pt x="54377" y="9561"/>
                  <a:pt x="54633" y="9394"/>
                  <a:pt x="54872" y="9205"/>
                </a:cubicBezTo>
                <a:cubicBezTo>
                  <a:pt x="55716" y="8527"/>
                  <a:pt x="59300" y="6666"/>
                  <a:pt x="63350" y="6666"/>
                </a:cubicBezTo>
                <a:cubicBezTo>
                  <a:pt x="65377" y="6666"/>
                  <a:pt x="67083" y="7138"/>
                  <a:pt x="68433" y="8077"/>
                </a:cubicBezTo>
                <a:cubicBezTo>
                  <a:pt x="70055" y="9194"/>
                  <a:pt x="71611" y="11327"/>
                  <a:pt x="73961" y="18172"/>
                </a:cubicBezTo>
                <a:cubicBezTo>
                  <a:pt x="78338" y="30383"/>
                  <a:pt x="75566" y="37211"/>
                  <a:pt x="74166" y="39577"/>
                </a:cubicBezTo>
                <a:cubicBezTo>
                  <a:pt x="73238" y="41150"/>
                  <a:pt x="72922" y="43133"/>
                  <a:pt x="73283" y="45011"/>
                </a:cubicBezTo>
                <a:cubicBezTo>
                  <a:pt x="74366" y="50605"/>
                  <a:pt x="73666" y="52966"/>
                  <a:pt x="73483" y="53438"/>
                </a:cubicBezTo>
                <a:cubicBezTo>
                  <a:pt x="73438" y="53505"/>
                  <a:pt x="72783" y="54522"/>
                  <a:pt x="72450" y="55011"/>
                </a:cubicBezTo>
                <a:cubicBezTo>
                  <a:pt x="70377" y="58066"/>
                  <a:pt x="66516" y="63744"/>
                  <a:pt x="66516" y="75383"/>
                </a:cubicBezTo>
                <a:cubicBezTo>
                  <a:pt x="66516" y="89105"/>
                  <a:pt x="75250" y="95500"/>
                  <a:pt x="80150" y="97094"/>
                </a:cubicBezTo>
                <a:lnTo>
                  <a:pt x="80366" y="97183"/>
                </a:lnTo>
                <a:cubicBezTo>
                  <a:pt x="87238" y="100200"/>
                  <a:pt x="93966" y="103950"/>
                  <a:pt x="95238" y="113333"/>
                </a:cubicBezTo>
                <a:cubicBezTo>
                  <a:pt x="95238" y="113333"/>
                  <a:pt x="24761" y="113333"/>
                  <a:pt x="24761" y="113333"/>
                </a:cubicBezTo>
                <a:close/>
                <a:moveTo>
                  <a:pt x="81750" y="90711"/>
                </a:moveTo>
                <a:cubicBezTo>
                  <a:pt x="81750" y="90711"/>
                  <a:pt x="71972" y="87861"/>
                  <a:pt x="71972" y="75383"/>
                </a:cubicBezTo>
                <a:cubicBezTo>
                  <a:pt x="71972" y="64422"/>
                  <a:pt x="75988" y="60561"/>
                  <a:pt x="77538" y="57894"/>
                </a:cubicBezTo>
                <a:cubicBezTo>
                  <a:pt x="77538" y="57894"/>
                  <a:pt x="80727" y="54483"/>
                  <a:pt x="78588" y="43477"/>
                </a:cubicBezTo>
                <a:cubicBezTo>
                  <a:pt x="82150" y="37444"/>
                  <a:pt x="83305" y="27622"/>
                  <a:pt x="78950" y="15494"/>
                </a:cubicBezTo>
                <a:cubicBezTo>
                  <a:pt x="76522" y="8411"/>
                  <a:pt x="74383" y="4527"/>
                  <a:pt x="71116" y="2272"/>
                </a:cubicBezTo>
                <a:cubicBezTo>
                  <a:pt x="68722" y="611"/>
                  <a:pt x="66000" y="0"/>
                  <a:pt x="63350" y="0"/>
                </a:cubicBezTo>
                <a:cubicBezTo>
                  <a:pt x="58422" y="0"/>
                  <a:pt x="53750" y="2133"/>
                  <a:pt x="51883" y="3627"/>
                </a:cubicBezTo>
                <a:cubicBezTo>
                  <a:pt x="46427" y="6622"/>
                  <a:pt x="42761" y="9377"/>
                  <a:pt x="39316" y="19883"/>
                </a:cubicBezTo>
                <a:cubicBezTo>
                  <a:pt x="36333" y="28711"/>
                  <a:pt x="39883" y="38288"/>
                  <a:pt x="41633" y="43100"/>
                </a:cubicBezTo>
                <a:cubicBezTo>
                  <a:pt x="39500" y="54111"/>
                  <a:pt x="42455" y="57894"/>
                  <a:pt x="42455" y="57894"/>
                </a:cubicBezTo>
                <a:cubicBezTo>
                  <a:pt x="44011" y="60561"/>
                  <a:pt x="48022" y="64422"/>
                  <a:pt x="48022" y="75383"/>
                </a:cubicBezTo>
                <a:cubicBezTo>
                  <a:pt x="48022" y="87861"/>
                  <a:pt x="38250" y="90711"/>
                  <a:pt x="38250" y="90711"/>
                </a:cubicBezTo>
                <a:cubicBezTo>
                  <a:pt x="32044" y="93438"/>
                  <a:pt x="19088" y="98666"/>
                  <a:pt x="19088" y="116666"/>
                </a:cubicBezTo>
                <a:cubicBezTo>
                  <a:pt x="19088" y="116666"/>
                  <a:pt x="19088" y="120000"/>
                  <a:pt x="21816" y="120000"/>
                </a:cubicBezTo>
                <a:lnTo>
                  <a:pt x="98183" y="120000"/>
                </a:lnTo>
                <a:cubicBezTo>
                  <a:pt x="100911" y="120000"/>
                  <a:pt x="100911" y="116666"/>
                  <a:pt x="100911" y="116666"/>
                </a:cubicBezTo>
                <a:cubicBezTo>
                  <a:pt x="100911" y="98666"/>
                  <a:pt x="87955" y="93438"/>
                  <a:pt x="81750" y="90711"/>
                </a:cubicBezTo>
                <a:moveTo>
                  <a:pt x="108422" y="83366"/>
                </a:moveTo>
                <a:cubicBezTo>
                  <a:pt x="108422" y="83366"/>
                  <a:pt x="102311" y="81672"/>
                  <a:pt x="102311" y="71966"/>
                </a:cubicBezTo>
                <a:cubicBezTo>
                  <a:pt x="102311" y="63438"/>
                  <a:pt x="104411" y="60438"/>
                  <a:pt x="105650" y="58366"/>
                </a:cubicBezTo>
                <a:cubicBezTo>
                  <a:pt x="105650" y="58366"/>
                  <a:pt x="108016" y="55416"/>
                  <a:pt x="106311" y="46861"/>
                </a:cubicBezTo>
                <a:cubicBezTo>
                  <a:pt x="107711" y="43111"/>
                  <a:pt x="110555" y="35661"/>
                  <a:pt x="108166" y="28800"/>
                </a:cubicBezTo>
                <a:cubicBezTo>
                  <a:pt x="105411" y="20633"/>
                  <a:pt x="103583" y="18483"/>
                  <a:pt x="99222" y="16155"/>
                </a:cubicBezTo>
                <a:cubicBezTo>
                  <a:pt x="97727" y="14994"/>
                  <a:pt x="93988" y="13333"/>
                  <a:pt x="90044" y="13333"/>
                </a:cubicBezTo>
                <a:cubicBezTo>
                  <a:pt x="88183" y="13333"/>
                  <a:pt x="86283" y="13738"/>
                  <a:pt x="84544" y="14705"/>
                </a:cubicBezTo>
                <a:cubicBezTo>
                  <a:pt x="85238" y="16861"/>
                  <a:pt x="85827" y="19000"/>
                  <a:pt x="86250" y="21105"/>
                </a:cubicBezTo>
                <a:cubicBezTo>
                  <a:pt x="86316" y="21055"/>
                  <a:pt x="86388" y="20994"/>
                  <a:pt x="86461" y="20944"/>
                </a:cubicBezTo>
                <a:cubicBezTo>
                  <a:pt x="87388" y="20316"/>
                  <a:pt x="88600" y="20000"/>
                  <a:pt x="90044" y="20000"/>
                </a:cubicBezTo>
                <a:cubicBezTo>
                  <a:pt x="92866" y="20000"/>
                  <a:pt x="95616" y="21250"/>
                  <a:pt x="96288" y="21772"/>
                </a:cubicBezTo>
                <a:cubicBezTo>
                  <a:pt x="96527" y="21961"/>
                  <a:pt x="96783" y="22127"/>
                  <a:pt x="97038" y="22266"/>
                </a:cubicBezTo>
                <a:cubicBezTo>
                  <a:pt x="99722" y="23694"/>
                  <a:pt x="100727" y="24233"/>
                  <a:pt x="103122" y="31338"/>
                </a:cubicBezTo>
                <a:cubicBezTo>
                  <a:pt x="104566" y="35483"/>
                  <a:pt x="102511" y="40988"/>
                  <a:pt x="101405" y="43950"/>
                </a:cubicBezTo>
                <a:cubicBezTo>
                  <a:pt x="100894" y="45311"/>
                  <a:pt x="100722" y="46983"/>
                  <a:pt x="101011" y="48433"/>
                </a:cubicBezTo>
                <a:cubicBezTo>
                  <a:pt x="101755" y="52177"/>
                  <a:pt x="101411" y="53922"/>
                  <a:pt x="101288" y="54355"/>
                </a:cubicBezTo>
                <a:cubicBezTo>
                  <a:pt x="101277" y="54377"/>
                  <a:pt x="101261" y="54405"/>
                  <a:pt x="101244" y="54433"/>
                </a:cubicBezTo>
                <a:lnTo>
                  <a:pt x="101061" y="54738"/>
                </a:lnTo>
                <a:cubicBezTo>
                  <a:pt x="99588" y="57166"/>
                  <a:pt x="96855" y="61700"/>
                  <a:pt x="96855" y="71966"/>
                </a:cubicBezTo>
                <a:cubicBezTo>
                  <a:pt x="96855" y="83438"/>
                  <a:pt x="103166" y="88516"/>
                  <a:pt x="106827" y="89750"/>
                </a:cubicBezTo>
                <a:cubicBezTo>
                  <a:pt x="110311" y="91272"/>
                  <a:pt x="113527" y="93661"/>
                  <a:pt x="114344" y="99994"/>
                </a:cubicBezTo>
                <a:lnTo>
                  <a:pt x="102550" y="100000"/>
                </a:lnTo>
                <a:cubicBezTo>
                  <a:pt x="103594" y="101961"/>
                  <a:pt x="104455" y="104194"/>
                  <a:pt x="105111" y="106666"/>
                </a:cubicBezTo>
                <a:lnTo>
                  <a:pt x="117272" y="106661"/>
                </a:lnTo>
                <a:cubicBezTo>
                  <a:pt x="120000" y="106661"/>
                  <a:pt x="120000" y="103327"/>
                  <a:pt x="120000" y="103327"/>
                </a:cubicBezTo>
                <a:cubicBezTo>
                  <a:pt x="120000" y="89994"/>
                  <a:pt x="113388" y="85488"/>
                  <a:pt x="108422" y="83366"/>
                </a:cubicBezTo>
                <a:moveTo>
                  <a:pt x="13172" y="89750"/>
                </a:moveTo>
                <a:cubicBezTo>
                  <a:pt x="16833" y="88516"/>
                  <a:pt x="23144" y="83438"/>
                  <a:pt x="23144" y="71966"/>
                </a:cubicBezTo>
                <a:cubicBezTo>
                  <a:pt x="23144" y="61700"/>
                  <a:pt x="20405" y="57166"/>
                  <a:pt x="18938" y="54738"/>
                </a:cubicBezTo>
                <a:lnTo>
                  <a:pt x="18755" y="54433"/>
                </a:lnTo>
                <a:cubicBezTo>
                  <a:pt x="18738" y="54405"/>
                  <a:pt x="18722" y="54377"/>
                  <a:pt x="18705" y="54355"/>
                </a:cubicBezTo>
                <a:cubicBezTo>
                  <a:pt x="18588" y="53922"/>
                  <a:pt x="18238" y="52177"/>
                  <a:pt x="18988" y="48433"/>
                </a:cubicBezTo>
                <a:cubicBezTo>
                  <a:pt x="19277" y="46983"/>
                  <a:pt x="19105" y="45311"/>
                  <a:pt x="18594" y="43950"/>
                </a:cubicBezTo>
                <a:cubicBezTo>
                  <a:pt x="17488" y="40988"/>
                  <a:pt x="15433" y="35483"/>
                  <a:pt x="16877" y="31338"/>
                </a:cubicBezTo>
                <a:cubicBezTo>
                  <a:pt x="19272" y="24233"/>
                  <a:pt x="20272" y="23694"/>
                  <a:pt x="22961" y="22266"/>
                </a:cubicBezTo>
                <a:cubicBezTo>
                  <a:pt x="23222" y="22127"/>
                  <a:pt x="23472" y="21961"/>
                  <a:pt x="23711" y="21772"/>
                </a:cubicBezTo>
                <a:cubicBezTo>
                  <a:pt x="24383" y="21250"/>
                  <a:pt x="27133" y="20000"/>
                  <a:pt x="29955" y="20000"/>
                </a:cubicBezTo>
                <a:cubicBezTo>
                  <a:pt x="31311" y="20000"/>
                  <a:pt x="32438" y="20305"/>
                  <a:pt x="33344" y="20861"/>
                </a:cubicBezTo>
                <a:cubicBezTo>
                  <a:pt x="33583" y="19711"/>
                  <a:pt x="33866" y="18561"/>
                  <a:pt x="34250" y="17411"/>
                </a:cubicBezTo>
                <a:cubicBezTo>
                  <a:pt x="34583" y="16388"/>
                  <a:pt x="34938" y="15516"/>
                  <a:pt x="35283" y="14611"/>
                </a:cubicBezTo>
                <a:cubicBezTo>
                  <a:pt x="33588" y="13711"/>
                  <a:pt x="31755" y="13333"/>
                  <a:pt x="29955" y="13333"/>
                </a:cubicBezTo>
                <a:cubicBezTo>
                  <a:pt x="26011" y="13333"/>
                  <a:pt x="22272" y="14994"/>
                  <a:pt x="20777" y="16155"/>
                </a:cubicBezTo>
                <a:cubicBezTo>
                  <a:pt x="16416" y="18483"/>
                  <a:pt x="14583" y="20633"/>
                  <a:pt x="11833" y="28800"/>
                </a:cubicBezTo>
                <a:cubicBezTo>
                  <a:pt x="9444" y="35661"/>
                  <a:pt x="12288" y="43111"/>
                  <a:pt x="13688" y="46861"/>
                </a:cubicBezTo>
                <a:cubicBezTo>
                  <a:pt x="11977" y="55416"/>
                  <a:pt x="14350" y="58366"/>
                  <a:pt x="14350" y="58366"/>
                </a:cubicBezTo>
                <a:cubicBezTo>
                  <a:pt x="15588" y="60438"/>
                  <a:pt x="17694" y="63438"/>
                  <a:pt x="17694" y="71966"/>
                </a:cubicBezTo>
                <a:cubicBezTo>
                  <a:pt x="17694" y="81672"/>
                  <a:pt x="11577" y="83366"/>
                  <a:pt x="11577" y="83366"/>
                </a:cubicBezTo>
                <a:cubicBezTo>
                  <a:pt x="6616" y="85488"/>
                  <a:pt x="0" y="89994"/>
                  <a:pt x="0" y="103327"/>
                </a:cubicBezTo>
                <a:cubicBezTo>
                  <a:pt x="0" y="103327"/>
                  <a:pt x="0" y="106661"/>
                  <a:pt x="2727" y="106661"/>
                </a:cubicBezTo>
                <a:lnTo>
                  <a:pt x="14888" y="106666"/>
                </a:lnTo>
                <a:cubicBezTo>
                  <a:pt x="15544" y="104194"/>
                  <a:pt x="16400" y="101961"/>
                  <a:pt x="17450" y="100000"/>
                </a:cubicBezTo>
                <a:lnTo>
                  <a:pt x="5655" y="99994"/>
                </a:lnTo>
                <a:cubicBezTo>
                  <a:pt x="6472" y="93661"/>
                  <a:pt x="9688" y="91272"/>
                  <a:pt x="13172" y="89750"/>
                </a:cubicBezTo>
              </a:path>
            </a:pathLst>
          </a:custGeom>
          <a:solidFill>
            <a:srgbClr val="595959"/>
          </a:solidFill>
          <a:ln>
            <a:noFill/>
          </a:ln>
        </p:spPr>
        <p:txBody>
          <a:bodyPr spcFirstLastPara="1" wrap="square" lIns="19063" tIns="19063" rIns="19063" bIns="19063" anchor="ctr" anchorCtr="0">
            <a:noAutofit/>
          </a:bodyPr>
          <a:lstStyle/>
          <a:p>
            <a:pPr algn="ctr">
              <a:buClr>
                <a:srgbClr val="FFFFFF"/>
              </a:buClr>
            </a:pPr>
            <a:endParaRPr sz="2250">
              <a:solidFill>
                <a:srgbClr val="000000"/>
              </a:solidFill>
              <a:latin typeface="Helvetica Neue"/>
              <a:ea typeface="Helvetica Neue"/>
              <a:cs typeface="Helvetica Neue"/>
              <a:sym typeface="Helvetica Neue"/>
            </a:endParaRPr>
          </a:p>
        </p:txBody>
      </p:sp>
      <p:sp>
        <p:nvSpPr>
          <p:cNvPr id="386" name="Google Shape;386;p81"/>
          <p:cNvSpPr txBox="1"/>
          <p:nvPr/>
        </p:nvSpPr>
        <p:spPr>
          <a:xfrm>
            <a:off x="1155933" y="1028494"/>
            <a:ext cx="4413600" cy="2109600"/>
          </a:xfrm>
          <a:prstGeom prst="rect">
            <a:avLst/>
          </a:prstGeom>
          <a:noFill/>
          <a:ln>
            <a:noFill/>
          </a:ln>
        </p:spPr>
        <p:txBody>
          <a:bodyPr spcFirstLastPara="1" wrap="square" lIns="0" tIns="0" rIns="121900" bIns="121900" anchor="t" anchorCtr="0">
            <a:noAutofit/>
          </a:bodyPr>
          <a:lstStyle/>
          <a:p>
            <a:pPr>
              <a:spcBef>
                <a:spcPts val="4000"/>
              </a:spcBef>
            </a:pPr>
            <a:r>
              <a:rPr lang="en" sz="2000" b="1" dirty="0">
                <a:solidFill>
                  <a:srgbClr val="323262"/>
                </a:solidFill>
                <a:latin typeface="Times New Roman" panose="02020603050405020304" pitchFamily="18" charset="0"/>
                <a:cs typeface="Times New Roman" panose="02020603050405020304" pitchFamily="18" charset="0"/>
              </a:rPr>
              <a:t>Points: Tangible, measurable evidence of my accomplishments</a:t>
            </a:r>
            <a:endParaRPr sz="2000" dirty="0">
              <a:solidFill>
                <a:srgbClr val="222C36"/>
              </a:solidFill>
              <a:latin typeface="Times New Roman" panose="02020603050405020304" pitchFamily="18" charset="0"/>
              <a:ea typeface="Roboto"/>
              <a:cs typeface="Times New Roman" panose="02020603050405020304" pitchFamily="18" charset="0"/>
              <a:sym typeface="Roboto"/>
            </a:endParaRPr>
          </a:p>
          <a:p>
            <a:pPr>
              <a:spcBef>
                <a:spcPts val="2000"/>
              </a:spcBef>
            </a:pPr>
            <a:r>
              <a:rPr lang="en" sz="1200" dirty="0">
                <a:solidFill>
                  <a:srgbClr val="363636"/>
                </a:solidFill>
                <a:highlight>
                  <a:srgbClr val="FFFFFF"/>
                </a:highlight>
                <a:latin typeface="Times New Roman" panose="02020603050405020304" pitchFamily="18" charset="0"/>
                <a:ea typeface="Roboto"/>
                <a:cs typeface="Times New Roman" panose="02020603050405020304" pitchFamily="18" charset="0"/>
                <a:sym typeface="Roboto"/>
              </a:rPr>
              <a:t>Used to keep score and establish status or accumulated to purchase virtual or real goods. Earn points through activities, sharing, contributing, or by creating something useful to others.</a:t>
            </a:r>
            <a:endParaRPr sz="1200" dirty="0">
              <a:solidFill>
                <a:srgbClr val="222C36"/>
              </a:solidFill>
              <a:latin typeface="Times New Roman" panose="02020603050405020304" pitchFamily="18" charset="0"/>
              <a:ea typeface="Roboto"/>
              <a:cs typeface="Times New Roman" panose="02020603050405020304" pitchFamily="18" charset="0"/>
              <a:sym typeface="Roboto"/>
            </a:endParaRPr>
          </a:p>
        </p:txBody>
      </p:sp>
      <p:sp>
        <p:nvSpPr>
          <p:cNvPr id="387" name="Google Shape;387;p81"/>
          <p:cNvSpPr txBox="1">
            <a:spLocks noGrp="1"/>
          </p:cNvSpPr>
          <p:nvPr>
            <p:ph type="body" idx="4294967295"/>
          </p:nvPr>
        </p:nvSpPr>
        <p:spPr>
          <a:xfrm>
            <a:off x="7049238" y="1400177"/>
            <a:ext cx="4327215" cy="683117"/>
          </a:xfrm>
          <a:prstGeom prst="rect">
            <a:avLst/>
          </a:prstGeom>
          <a:noFill/>
          <a:ln>
            <a:noFill/>
          </a:ln>
        </p:spPr>
        <p:txBody>
          <a:bodyPr spcFirstLastPara="1" vert="horz" wrap="square" lIns="25400" tIns="25400" rIns="25400" bIns="25400" rtlCol="0" anchor="ctr" anchorCtr="0">
            <a:noAutofit/>
          </a:bodyPr>
          <a:lstStyle/>
          <a:p>
            <a:pPr marL="0" indent="0">
              <a:spcBef>
                <a:spcPts val="4000"/>
              </a:spcBef>
              <a:buClr>
                <a:srgbClr val="000000"/>
              </a:buClr>
              <a:buSzPts val="2900"/>
              <a:buNone/>
            </a:pPr>
            <a:r>
              <a:rPr lang="en" sz="2000" b="1" dirty="0">
                <a:solidFill>
                  <a:srgbClr val="323262"/>
                </a:solidFill>
                <a:latin typeface="Times New Roman" panose="02020603050405020304" pitchFamily="18" charset="0"/>
                <a:ea typeface="Arial"/>
                <a:cs typeface="Times New Roman" panose="02020603050405020304" pitchFamily="18" charset="0"/>
                <a:sym typeface="Arial"/>
              </a:rPr>
              <a:t>Competition: How I’m doing compared to others</a:t>
            </a:r>
            <a:endParaRPr sz="2000" b="1" dirty="0">
              <a:solidFill>
                <a:srgbClr val="323262"/>
              </a:solidFill>
              <a:latin typeface="Times New Roman" panose="02020603050405020304" pitchFamily="18" charset="0"/>
              <a:ea typeface="Arial"/>
              <a:cs typeface="Times New Roman" panose="02020603050405020304" pitchFamily="18" charset="0"/>
              <a:sym typeface="Arial"/>
            </a:endParaRPr>
          </a:p>
          <a:p>
            <a:pPr marL="0" indent="0" algn="ctr">
              <a:lnSpc>
                <a:spcPct val="100000"/>
              </a:lnSpc>
              <a:spcBef>
                <a:spcPts val="2000"/>
              </a:spcBef>
              <a:buClr>
                <a:srgbClr val="222C36"/>
              </a:buClr>
              <a:buNone/>
            </a:pPr>
            <a:endParaRPr sz="1450" b="1" dirty="0">
              <a:solidFill>
                <a:srgbClr val="222C36"/>
              </a:solidFill>
              <a:latin typeface="Roboto"/>
              <a:ea typeface="Roboto"/>
              <a:cs typeface="Roboto"/>
              <a:sym typeface="Roboto"/>
            </a:endParaRPr>
          </a:p>
          <a:p>
            <a:pPr marL="0" indent="0">
              <a:lnSpc>
                <a:spcPct val="100000"/>
              </a:lnSpc>
              <a:spcBef>
                <a:spcPts val="0"/>
              </a:spcBef>
              <a:buClr>
                <a:srgbClr val="222C36"/>
              </a:buClr>
              <a:buNone/>
            </a:pPr>
            <a:endParaRPr sz="1450" b="1" dirty="0">
              <a:solidFill>
                <a:srgbClr val="222C36"/>
              </a:solidFill>
              <a:latin typeface="Helvetica Neue"/>
              <a:ea typeface="Helvetica Neue"/>
              <a:cs typeface="Helvetica Neue"/>
              <a:sym typeface="Helvetica Neue"/>
            </a:endParaRPr>
          </a:p>
        </p:txBody>
      </p:sp>
      <p:sp>
        <p:nvSpPr>
          <p:cNvPr id="388" name="Google Shape;388;p81"/>
          <p:cNvSpPr txBox="1">
            <a:spLocks noGrp="1"/>
          </p:cNvSpPr>
          <p:nvPr>
            <p:ph type="body" idx="4294967295"/>
          </p:nvPr>
        </p:nvSpPr>
        <p:spPr>
          <a:xfrm>
            <a:off x="7049237" y="2133361"/>
            <a:ext cx="3816459" cy="1071157"/>
          </a:xfrm>
          <a:prstGeom prst="rect">
            <a:avLst/>
          </a:prstGeom>
          <a:noFill/>
          <a:ln>
            <a:noFill/>
          </a:ln>
        </p:spPr>
        <p:txBody>
          <a:bodyPr spcFirstLastPara="1" vert="horz" wrap="square" lIns="25400" tIns="25400" rIns="25400" bIns="25400" rtlCol="0" anchor="t" anchorCtr="0">
            <a:noAutofit/>
          </a:bodyPr>
          <a:lstStyle/>
          <a:p>
            <a:pPr marL="0" indent="0">
              <a:lnSpc>
                <a:spcPct val="115000"/>
              </a:lnSpc>
              <a:spcBef>
                <a:spcPts val="0"/>
              </a:spcBef>
              <a:buClr>
                <a:srgbClr val="222C36"/>
              </a:buClr>
              <a:buNone/>
            </a:pPr>
            <a:r>
              <a:rPr lang="en" sz="1200" dirty="0">
                <a:solidFill>
                  <a:srgbClr val="363636"/>
                </a:solidFill>
                <a:highlight>
                  <a:srgbClr val="FFFFFF"/>
                </a:highlight>
                <a:latin typeface="Times New Roman" panose="02020603050405020304" pitchFamily="18" charset="0"/>
                <a:ea typeface="Roboto"/>
                <a:cs typeface="Times New Roman" panose="02020603050405020304" pitchFamily="18" charset="0"/>
                <a:sym typeface="Roboto"/>
              </a:rPr>
              <a:t>Raise the stakes for accomplishing a goal by showing users how they compare to others, as individuals or in teams. Encourage competition with time-based, team and individualized leaderboards. Where do I rank? How can I overtake my closest competitor?</a:t>
            </a:r>
            <a:endParaRPr sz="1200" dirty="0">
              <a:latin typeface="Times New Roman" panose="02020603050405020304" pitchFamily="18" charset="0"/>
              <a:ea typeface="Roboto"/>
              <a:cs typeface="Times New Roman" panose="02020603050405020304" pitchFamily="18" charset="0"/>
              <a:sym typeface="Roboto"/>
            </a:endParaRPr>
          </a:p>
        </p:txBody>
      </p:sp>
      <p:sp>
        <p:nvSpPr>
          <p:cNvPr id="389" name="Google Shape;389;p81"/>
          <p:cNvSpPr txBox="1">
            <a:spLocks noGrp="1"/>
          </p:cNvSpPr>
          <p:nvPr>
            <p:ph type="body" idx="4294967295"/>
          </p:nvPr>
        </p:nvSpPr>
        <p:spPr>
          <a:xfrm>
            <a:off x="7049237" y="3531914"/>
            <a:ext cx="4170696" cy="666111"/>
          </a:xfrm>
          <a:prstGeom prst="rect">
            <a:avLst/>
          </a:prstGeom>
          <a:noFill/>
          <a:ln>
            <a:noFill/>
          </a:ln>
        </p:spPr>
        <p:txBody>
          <a:bodyPr spcFirstLastPara="1" vert="horz" wrap="square" lIns="25400" tIns="25400" rIns="25400" bIns="25400" rtlCol="0" anchor="ctr" anchorCtr="0">
            <a:noAutofit/>
          </a:bodyPr>
          <a:lstStyle/>
          <a:p>
            <a:pPr marL="0" indent="0">
              <a:spcBef>
                <a:spcPts val="4000"/>
              </a:spcBef>
              <a:buClr>
                <a:srgbClr val="000000"/>
              </a:buClr>
              <a:buSzPts val="2900"/>
              <a:buNone/>
            </a:pPr>
            <a:r>
              <a:rPr lang="en" sz="2000" b="1" dirty="0" smtClean="0">
                <a:solidFill>
                  <a:srgbClr val="323262"/>
                </a:solidFill>
                <a:latin typeface="Times New Roman" panose="02020603050405020304" pitchFamily="18" charset="0"/>
                <a:ea typeface="Arial"/>
                <a:cs typeface="Times New Roman" panose="02020603050405020304" pitchFamily="18" charset="0"/>
                <a:sym typeface="Arial"/>
              </a:rPr>
              <a:t>Collaboration</a:t>
            </a:r>
            <a:r>
              <a:rPr lang="en" sz="2000" b="1" dirty="0">
                <a:solidFill>
                  <a:srgbClr val="323262"/>
                </a:solidFill>
                <a:latin typeface="Times New Roman" panose="02020603050405020304" pitchFamily="18" charset="0"/>
                <a:ea typeface="Arial"/>
                <a:cs typeface="Times New Roman" panose="02020603050405020304" pitchFamily="18" charset="0"/>
                <a:sym typeface="Arial"/>
              </a:rPr>
              <a:t>: Accomplish a goal working with others</a:t>
            </a:r>
            <a:endParaRPr sz="2000" b="1" dirty="0">
              <a:solidFill>
                <a:srgbClr val="323262"/>
              </a:solidFill>
              <a:latin typeface="Times New Roman" panose="02020603050405020304" pitchFamily="18" charset="0"/>
              <a:ea typeface="Arial"/>
              <a:cs typeface="Times New Roman" panose="02020603050405020304" pitchFamily="18" charset="0"/>
              <a:sym typeface="Arial"/>
            </a:endParaRPr>
          </a:p>
          <a:p>
            <a:pPr marL="0" indent="0" algn="ctr">
              <a:lnSpc>
                <a:spcPct val="100000"/>
              </a:lnSpc>
              <a:spcBef>
                <a:spcPts val="2000"/>
              </a:spcBef>
              <a:buClr>
                <a:srgbClr val="222C36"/>
              </a:buClr>
              <a:buNone/>
            </a:pPr>
            <a:endParaRPr sz="1450" b="1" dirty="0">
              <a:solidFill>
                <a:srgbClr val="222C36"/>
              </a:solidFill>
              <a:latin typeface="Roboto"/>
              <a:ea typeface="Roboto"/>
              <a:cs typeface="Roboto"/>
              <a:sym typeface="Roboto"/>
            </a:endParaRPr>
          </a:p>
          <a:p>
            <a:pPr marL="0" indent="0">
              <a:lnSpc>
                <a:spcPct val="100000"/>
              </a:lnSpc>
              <a:spcBef>
                <a:spcPts val="0"/>
              </a:spcBef>
              <a:buClr>
                <a:srgbClr val="222C36"/>
              </a:buClr>
              <a:buNone/>
            </a:pPr>
            <a:endParaRPr sz="1450" b="1" dirty="0">
              <a:solidFill>
                <a:srgbClr val="222C36"/>
              </a:solidFill>
              <a:latin typeface="Helvetica Neue"/>
              <a:ea typeface="Helvetica Neue"/>
              <a:cs typeface="Helvetica Neue"/>
              <a:sym typeface="Helvetica Neue"/>
            </a:endParaRPr>
          </a:p>
        </p:txBody>
      </p:sp>
      <p:sp>
        <p:nvSpPr>
          <p:cNvPr id="390" name="Google Shape;390;p81"/>
          <p:cNvSpPr txBox="1">
            <a:spLocks noGrp="1"/>
          </p:cNvSpPr>
          <p:nvPr>
            <p:ph type="body" idx="4294967295"/>
          </p:nvPr>
        </p:nvSpPr>
        <p:spPr>
          <a:xfrm>
            <a:off x="6942147" y="4312917"/>
            <a:ext cx="3923550" cy="759150"/>
          </a:xfrm>
          <a:prstGeom prst="rect">
            <a:avLst/>
          </a:prstGeom>
          <a:noFill/>
          <a:ln>
            <a:noFill/>
          </a:ln>
        </p:spPr>
        <p:txBody>
          <a:bodyPr spcFirstLastPara="1" vert="horz" wrap="square" lIns="25400" tIns="25400" rIns="25400" bIns="25400" rtlCol="0" anchor="t" anchorCtr="0">
            <a:noAutofit/>
          </a:bodyPr>
          <a:lstStyle/>
          <a:p>
            <a:pPr marL="0" indent="0">
              <a:lnSpc>
                <a:spcPct val="115000"/>
              </a:lnSpc>
              <a:spcBef>
                <a:spcPts val="0"/>
              </a:spcBef>
              <a:buClr>
                <a:srgbClr val="222C36"/>
              </a:buClr>
              <a:buNone/>
            </a:pPr>
            <a:r>
              <a:rPr lang="en" sz="1200" dirty="0">
                <a:solidFill>
                  <a:srgbClr val="363636"/>
                </a:solidFill>
                <a:highlight>
                  <a:srgbClr val="FFFFFF"/>
                </a:highlight>
                <a:latin typeface="Times New Roman" panose="02020603050405020304" pitchFamily="18" charset="0"/>
                <a:ea typeface="Roboto"/>
                <a:cs typeface="Times New Roman" panose="02020603050405020304" pitchFamily="18" charset="0"/>
                <a:sym typeface="Roboto"/>
              </a:rPr>
              <a:t>Connect users as a team to accomplish larger tasks, to drive competition, and to encourage knowledge sharing. Show team members how they are contributing to the group’s success. No one wants to let down their team members</a:t>
            </a:r>
            <a:r>
              <a:rPr lang="en" sz="1050" dirty="0">
                <a:solidFill>
                  <a:srgbClr val="363636"/>
                </a:solidFill>
                <a:highlight>
                  <a:srgbClr val="FFFFFF"/>
                </a:highlight>
                <a:latin typeface="Roboto"/>
                <a:ea typeface="Roboto"/>
                <a:cs typeface="Roboto"/>
                <a:sym typeface="Roboto"/>
              </a:rPr>
              <a:t>.</a:t>
            </a:r>
            <a:endParaRPr sz="1050" dirty="0">
              <a:latin typeface="Roboto"/>
              <a:ea typeface="Roboto"/>
              <a:cs typeface="Roboto"/>
              <a:sym typeface="Roboto"/>
            </a:endParaRPr>
          </a:p>
        </p:txBody>
      </p:sp>
      <p:sp>
        <p:nvSpPr>
          <p:cNvPr id="391" name="Google Shape;391;p81"/>
          <p:cNvSpPr txBox="1">
            <a:spLocks noGrp="1"/>
          </p:cNvSpPr>
          <p:nvPr>
            <p:ph type="body" idx="4294967295"/>
          </p:nvPr>
        </p:nvSpPr>
        <p:spPr>
          <a:xfrm>
            <a:off x="1155933" y="3531914"/>
            <a:ext cx="3923550" cy="735711"/>
          </a:xfrm>
          <a:prstGeom prst="rect">
            <a:avLst/>
          </a:prstGeom>
          <a:noFill/>
          <a:ln>
            <a:noFill/>
          </a:ln>
        </p:spPr>
        <p:txBody>
          <a:bodyPr spcFirstLastPara="1" vert="horz" wrap="square" lIns="25400" tIns="25400" rIns="25400" bIns="25400" rtlCol="0" anchor="ctr" anchorCtr="0">
            <a:noAutofit/>
          </a:bodyPr>
          <a:lstStyle/>
          <a:p>
            <a:pPr marL="0" indent="0">
              <a:spcBef>
                <a:spcPts val="4000"/>
              </a:spcBef>
              <a:buClr>
                <a:srgbClr val="000000"/>
              </a:buClr>
              <a:buSzPts val="2900"/>
              <a:buNone/>
            </a:pPr>
            <a:r>
              <a:rPr lang="en" sz="2000" b="1" dirty="0">
                <a:solidFill>
                  <a:srgbClr val="323262"/>
                </a:solidFill>
                <a:latin typeface="Times New Roman" panose="02020603050405020304" pitchFamily="18" charset="0"/>
                <a:ea typeface="Arial"/>
                <a:cs typeface="Times New Roman" panose="02020603050405020304" pitchFamily="18" charset="0"/>
                <a:sym typeface="Arial"/>
              </a:rPr>
              <a:t>Community: A context for achievement</a:t>
            </a:r>
            <a:endParaRPr sz="2000" b="1" dirty="0">
              <a:solidFill>
                <a:srgbClr val="323262"/>
              </a:solidFill>
              <a:latin typeface="Times New Roman" panose="02020603050405020304" pitchFamily="18" charset="0"/>
              <a:ea typeface="Arial"/>
              <a:cs typeface="Times New Roman" panose="02020603050405020304" pitchFamily="18" charset="0"/>
              <a:sym typeface="Arial"/>
            </a:endParaRPr>
          </a:p>
          <a:p>
            <a:pPr marL="0" indent="0" algn="ctr">
              <a:lnSpc>
                <a:spcPct val="100000"/>
              </a:lnSpc>
              <a:spcBef>
                <a:spcPts val="2000"/>
              </a:spcBef>
              <a:buClr>
                <a:srgbClr val="222C36"/>
              </a:buClr>
              <a:buNone/>
            </a:pPr>
            <a:endParaRPr sz="1450" b="1" dirty="0">
              <a:solidFill>
                <a:srgbClr val="222C36"/>
              </a:solidFill>
              <a:latin typeface="Roboto"/>
              <a:ea typeface="Roboto"/>
              <a:cs typeface="Roboto"/>
              <a:sym typeface="Roboto"/>
            </a:endParaRPr>
          </a:p>
          <a:p>
            <a:pPr marL="0" indent="0">
              <a:lnSpc>
                <a:spcPct val="100000"/>
              </a:lnSpc>
              <a:spcBef>
                <a:spcPts val="0"/>
              </a:spcBef>
              <a:buClr>
                <a:srgbClr val="222C36"/>
              </a:buClr>
              <a:buNone/>
            </a:pPr>
            <a:endParaRPr sz="1450" b="1" dirty="0">
              <a:solidFill>
                <a:srgbClr val="222C36"/>
              </a:solidFill>
              <a:latin typeface="Helvetica Neue"/>
              <a:ea typeface="Helvetica Neue"/>
              <a:cs typeface="Helvetica Neue"/>
              <a:sym typeface="Helvetica Neue"/>
            </a:endParaRPr>
          </a:p>
        </p:txBody>
      </p:sp>
      <p:sp>
        <p:nvSpPr>
          <p:cNvPr id="392" name="Google Shape;392;p81"/>
          <p:cNvSpPr txBox="1">
            <a:spLocks noGrp="1"/>
          </p:cNvSpPr>
          <p:nvPr>
            <p:ph type="body" idx="4294967295"/>
          </p:nvPr>
        </p:nvSpPr>
        <p:spPr>
          <a:xfrm>
            <a:off x="1155933" y="4312917"/>
            <a:ext cx="4182186" cy="1206434"/>
          </a:xfrm>
          <a:prstGeom prst="rect">
            <a:avLst/>
          </a:prstGeom>
          <a:noFill/>
          <a:ln>
            <a:noFill/>
          </a:ln>
        </p:spPr>
        <p:txBody>
          <a:bodyPr spcFirstLastPara="1" vert="horz" wrap="square" lIns="25400" tIns="25400" rIns="25400" bIns="25400" rtlCol="0" anchor="t" anchorCtr="0">
            <a:noAutofit/>
          </a:bodyPr>
          <a:lstStyle/>
          <a:p>
            <a:pPr marL="0" indent="0">
              <a:lnSpc>
                <a:spcPct val="115000"/>
              </a:lnSpc>
              <a:spcBef>
                <a:spcPts val="0"/>
              </a:spcBef>
              <a:buClr>
                <a:srgbClr val="222C36"/>
              </a:buClr>
              <a:buNone/>
            </a:pPr>
            <a:r>
              <a:rPr lang="en" sz="1200" dirty="0">
                <a:solidFill>
                  <a:srgbClr val="363636"/>
                </a:solidFill>
                <a:highlight>
                  <a:srgbClr val="FFFFFF"/>
                </a:highlight>
                <a:latin typeface="Times New Roman" panose="02020603050405020304" pitchFamily="18" charset="0"/>
                <a:ea typeface="Roboto"/>
                <a:cs typeface="Times New Roman" panose="02020603050405020304" pitchFamily="18" charset="0"/>
                <a:sym typeface="Roboto"/>
              </a:rPr>
              <a:t>Community gives meaning to goals, badges, competitions, and other mechanics. Sharing participant achievements creates energy in the community by making people aware of what others are doing. They learn about goals, badges, and rewards that they may want to pursue.</a:t>
            </a:r>
            <a:endParaRPr sz="1200" dirty="0">
              <a:latin typeface="Times New Roman" panose="02020603050405020304" pitchFamily="18" charset="0"/>
              <a:ea typeface="Roboto"/>
              <a:cs typeface="Times New Roman" panose="02020603050405020304" pitchFamily="18" charset="0"/>
              <a:sym typeface="Roboto"/>
            </a:endParaRPr>
          </a:p>
        </p:txBody>
      </p:sp>
      <p:sp>
        <p:nvSpPr>
          <p:cNvPr id="393" name="Google Shape;393;p81"/>
          <p:cNvSpPr txBox="1"/>
          <p:nvPr/>
        </p:nvSpPr>
        <p:spPr>
          <a:xfrm>
            <a:off x="1024135" y="586030"/>
            <a:ext cx="4944750" cy="521550"/>
          </a:xfrm>
          <a:prstGeom prst="rect">
            <a:avLst/>
          </a:prstGeom>
          <a:noFill/>
          <a:ln>
            <a:noFill/>
          </a:ln>
        </p:spPr>
        <p:txBody>
          <a:bodyPr spcFirstLastPara="1" wrap="square" lIns="121900" tIns="121900" rIns="121900" bIns="121900" anchor="ctr" anchorCtr="0">
            <a:noAutofit/>
          </a:bodyPr>
          <a:lstStyle/>
          <a:p>
            <a:pPr>
              <a:lnSpc>
                <a:spcPct val="90000"/>
              </a:lnSpc>
            </a:pPr>
            <a:r>
              <a:rPr lang="en" sz="3600" b="1" dirty="0">
                <a:solidFill>
                  <a:srgbClr val="002835"/>
                </a:solidFill>
                <a:latin typeface="Times New Roman" panose="02020603050405020304" pitchFamily="18" charset="0"/>
                <a:ea typeface="Roboto"/>
                <a:cs typeface="Times New Roman" panose="02020603050405020304" pitchFamily="18" charset="0"/>
                <a:sym typeface="Roboto"/>
              </a:rPr>
              <a:t>Mechanics</a:t>
            </a:r>
            <a:endParaRPr sz="3600" b="1" dirty="0">
              <a:solidFill>
                <a:srgbClr val="002835"/>
              </a:solidFill>
              <a:latin typeface="Times New Roman" panose="02020603050405020304" pitchFamily="18" charset="0"/>
              <a:ea typeface="Roboto"/>
              <a:cs typeface="Times New Roman" panose="02020603050405020304" pitchFamily="18" charset="0"/>
              <a:sym typeface="Roboto"/>
            </a:endParaRPr>
          </a:p>
        </p:txBody>
      </p:sp>
      <p:sp>
        <p:nvSpPr>
          <p:cNvPr id="395" name="Google Shape;395;p81"/>
          <p:cNvSpPr/>
          <p:nvPr/>
        </p:nvSpPr>
        <p:spPr>
          <a:xfrm>
            <a:off x="6392899" y="1400177"/>
            <a:ext cx="408450" cy="408000"/>
          </a:xfrm>
          <a:custGeom>
            <a:avLst/>
            <a:gdLst/>
            <a:ahLst/>
            <a:cxnLst/>
            <a:rect l="l" t="t" r="r" b="b"/>
            <a:pathLst>
              <a:path w="120000" h="120000" extrusionOk="0">
                <a:moveTo>
                  <a:pt x="102383" y="78488"/>
                </a:moveTo>
                <a:cubicBezTo>
                  <a:pt x="94672" y="74611"/>
                  <a:pt x="87650" y="69572"/>
                  <a:pt x="81577" y="63555"/>
                </a:cubicBezTo>
                <a:cubicBezTo>
                  <a:pt x="84522" y="58988"/>
                  <a:pt x="87022" y="54105"/>
                  <a:pt x="89077" y="49000"/>
                </a:cubicBezTo>
                <a:cubicBezTo>
                  <a:pt x="89383" y="49033"/>
                  <a:pt x="89683" y="49088"/>
                  <a:pt x="90000" y="49088"/>
                </a:cubicBezTo>
                <a:cubicBezTo>
                  <a:pt x="94516" y="49088"/>
                  <a:pt x="98183" y="45427"/>
                  <a:pt x="98183" y="40911"/>
                </a:cubicBezTo>
                <a:cubicBezTo>
                  <a:pt x="98183" y="37705"/>
                  <a:pt x="96327" y="34966"/>
                  <a:pt x="93644" y="33622"/>
                </a:cubicBezTo>
                <a:cubicBezTo>
                  <a:pt x="94627" y="28722"/>
                  <a:pt x="95244" y="23688"/>
                  <a:pt x="95372" y="18533"/>
                </a:cubicBezTo>
                <a:cubicBezTo>
                  <a:pt x="107094" y="28533"/>
                  <a:pt x="114544" y="43383"/>
                  <a:pt x="114544" y="60000"/>
                </a:cubicBezTo>
                <a:cubicBezTo>
                  <a:pt x="114544" y="65355"/>
                  <a:pt x="113716" y="70494"/>
                  <a:pt x="112272" y="75377"/>
                </a:cubicBezTo>
                <a:cubicBezTo>
                  <a:pt x="109044" y="76572"/>
                  <a:pt x="105744" y="77616"/>
                  <a:pt x="102383" y="78488"/>
                </a:cubicBezTo>
                <a:moveTo>
                  <a:pt x="60000" y="114544"/>
                </a:moveTo>
                <a:cubicBezTo>
                  <a:pt x="46700" y="114544"/>
                  <a:pt x="34516" y="109772"/>
                  <a:pt x="25050" y="101861"/>
                </a:cubicBezTo>
                <a:cubicBezTo>
                  <a:pt x="36400" y="99633"/>
                  <a:pt x="46944" y="95194"/>
                  <a:pt x="56266" y="89061"/>
                </a:cubicBezTo>
                <a:cubicBezTo>
                  <a:pt x="57388" y="89638"/>
                  <a:pt x="58644" y="90000"/>
                  <a:pt x="60000" y="90000"/>
                </a:cubicBezTo>
                <a:cubicBezTo>
                  <a:pt x="62627" y="90000"/>
                  <a:pt x="64938" y="88738"/>
                  <a:pt x="66438" y="86816"/>
                </a:cubicBezTo>
                <a:cubicBezTo>
                  <a:pt x="69705" y="87111"/>
                  <a:pt x="73011" y="87272"/>
                  <a:pt x="76361" y="87272"/>
                </a:cubicBezTo>
                <a:cubicBezTo>
                  <a:pt x="85127" y="87272"/>
                  <a:pt x="93622" y="86155"/>
                  <a:pt x="101788" y="84200"/>
                </a:cubicBezTo>
                <a:cubicBezTo>
                  <a:pt x="103666" y="85094"/>
                  <a:pt x="105544" y="86000"/>
                  <a:pt x="107500" y="86766"/>
                </a:cubicBezTo>
                <a:cubicBezTo>
                  <a:pt x="98138" y="103338"/>
                  <a:pt x="80388" y="114544"/>
                  <a:pt x="60000" y="114544"/>
                </a:cubicBezTo>
                <a:moveTo>
                  <a:pt x="19661" y="96622"/>
                </a:moveTo>
                <a:cubicBezTo>
                  <a:pt x="19311" y="93555"/>
                  <a:pt x="19088" y="90438"/>
                  <a:pt x="19088" y="87272"/>
                </a:cubicBezTo>
                <a:cubicBezTo>
                  <a:pt x="19088" y="82016"/>
                  <a:pt x="19644" y="76900"/>
                  <a:pt x="20594" y="71922"/>
                </a:cubicBezTo>
                <a:cubicBezTo>
                  <a:pt x="30305" y="77711"/>
                  <a:pt x="40983" y="82038"/>
                  <a:pt x="52338" y="84588"/>
                </a:cubicBezTo>
                <a:cubicBezTo>
                  <a:pt x="52394" y="84738"/>
                  <a:pt x="52422" y="84900"/>
                  <a:pt x="52483" y="85044"/>
                </a:cubicBezTo>
                <a:cubicBezTo>
                  <a:pt x="42911" y="91227"/>
                  <a:pt x="32005" y="95516"/>
                  <a:pt x="20238" y="97255"/>
                </a:cubicBezTo>
                <a:cubicBezTo>
                  <a:pt x="20044" y="97050"/>
                  <a:pt x="19850" y="96833"/>
                  <a:pt x="19661" y="96622"/>
                </a:cubicBezTo>
                <a:moveTo>
                  <a:pt x="17083" y="63161"/>
                </a:moveTo>
                <a:cubicBezTo>
                  <a:pt x="13116" y="60383"/>
                  <a:pt x="9350" y="57338"/>
                  <a:pt x="5811" y="54050"/>
                </a:cubicBezTo>
                <a:cubicBezTo>
                  <a:pt x="8488" y="29438"/>
                  <a:pt x="27527" y="9788"/>
                  <a:pt x="51838" y="6133"/>
                </a:cubicBezTo>
                <a:cubicBezTo>
                  <a:pt x="51861" y="9050"/>
                  <a:pt x="52016" y="11933"/>
                  <a:pt x="52316" y="14777"/>
                </a:cubicBezTo>
                <a:cubicBezTo>
                  <a:pt x="47622" y="17927"/>
                  <a:pt x="43261" y="21550"/>
                  <a:pt x="39272" y="25533"/>
                </a:cubicBezTo>
                <a:cubicBezTo>
                  <a:pt x="38127" y="24922"/>
                  <a:pt x="36844" y="24544"/>
                  <a:pt x="35455" y="24544"/>
                </a:cubicBezTo>
                <a:cubicBezTo>
                  <a:pt x="30938" y="24544"/>
                  <a:pt x="27272" y="28211"/>
                  <a:pt x="27272" y="32727"/>
                </a:cubicBezTo>
                <a:cubicBezTo>
                  <a:pt x="27272" y="34644"/>
                  <a:pt x="27961" y="36383"/>
                  <a:pt x="29061" y="37777"/>
                </a:cubicBezTo>
                <a:cubicBezTo>
                  <a:pt x="23772" y="45438"/>
                  <a:pt x="19722" y="53994"/>
                  <a:pt x="17083" y="63161"/>
                </a:cubicBezTo>
                <a:moveTo>
                  <a:pt x="13700" y="88738"/>
                </a:moveTo>
                <a:cubicBezTo>
                  <a:pt x="8683" y="80672"/>
                  <a:pt x="5694" y="71227"/>
                  <a:pt x="5494" y="61083"/>
                </a:cubicBezTo>
                <a:cubicBezTo>
                  <a:pt x="8722" y="63844"/>
                  <a:pt x="12111" y="66416"/>
                  <a:pt x="15650" y="68794"/>
                </a:cubicBezTo>
                <a:cubicBezTo>
                  <a:pt x="14361" y="74755"/>
                  <a:pt x="13638" y="80927"/>
                  <a:pt x="13638" y="87272"/>
                </a:cubicBezTo>
                <a:cubicBezTo>
                  <a:pt x="13638" y="87766"/>
                  <a:pt x="13688" y="88250"/>
                  <a:pt x="13700" y="88738"/>
                </a:cubicBezTo>
                <a:moveTo>
                  <a:pt x="74600" y="64111"/>
                </a:moveTo>
                <a:cubicBezTo>
                  <a:pt x="71705" y="68133"/>
                  <a:pt x="68416" y="71838"/>
                  <a:pt x="64855" y="75266"/>
                </a:cubicBezTo>
                <a:cubicBezTo>
                  <a:pt x="63494" y="74255"/>
                  <a:pt x="61827" y="73638"/>
                  <a:pt x="60000" y="73638"/>
                </a:cubicBezTo>
                <a:cubicBezTo>
                  <a:pt x="56477" y="73638"/>
                  <a:pt x="53505" y="75872"/>
                  <a:pt x="52350" y="78988"/>
                </a:cubicBezTo>
                <a:cubicBezTo>
                  <a:pt x="41416" y="76394"/>
                  <a:pt x="31150" y="72072"/>
                  <a:pt x="21866" y="66316"/>
                </a:cubicBezTo>
                <a:cubicBezTo>
                  <a:pt x="24327" y="57033"/>
                  <a:pt x="28333" y="48377"/>
                  <a:pt x="33666" y="40700"/>
                </a:cubicBezTo>
                <a:cubicBezTo>
                  <a:pt x="34244" y="40827"/>
                  <a:pt x="34838" y="40911"/>
                  <a:pt x="35455" y="40911"/>
                </a:cubicBezTo>
                <a:cubicBezTo>
                  <a:pt x="39972" y="40911"/>
                  <a:pt x="43638" y="37244"/>
                  <a:pt x="43638" y="32727"/>
                </a:cubicBezTo>
                <a:cubicBezTo>
                  <a:pt x="43638" y="31600"/>
                  <a:pt x="43405" y="30516"/>
                  <a:pt x="42994" y="29538"/>
                </a:cubicBezTo>
                <a:cubicBezTo>
                  <a:pt x="46150" y="26372"/>
                  <a:pt x="49555" y="23450"/>
                  <a:pt x="53194" y="20827"/>
                </a:cubicBezTo>
                <a:cubicBezTo>
                  <a:pt x="56133" y="37350"/>
                  <a:pt x="63772" y="52205"/>
                  <a:pt x="74600" y="64111"/>
                </a:cubicBezTo>
                <a:moveTo>
                  <a:pt x="60000" y="5455"/>
                </a:moveTo>
                <a:cubicBezTo>
                  <a:pt x="63038" y="5455"/>
                  <a:pt x="66005" y="5766"/>
                  <a:pt x="68905" y="6250"/>
                </a:cubicBezTo>
                <a:cubicBezTo>
                  <a:pt x="64977" y="7777"/>
                  <a:pt x="61138" y="9483"/>
                  <a:pt x="57522" y="11561"/>
                </a:cubicBezTo>
                <a:cubicBezTo>
                  <a:pt x="57377" y="9588"/>
                  <a:pt x="57283" y="7600"/>
                  <a:pt x="57277" y="5594"/>
                </a:cubicBezTo>
                <a:cubicBezTo>
                  <a:pt x="58188" y="5550"/>
                  <a:pt x="59083" y="5455"/>
                  <a:pt x="60000" y="5455"/>
                </a:cubicBezTo>
                <a:moveTo>
                  <a:pt x="78444" y="68122"/>
                </a:moveTo>
                <a:cubicBezTo>
                  <a:pt x="83233" y="72761"/>
                  <a:pt x="88611" y="76772"/>
                  <a:pt x="94366" y="80222"/>
                </a:cubicBezTo>
                <a:cubicBezTo>
                  <a:pt x="88516" y="81255"/>
                  <a:pt x="82511" y="81816"/>
                  <a:pt x="76361" y="81816"/>
                </a:cubicBezTo>
                <a:cubicBezTo>
                  <a:pt x="73588" y="81816"/>
                  <a:pt x="70855" y="81677"/>
                  <a:pt x="68138" y="81466"/>
                </a:cubicBezTo>
                <a:cubicBezTo>
                  <a:pt x="68105" y="80938"/>
                  <a:pt x="68055" y="80416"/>
                  <a:pt x="67938" y="79916"/>
                </a:cubicBezTo>
                <a:cubicBezTo>
                  <a:pt x="71783" y="76316"/>
                  <a:pt x="75305" y="72372"/>
                  <a:pt x="78444" y="68122"/>
                </a:cubicBezTo>
                <a:moveTo>
                  <a:pt x="89933" y="14427"/>
                </a:moveTo>
                <a:cubicBezTo>
                  <a:pt x="89950" y="15072"/>
                  <a:pt x="90000" y="15711"/>
                  <a:pt x="90000" y="16361"/>
                </a:cubicBezTo>
                <a:cubicBezTo>
                  <a:pt x="90000" y="22038"/>
                  <a:pt x="89400" y="27566"/>
                  <a:pt x="88300" y="32911"/>
                </a:cubicBezTo>
                <a:cubicBezTo>
                  <a:pt x="84594" y="33694"/>
                  <a:pt x="81816" y="36977"/>
                  <a:pt x="81816" y="40911"/>
                </a:cubicBezTo>
                <a:cubicBezTo>
                  <a:pt x="81816" y="43138"/>
                  <a:pt x="82711" y="45150"/>
                  <a:pt x="84161" y="46627"/>
                </a:cubicBezTo>
                <a:cubicBezTo>
                  <a:pt x="82372" y="51105"/>
                  <a:pt x="80238" y="55405"/>
                  <a:pt x="77727" y="59450"/>
                </a:cubicBezTo>
                <a:cubicBezTo>
                  <a:pt x="67550" y="47888"/>
                  <a:pt x="60522" y="33472"/>
                  <a:pt x="58161" y="17511"/>
                </a:cubicBezTo>
                <a:cubicBezTo>
                  <a:pt x="64388" y="13683"/>
                  <a:pt x="71183" y="10744"/>
                  <a:pt x="78366" y="8694"/>
                </a:cubicBezTo>
                <a:cubicBezTo>
                  <a:pt x="82466" y="10161"/>
                  <a:pt x="86355" y="12072"/>
                  <a:pt x="89933" y="14427"/>
                </a:cubicBezTo>
                <a:moveTo>
                  <a:pt x="60000" y="0"/>
                </a:moveTo>
                <a:cubicBezTo>
                  <a:pt x="26861" y="0"/>
                  <a:pt x="0" y="26861"/>
                  <a:pt x="0" y="60000"/>
                </a:cubicBezTo>
                <a:cubicBezTo>
                  <a:pt x="0" y="93138"/>
                  <a:pt x="26861" y="120000"/>
                  <a:pt x="60000" y="120000"/>
                </a:cubicBezTo>
                <a:cubicBezTo>
                  <a:pt x="93138" y="120000"/>
                  <a:pt x="120000" y="93138"/>
                  <a:pt x="120000" y="60000"/>
                </a:cubicBezTo>
                <a:cubicBezTo>
                  <a:pt x="120000" y="26861"/>
                  <a:pt x="93138" y="0"/>
                  <a:pt x="60000" y="0"/>
                </a:cubicBezTo>
              </a:path>
            </a:pathLst>
          </a:custGeom>
          <a:solidFill>
            <a:srgbClr val="595959"/>
          </a:solidFill>
          <a:ln>
            <a:noFill/>
          </a:ln>
        </p:spPr>
        <p:txBody>
          <a:bodyPr spcFirstLastPara="1" wrap="square" lIns="19063" tIns="19063" rIns="19063" bIns="19063" anchor="ctr" anchorCtr="0">
            <a:noAutofit/>
          </a:bodyPr>
          <a:lstStyle/>
          <a:p>
            <a:pPr algn="ctr">
              <a:buClr>
                <a:srgbClr val="FFFFFF"/>
              </a:buClr>
            </a:pPr>
            <a:endParaRPr sz="2250">
              <a:solidFill>
                <a:srgbClr val="000000"/>
              </a:solidFill>
              <a:latin typeface="Helvetica Neue"/>
              <a:ea typeface="Helvetica Neue"/>
              <a:cs typeface="Helvetica Neue"/>
              <a:sym typeface="Helvetica Neue"/>
            </a:endParaRPr>
          </a:p>
        </p:txBody>
      </p:sp>
      <p:sp>
        <p:nvSpPr>
          <p:cNvPr id="396" name="Google Shape;396;p81"/>
          <p:cNvSpPr/>
          <p:nvPr/>
        </p:nvSpPr>
        <p:spPr>
          <a:xfrm>
            <a:off x="6597574" y="3532139"/>
            <a:ext cx="407550" cy="407550"/>
          </a:xfrm>
          <a:custGeom>
            <a:avLst/>
            <a:gdLst/>
            <a:ahLst/>
            <a:cxnLst/>
            <a:rect l="l" t="t" r="r" b="b"/>
            <a:pathLst>
              <a:path w="120000" h="120000" extrusionOk="0">
                <a:moveTo>
                  <a:pt x="106400" y="21783"/>
                </a:moveTo>
                <a:cubicBezTo>
                  <a:pt x="101877" y="21783"/>
                  <a:pt x="98216" y="18122"/>
                  <a:pt x="98216" y="13600"/>
                </a:cubicBezTo>
                <a:cubicBezTo>
                  <a:pt x="98216" y="9077"/>
                  <a:pt x="101877" y="5416"/>
                  <a:pt x="106400" y="5416"/>
                </a:cubicBezTo>
                <a:cubicBezTo>
                  <a:pt x="110922" y="5416"/>
                  <a:pt x="114583" y="9077"/>
                  <a:pt x="114583" y="13600"/>
                </a:cubicBezTo>
                <a:cubicBezTo>
                  <a:pt x="114583" y="18122"/>
                  <a:pt x="110922" y="21783"/>
                  <a:pt x="106400" y="21783"/>
                </a:cubicBezTo>
                <a:moveTo>
                  <a:pt x="60022" y="68161"/>
                </a:moveTo>
                <a:cubicBezTo>
                  <a:pt x="55505" y="68161"/>
                  <a:pt x="51838" y="64494"/>
                  <a:pt x="51838" y="59972"/>
                </a:cubicBezTo>
                <a:cubicBezTo>
                  <a:pt x="51838" y="55450"/>
                  <a:pt x="55505" y="51788"/>
                  <a:pt x="60022" y="51788"/>
                </a:cubicBezTo>
                <a:cubicBezTo>
                  <a:pt x="64544" y="51788"/>
                  <a:pt x="68211" y="55450"/>
                  <a:pt x="68211" y="59972"/>
                </a:cubicBezTo>
                <a:cubicBezTo>
                  <a:pt x="68211" y="64494"/>
                  <a:pt x="64544" y="68161"/>
                  <a:pt x="60022" y="68161"/>
                </a:cubicBezTo>
                <a:moveTo>
                  <a:pt x="21833" y="106350"/>
                </a:moveTo>
                <a:cubicBezTo>
                  <a:pt x="21833" y="110866"/>
                  <a:pt x="18172" y="114533"/>
                  <a:pt x="13650" y="114533"/>
                </a:cubicBezTo>
                <a:cubicBezTo>
                  <a:pt x="9127" y="114533"/>
                  <a:pt x="5466" y="110866"/>
                  <a:pt x="5466" y="106350"/>
                </a:cubicBezTo>
                <a:cubicBezTo>
                  <a:pt x="5466" y="101827"/>
                  <a:pt x="9127" y="98161"/>
                  <a:pt x="13650" y="98161"/>
                </a:cubicBezTo>
                <a:cubicBezTo>
                  <a:pt x="18172" y="98161"/>
                  <a:pt x="21833" y="101827"/>
                  <a:pt x="21833" y="106350"/>
                </a:cubicBezTo>
                <a:moveTo>
                  <a:pt x="106377" y="0"/>
                </a:moveTo>
                <a:cubicBezTo>
                  <a:pt x="98850" y="0"/>
                  <a:pt x="92750" y="6100"/>
                  <a:pt x="92750" y="13622"/>
                </a:cubicBezTo>
                <a:cubicBezTo>
                  <a:pt x="92750" y="20222"/>
                  <a:pt x="97438" y="25722"/>
                  <a:pt x="103666" y="26977"/>
                </a:cubicBezTo>
                <a:lnTo>
                  <a:pt x="103666" y="57255"/>
                </a:lnTo>
                <a:lnTo>
                  <a:pt x="73350" y="57255"/>
                </a:lnTo>
                <a:cubicBezTo>
                  <a:pt x="72077" y="51038"/>
                  <a:pt x="66583" y="46372"/>
                  <a:pt x="60000" y="46372"/>
                </a:cubicBezTo>
                <a:cubicBezTo>
                  <a:pt x="53416" y="46372"/>
                  <a:pt x="47922" y="51038"/>
                  <a:pt x="46655" y="57255"/>
                </a:cubicBezTo>
                <a:lnTo>
                  <a:pt x="13644" y="57255"/>
                </a:lnTo>
                <a:cubicBezTo>
                  <a:pt x="12133" y="57255"/>
                  <a:pt x="10916" y="58472"/>
                  <a:pt x="10916" y="59977"/>
                </a:cubicBezTo>
                <a:lnTo>
                  <a:pt x="10916" y="93022"/>
                </a:lnTo>
                <a:cubicBezTo>
                  <a:pt x="4688" y="94277"/>
                  <a:pt x="0" y="99777"/>
                  <a:pt x="0" y="106372"/>
                </a:cubicBezTo>
                <a:cubicBezTo>
                  <a:pt x="0" y="113900"/>
                  <a:pt x="6100" y="120000"/>
                  <a:pt x="13627" y="120000"/>
                </a:cubicBezTo>
                <a:cubicBezTo>
                  <a:pt x="21150" y="120000"/>
                  <a:pt x="27250" y="113900"/>
                  <a:pt x="27250" y="106372"/>
                </a:cubicBezTo>
                <a:cubicBezTo>
                  <a:pt x="27250" y="99783"/>
                  <a:pt x="22583" y="94294"/>
                  <a:pt x="16372" y="93022"/>
                </a:cubicBezTo>
                <a:lnTo>
                  <a:pt x="16372" y="62705"/>
                </a:lnTo>
                <a:lnTo>
                  <a:pt x="46650" y="62705"/>
                </a:lnTo>
                <a:cubicBezTo>
                  <a:pt x="47905" y="68933"/>
                  <a:pt x="53405" y="73627"/>
                  <a:pt x="60000" y="73627"/>
                </a:cubicBezTo>
                <a:cubicBezTo>
                  <a:pt x="66600" y="73627"/>
                  <a:pt x="72100" y="68933"/>
                  <a:pt x="73350" y="62705"/>
                </a:cubicBezTo>
                <a:lnTo>
                  <a:pt x="106394" y="62705"/>
                </a:lnTo>
                <a:cubicBezTo>
                  <a:pt x="107900" y="62705"/>
                  <a:pt x="109122" y="61488"/>
                  <a:pt x="109122" y="59977"/>
                </a:cubicBezTo>
                <a:lnTo>
                  <a:pt x="109122" y="26972"/>
                </a:lnTo>
                <a:cubicBezTo>
                  <a:pt x="115327" y="25700"/>
                  <a:pt x="120000" y="20211"/>
                  <a:pt x="120000" y="13622"/>
                </a:cubicBezTo>
                <a:cubicBezTo>
                  <a:pt x="120000" y="6100"/>
                  <a:pt x="113900" y="0"/>
                  <a:pt x="106377" y="0"/>
                </a:cubicBezTo>
              </a:path>
            </a:pathLst>
          </a:custGeom>
          <a:solidFill>
            <a:srgbClr val="595959"/>
          </a:solidFill>
          <a:ln>
            <a:noFill/>
          </a:ln>
        </p:spPr>
        <p:txBody>
          <a:bodyPr spcFirstLastPara="1" wrap="square" lIns="19063" tIns="19063" rIns="19063" bIns="19063" anchor="ctr" anchorCtr="0">
            <a:noAutofit/>
          </a:bodyPr>
          <a:lstStyle/>
          <a:p>
            <a:pPr algn="ctr">
              <a:buClr>
                <a:srgbClr val="FFFFFF"/>
              </a:buClr>
            </a:pPr>
            <a:endParaRPr sz="2250">
              <a:solidFill>
                <a:srgbClr val="000000"/>
              </a:solidFill>
              <a:latin typeface="Helvetica Neue"/>
              <a:ea typeface="Helvetica Neue"/>
              <a:cs typeface="Helvetica Neue"/>
              <a:sym typeface="Helvetica Neue"/>
            </a:endParaRPr>
          </a:p>
        </p:txBody>
      </p:sp>
      <p:sp>
        <p:nvSpPr>
          <p:cNvPr id="397" name="Google Shape;397;p81"/>
          <p:cNvSpPr/>
          <p:nvPr/>
        </p:nvSpPr>
        <p:spPr>
          <a:xfrm>
            <a:off x="552806" y="1626576"/>
            <a:ext cx="407550" cy="408000"/>
          </a:xfrm>
          <a:custGeom>
            <a:avLst/>
            <a:gdLst/>
            <a:ahLst/>
            <a:cxnLst/>
            <a:rect l="l" t="t" r="r" b="b"/>
            <a:pathLst>
              <a:path w="120000" h="120000" extrusionOk="0">
                <a:moveTo>
                  <a:pt x="53811" y="81777"/>
                </a:moveTo>
                <a:cubicBezTo>
                  <a:pt x="52850" y="82572"/>
                  <a:pt x="51972" y="83027"/>
                  <a:pt x="50466" y="83138"/>
                </a:cubicBezTo>
                <a:lnTo>
                  <a:pt x="50466" y="73061"/>
                </a:lnTo>
                <a:cubicBezTo>
                  <a:pt x="51105" y="73233"/>
                  <a:pt x="51377" y="73438"/>
                  <a:pt x="51988" y="73666"/>
                </a:cubicBezTo>
                <a:cubicBezTo>
                  <a:pt x="52605" y="73900"/>
                  <a:pt x="53155" y="74205"/>
                  <a:pt x="53644" y="74577"/>
                </a:cubicBezTo>
                <a:cubicBezTo>
                  <a:pt x="54133" y="74950"/>
                  <a:pt x="54522" y="75416"/>
                  <a:pt x="54816" y="75961"/>
                </a:cubicBezTo>
                <a:cubicBezTo>
                  <a:pt x="55111" y="76511"/>
                  <a:pt x="55255" y="77188"/>
                  <a:pt x="55255" y="77994"/>
                </a:cubicBezTo>
                <a:cubicBezTo>
                  <a:pt x="55255" y="79722"/>
                  <a:pt x="54772" y="80983"/>
                  <a:pt x="53811" y="81777"/>
                </a:cubicBezTo>
                <a:moveTo>
                  <a:pt x="47950" y="67222"/>
                </a:moveTo>
                <a:cubicBezTo>
                  <a:pt x="47366" y="67077"/>
                  <a:pt x="47144" y="66894"/>
                  <a:pt x="46572" y="66683"/>
                </a:cubicBezTo>
                <a:cubicBezTo>
                  <a:pt x="46000" y="66466"/>
                  <a:pt x="45494" y="66183"/>
                  <a:pt x="45066" y="65838"/>
                </a:cubicBezTo>
                <a:cubicBezTo>
                  <a:pt x="44633" y="65494"/>
                  <a:pt x="44272" y="65077"/>
                  <a:pt x="43994" y="64583"/>
                </a:cubicBezTo>
                <a:cubicBezTo>
                  <a:pt x="43716" y="64094"/>
                  <a:pt x="43577" y="63505"/>
                  <a:pt x="43577" y="62811"/>
                </a:cubicBezTo>
                <a:cubicBezTo>
                  <a:pt x="43577" y="61283"/>
                  <a:pt x="43988" y="60194"/>
                  <a:pt x="44816" y="59544"/>
                </a:cubicBezTo>
                <a:cubicBezTo>
                  <a:pt x="45633" y="58894"/>
                  <a:pt x="46444" y="58572"/>
                  <a:pt x="47950" y="58572"/>
                </a:cubicBezTo>
                <a:cubicBezTo>
                  <a:pt x="47950" y="58572"/>
                  <a:pt x="47950" y="67222"/>
                  <a:pt x="47950" y="67222"/>
                </a:cubicBezTo>
                <a:close/>
                <a:moveTo>
                  <a:pt x="56972" y="70683"/>
                </a:moveTo>
                <a:cubicBezTo>
                  <a:pt x="56050" y="69961"/>
                  <a:pt x="54988" y="69372"/>
                  <a:pt x="53794" y="68911"/>
                </a:cubicBezTo>
                <a:cubicBezTo>
                  <a:pt x="52588" y="68450"/>
                  <a:pt x="51722" y="68044"/>
                  <a:pt x="50466" y="67700"/>
                </a:cubicBezTo>
                <a:lnTo>
                  <a:pt x="50466" y="58572"/>
                </a:lnTo>
                <a:cubicBezTo>
                  <a:pt x="51972" y="58572"/>
                  <a:pt x="52711" y="58961"/>
                  <a:pt x="53394" y="59738"/>
                </a:cubicBezTo>
                <a:cubicBezTo>
                  <a:pt x="54077" y="60516"/>
                  <a:pt x="54444" y="61644"/>
                  <a:pt x="54500" y="63116"/>
                </a:cubicBezTo>
                <a:lnTo>
                  <a:pt x="59272" y="63116"/>
                </a:lnTo>
                <a:cubicBezTo>
                  <a:pt x="59272" y="61700"/>
                  <a:pt x="59027" y="60461"/>
                  <a:pt x="58538" y="59388"/>
                </a:cubicBezTo>
                <a:cubicBezTo>
                  <a:pt x="58055" y="58327"/>
                  <a:pt x="57394" y="57444"/>
                  <a:pt x="56572" y="56755"/>
                </a:cubicBezTo>
                <a:cubicBezTo>
                  <a:pt x="55750" y="56061"/>
                  <a:pt x="54777" y="55544"/>
                  <a:pt x="53661" y="55194"/>
                </a:cubicBezTo>
                <a:cubicBezTo>
                  <a:pt x="52550" y="54850"/>
                  <a:pt x="51722" y="54677"/>
                  <a:pt x="50466" y="54677"/>
                </a:cubicBezTo>
                <a:lnTo>
                  <a:pt x="50466" y="51838"/>
                </a:lnTo>
                <a:lnTo>
                  <a:pt x="47950" y="51838"/>
                </a:lnTo>
                <a:lnTo>
                  <a:pt x="47950" y="54677"/>
                </a:lnTo>
                <a:cubicBezTo>
                  <a:pt x="46694" y="54677"/>
                  <a:pt x="45850" y="54866"/>
                  <a:pt x="44711" y="55238"/>
                </a:cubicBezTo>
                <a:cubicBezTo>
                  <a:pt x="43566" y="55616"/>
                  <a:pt x="42555" y="56155"/>
                  <a:pt x="41672" y="56861"/>
                </a:cubicBezTo>
                <a:cubicBezTo>
                  <a:pt x="40794" y="57572"/>
                  <a:pt x="40100" y="58450"/>
                  <a:pt x="39583" y="59500"/>
                </a:cubicBezTo>
                <a:cubicBezTo>
                  <a:pt x="39066" y="60550"/>
                  <a:pt x="38805" y="61772"/>
                  <a:pt x="38805" y="63155"/>
                </a:cubicBezTo>
                <a:cubicBezTo>
                  <a:pt x="38805" y="64744"/>
                  <a:pt x="39083" y="66066"/>
                  <a:pt x="39644" y="67138"/>
                </a:cubicBezTo>
                <a:cubicBezTo>
                  <a:pt x="40205" y="68205"/>
                  <a:pt x="40933" y="69088"/>
                  <a:pt x="41838" y="69794"/>
                </a:cubicBezTo>
                <a:cubicBezTo>
                  <a:pt x="42744" y="70505"/>
                  <a:pt x="43766" y="71077"/>
                  <a:pt x="44894" y="71527"/>
                </a:cubicBezTo>
                <a:cubicBezTo>
                  <a:pt x="46027" y="71977"/>
                  <a:pt x="46811" y="72355"/>
                  <a:pt x="47950" y="72672"/>
                </a:cubicBezTo>
                <a:lnTo>
                  <a:pt x="47950" y="83138"/>
                </a:lnTo>
                <a:cubicBezTo>
                  <a:pt x="46027" y="83083"/>
                  <a:pt x="45000" y="82511"/>
                  <a:pt x="44166" y="81411"/>
                </a:cubicBezTo>
                <a:cubicBezTo>
                  <a:pt x="43327" y="80316"/>
                  <a:pt x="42922" y="78816"/>
                  <a:pt x="42950" y="76911"/>
                </a:cubicBezTo>
                <a:lnTo>
                  <a:pt x="38177" y="76911"/>
                </a:lnTo>
                <a:cubicBezTo>
                  <a:pt x="38150" y="78527"/>
                  <a:pt x="38377" y="79955"/>
                  <a:pt x="38866" y="81194"/>
                </a:cubicBezTo>
                <a:cubicBezTo>
                  <a:pt x="39361" y="82438"/>
                  <a:pt x="40050" y="83483"/>
                  <a:pt x="40938" y="84333"/>
                </a:cubicBezTo>
                <a:cubicBezTo>
                  <a:pt x="41833" y="85183"/>
                  <a:pt x="42905" y="85838"/>
                  <a:pt x="44166" y="86300"/>
                </a:cubicBezTo>
                <a:cubicBezTo>
                  <a:pt x="45422" y="86761"/>
                  <a:pt x="46444" y="87005"/>
                  <a:pt x="47950" y="87038"/>
                </a:cubicBezTo>
                <a:lnTo>
                  <a:pt x="47950" y="89994"/>
                </a:lnTo>
                <a:lnTo>
                  <a:pt x="50466" y="89994"/>
                </a:lnTo>
                <a:lnTo>
                  <a:pt x="50466" y="87038"/>
                </a:lnTo>
                <a:cubicBezTo>
                  <a:pt x="51861" y="86977"/>
                  <a:pt x="52800" y="86738"/>
                  <a:pt x="54000" y="86322"/>
                </a:cubicBezTo>
                <a:cubicBezTo>
                  <a:pt x="55200" y="85905"/>
                  <a:pt x="56244" y="85300"/>
                  <a:pt x="57138" y="84505"/>
                </a:cubicBezTo>
                <a:cubicBezTo>
                  <a:pt x="58027" y="83711"/>
                  <a:pt x="58738" y="82716"/>
                  <a:pt x="59255" y="81516"/>
                </a:cubicBezTo>
                <a:cubicBezTo>
                  <a:pt x="59766" y="80327"/>
                  <a:pt x="60027" y="78916"/>
                  <a:pt x="60027" y="77300"/>
                </a:cubicBezTo>
                <a:cubicBezTo>
                  <a:pt x="60027" y="75744"/>
                  <a:pt x="59750" y="74433"/>
                  <a:pt x="59188" y="73366"/>
                </a:cubicBezTo>
                <a:cubicBezTo>
                  <a:pt x="58633" y="72300"/>
                  <a:pt x="57894" y="71405"/>
                  <a:pt x="56972" y="70683"/>
                </a:cubicBezTo>
                <a:moveTo>
                  <a:pt x="70911" y="0"/>
                </a:moveTo>
                <a:cubicBezTo>
                  <a:pt x="55105" y="0"/>
                  <a:pt x="41088" y="7500"/>
                  <a:pt x="32105" y="19094"/>
                </a:cubicBezTo>
                <a:cubicBezTo>
                  <a:pt x="35133" y="18105"/>
                  <a:pt x="38277" y="17400"/>
                  <a:pt x="41511" y="16950"/>
                </a:cubicBezTo>
                <a:cubicBezTo>
                  <a:pt x="49266" y="9855"/>
                  <a:pt x="59566" y="5483"/>
                  <a:pt x="70911" y="5483"/>
                </a:cubicBezTo>
                <a:cubicBezTo>
                  <a:pt x="94994" y="5483"/>
                  <a:pt x="114516" y="25011"/>
                  <a:pt x="114516" y="49088"/>
                </a:cubicBezTo>
                <a:cubicBezTo>
                  <a:pt x="114516" y="60433"/>
                  <a:pt x="110150" y="70733"/>
                  <a:pt x="103050" y="78488"/>
                </a:cubicBezTo>
                <a:cubicBezTo>
                  <a:pt x="102600" y="81722"/>
                  <a:pt x="101894" y="84866"/>
                  <a:pt x="100905" y="87894"/>
                </a:cubicBezTo>
                <a:cubicBezTo>
                  <a:pt x="112500" y="78911"/>
                  <a:pt x="120000" y="64894"/>
                  <a:pt x="120000" y="49088"/>
                </a:cubicBezTo>
                <a:cubicBezTo>
                  <a:pt x="120000" y="21977"/>
                  <a:pt x="98022" y="0"/>
                  <a:pt x="70911" y="0"/>
                </a:cubicBezTo>
                <a:moveTo>
                  <a:pt x="49088" y="114516"/>
                </a:moveTo>
                <a:cubicBezTo>
                  <a:pt x="25005" y="114516"/>
                  <a:pt x="5483" y="94988"/>
                  <a:pt x="5483" y="70911"/>
                </a:cubicBezTo>
                <a:cubicBezTo>
                  <a:pt x="5483" y="46827"/>
                  <a:pt x="25005" y="27305"/>
                  <a:pt x="49088" y="27305"/>
                </a:cubicBezTo>
                <a:cubicBezTo>
                  <a:pt x="73177" y="27305"/>
                  <a:pt x="92694" y="46827"/>
                  <a:pt x="92694" y="70911"/>
                </a:cubicBezTo>
                <a:cubicBezTo>
                  <a:pt x="92694" y="94988"/>
                  <a:pt x="73177" y="114516"/>
                  <a:pt x="49088" y="114516"/>
                </a:cubicBezTo>
                <a:moveTo>
                  <a:pt x="49088" y="21816"/>
                </a:moveTo>
                <a:cubicBezTo>
                  <a:pt x="21977" y="21816"/>
                  <a:pt x="0" y="43800"/>
                  <a:pt x="0" y="70911"/>
                </a:cubicBezTo>
                <a:cubicBezTo>
                  <a:pt x="0" y="98022"/>
                  <a:pt x="21977" y="120000"/>
                  <a:pt x="49088" y="120000"/>
                </a:cubicBezTo>
                <a:cubicBezTo>
                  <a:pt x="76200" y="120000"/>
                  <a:pt x="98183" y="98022"/>
                  <a:pt x="98183" y="70911"/>
                </a:cubicBezTo>
                <a:cubicBezTo>
                  <a:pt x="98183" y="43800"/>
                  <a:pt x="76200" y="21816"/>
                  <a:pt x="49088" y="21816"/>
                </a:cubicBezTo>
              </a:path>
            </a:pathLst>
          </a:custGeom>
          <a:solidFill>
            <a:srgbClr val="595959"/>
          </a:solidFill>
          <a:ln>
            <a:noFill/>
          </a:ln>
        </p:spPr>
        <p:txBody>
          <a:bodyPr spcFirstLastPara="1" wrap="square" lIns="19063" tIns="19063" rIns="19063" bIns="19063" anchor="ctr" anchorCtr="0">
            <a:noAutofit/>
          </a:bodyPr>
          <a:lstStyle/>
          <a:p>
            <a:pPr algn="ctr">
              <a:buClr>
                <a:srgbClr val="FFFFFF"/>
              </a:buClr>
            </a:pPr>
            <a:endParaRPr sz="2250">
              <a:solidFill>
                <a:srgbClr val="00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85845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6"/>
                                        </p:tgtEl>
                                        <p:attrNameLst>
                                          <p:attrName>style.visibility</p:attrName>
                                        </p:attrNameLst>
                                      </p:cBhvr>
                                      <p:to>
                                        <p:strVal val="visible"/>
                                      </p:to>
                                    </p:set>
                                    <p:animEffect transition="in" filter="fade">
                                      <p:cBhvr>
                                        <p:cTn id="7" dur="1000"/>
                                        <p:tgtEl>
                                          <p:spTgt spid="386"/>
                                        </p:tgtEl>
                                      </p:cBhvr>
                                    </p:animEffect>
                                  </p:childTnLst>
                                </p:cTn>
                              </p:par>
                              <p:par>
                                <p:cTn id="8" presetID="10" presetClass="entr" presetSubtype="0" fill="hold" nodeType="withEffect">
                                  <p:stCondLst>
                                    <p:cond delay="0"/>
                                  </p:stCondLst>
                                  <p:childTnLst>
                                    <p:set>
                                      <p:cBhvr>
                                        <p:cTn id="9" dur="1" fill="hold">
                                          <p:stCondLst>
                                            <p:cond delay="0"/>
                                          </p:stCondLst>
                                        </p:cTn>
                                        <p:tgtEl>
                                          <p:spTgt spid="397"/>
                                        </p:tgtEl>
                                        <p:attrNameLst>
                                          <p:attrName>style.visibility</p:attrName>
                                        </p:attrNameLst>
                                      </p:cBhvr>
                                      <p:to>
                                        <p:strVal val="visible"/>
                                      </p:to>
                                    </p:set>
                                    <p:animEffect transition="in" filter="fade">
                                      <p:cBhvr>
                                        <p:cTn id="10" dur="1000"/>
                                        <p:tgtEl>
                                          <p:spTgt spid="39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5"/>
                                        </p:tgtEl>
                                        <p:attrNameLst>
                                          <p:attrName>style.visibility</p:attrName>
                                        </p:attrNameLst>
                                      </p:cBhvr>
                                      <p:to>
                                        <p:strVal val="visible"/>
                                      </p:to>
                                    </p:set>
                                    <p:animEffect transition="in" filter="fade">
                                      <p:cBhvr>
                                        <p:cTn id="15" dur="1000"/>
                                        <p:tgtEl>
                                          <p:spTgt spid="385"/>
                                        </p:tgtEl>
                                      </p:cBhvr>
                                    </p:animEffect>
                                  </p:childTnLst>
                                </p:cTn>
                              </p:par>
                              <p:par>
                                <p:cTn id="16" presetID="10" presetClass="entr" presetSubtype="0" fill="hold" nodeType="withEffect">
                                  <p:stCondLst>
                                    <p:cond delay="0"/>
                                  </p:stCondLst>
                                  <p:childTnLst>
                                    <p:set>
                                      <p:cBhvr>
                                        <p:cTn id="17" dur="1" fill="hold">
                                          <p:stCondLst>
                                            <p:cond delay="0"/>
                                          </p:stCondLst>
                                        </p:cTn>
                                        <p:tgtEl>
                                          <p:spTgt spid="391"/>
                                        </p:tgtEl>
                                        <p:attrNameLst>
                                          <p:attrName>style.visibility</p:attrName>
                                        </p:attrNameLst>
                                      </p:cBhvr>
                                      <p:to>
                                        <p:strVal val="visible"/>
                                      </p:to>
                                    </p:set>
                                    <p:animEffect transition="in" filter="fade">
                                      <p:cBhvr>
                                        <p:cTn id="18" dur="1000"/>
                                        <p:tgtEl>
                                          <p:spTgt spid="391"/>
                                        </p:tgtEl>
                                      </p:cBhvr>
                                    </p:animEffect>
                                  </p:childTnLst>
                                </p:cTn>
                              </p:par>
                              <p:par>
                                <p:cTn id="19" presetID="10" presetClass="entr" presetSubtype="0" fill="hold" nodeType="withEffect">
                                  <p:stCondLst>
                                    <p:cond delay="0"/>
                                  </p:stCondLst>
                                  <p:childTnLst>
                                    <p:set>
                                      <p:cBhvr>
                                        <p:cTn id="20" dur="1" fill="hold">
                                          <p:stCondLst>
                                            <p:cond delay="0"/>
                                          </p:stCondLst>
                                        </p:cTn>
                                        <p:tgtEl>
                                          <p:spTgt spid="392"/>
                                        </p:tgtEl>
                                        <p:attrNameLst>
                                          <p:attrName>style.visibility</p:attrName>
                                        </p:attrNameLst>
                                      </p:cBhvr>
                                      <p:to>
                                        <p:strVal val="visible"/>
                                      </p:to>
                                    </p:set>
                                    <p:animEffect transition="in" filter="fade">
                                      <p:cBhvr>
                                        <p:cTn id="21" dur="1000"/>
                                        <p:tgtEl>
                                          <p:spTgt spid="39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87"/>
                                        </p:tgtEl>
                                        <p:attrNameLst>
                                          <p:attrName>style.visibility</p:attrName>
                                        </p:attrNameLst>
                                      </p:cBhvr>
                                      <p:to>
                                        <p:strVal val="visible"/>
                                      </p:to>
                                    </p:set>
                                    <p:animEffect transition="in" filter="fade">
                                      <p:cBhvr>
                                        <p:cTn id="26" dur="1000"/>
                                        <p:tgtEl>
                                          <p:spTgt spid="387"/>
                                        </p:tgtEl>
                                      </p:cBhvr>
                                    </p:animEffect>
                                  </p:childTnLst>
                                </p:cTn>
                              </p:par>
                              <p:par>
                                <p:cTn id="27" presetID="10" presetClass="entr" presetSubtype="0" fill="hold" nodeType="withEffect">
                                  <p:stCondLst>
                                    <p:cond delay="0"/>
                                  </p:stCondLst>
                                  <p:childTnLst>
                                    <p:set>
                                      <p:cBhvr>
                                        <p:cTn id="28" dur="1" fill="hold">
                                          <p:stCondLst>
                                            <p:cond delay="0"/>
                                          </p:stCondLst>
                                        </p:cTn>
                                        <p:tgtEl>
                                          <p:spTgt spid="388"/>
                                        </p:tgtEl>
                                        <p:attrNameLst>
                                          <p:attrName>style.visibility</p:attrName>
                                        </p:attrNameLst>
                                      </p:cBhvr>
                                      <p:to>
                                        <p:strVal val="visible"/>
                                      </p:to>
                                    </p:set>
                                    <p:animEffect transition="in" filter="fade">
                                      <p:cBhvr>
                                        <p:cTn id="29" dur="1000"/>
                                        <p:tgtEl>
                                          <p:spTgt spid="388"/>
                                        </p:tgtEl>
                                      </p:cBhvr>
                                    </p:animEffect>
                                  </p:childTnLst>
                                </p:cTn>
                              </p:par>
                              <p:par>
                                <p:cTn id="30" presetID="10" presetClass="entr" presetSubtype="0" fill="hold" nodeType="withEffect">
                                  <p:stCondLst>
                                    <p:cond delay="0"/>
                                  </p:stCondLst>
                                  <p:childTnLst>
                                    <p:set>
                                      <p:cBhvr>
                                        <p:cTn id="31" dur="1" fill="hold">
                                          <p:stCondLst>
                                            <p:cond delay="0"/>
                                          </p:stCondLst>
                                        </p:cTn>
                                        <p:tgtEl>
                                          <p:spTgt spid="395"/>
                                        </p:tgtEl>
                                        <p:attrNameLst>
                                          <p:attrName>style.visibility</p:attrName>
                                        </p:attrNameLst>
                                      </p:cBhvr>
                                      <p:to>
                                        <p:strVal val="visible"/>
                                      </p:to>
                                    </p:set>
                                    <p:animEffect transition="in" filter="fade">
                                      <p:cBhvr>
                                        <p:cTn id="32" dur="1000"/>
                                        <p:tgtEl>
                                          <p:spTgt spid="39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9"/>
                                        </p:tgtEl>
                                        <p:attrNameLst>
                                          <p:attrName>style.visibility</p:attrName>
                                        </p:attrNameLst>
                                      </p:cBhvr>
                                      <p:to>
                                        <p:strVal val="visible"/>
                                      </p:to>
                                    </p:set>
                                    <p:animEffect transition="in" filter="fade">
                                      <p:cBhvr>
                                        <p:cTn id="37" dur="1000"/>
                                        <p:tgtEl>
                                          <p:spTgt spid="389"/>
                                        </p:tgtEl>
                                      </p:cBhvr>
                                    </p:animEffect>
                                  </p:childTnLst>
                                </p:cTn>
                              </p:par>
                              <p:par>
                                <p:cTn id="38" presetID="10" presetClass="entr" presetSubtype="0" fill="hold" nodeType="withEffect">
                                  <p:stCondLst>
                                    <p:cond delay="0"/>
                                  </p:stCondLst>
                                  <p:childTnLst>
                                    <p:set>
                                      <p:cBhvr>
                                        <p:cTn id="39" dur="1" fill="hold">
                                          <p:stCondLst>
                                            <p:cond delay="0"/>
                                          </p:stCondLst>
                                        </p:cTn>
                                        <p:tgtEl>
                                          <p:spTgt spid="390"/>
                                        </p:tgtEl>
                                        <p:attrNameLst>
                                          <p:attrName>style.visibility</p:attrName>
                                        </p:attrNameLst>
                                      </p:cBhvr>
                                      <p:to>
                                        <p:strVal val="visible"/>
                                      </p:to>
                                    </p:set>
                                    <p:animEffect transition="in" filter="fade">
                                      <p:cBhvr>
                                        <p:cTn id="40" dur="1000"/>
                                        <p:tgtEl>
                                          <p:spTgt spid="390"/>
                                        </p:tgtEl>
                                      </p:cBhvr>
                                    </p:animEffect>
                                  </p:childTnLst>
                                </p:cTn>
                              </p:par>
                              <p:par>
                                <p:cTn id="41" presetID="10" presetClass="entr" presetSubtype="0" fill="hold" nodeType="withEffect">
                                  <p:stCondLst>
                                    <p:cond delay="0"/>
                                  </p:stCondLst>
                                  <p:childTnLst>
                                    <p:set>
                                      <p:cBhvr>
                                        <p:cTn id="42" dur="1" fill="hold">
                                          <p:stCondLst>
                                            <p:cond delay="0"/>
                                          </p:stCondLst>
                                        </p:cTn>
                                        <p:tgtEl>
                                          <p:spTgt spid="396"/>
                                        </p:tgtEl>
                                        <p:attrNameLst>
                                          <p:attrName>style.visibility</p:attrName>
                                        </p:attrNameLst>
                                      </p:cBhvr>
                                      <p:to>
                                        <p:strVal val="visible"/>
                                      </p:to>
                                    </p:set>
                                    <p:animEffect transition="in" filter="fade">
                                      <p:cBhvr>
                                        <p:cTn id="43" dur="10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82"/>
          <p:cNvPicPr preferRelativeResize="0"/>
          <p:nvPr/>
        </p:nvPicPr>
        <p:blipFill>
          <a:blip r:embed="rId3">
            <a:alphaModFix/>
          </a:blip>
          <a:stretch>
            <a:fillRect/>
          </a:stretch>
        </p:blipFill>
        <p:spPr>
          <a:xfrm>
            <a:off x="5491989" y="158750"/>
            <a:ext cx="825500" cy="38100"/>
          </a:xfrm>
          <a:prstGeom prst="rect">
            <a:avLst/>
          </a:prstGeom>
          <a:noFill/>
          <a:ln>
            <a:noFill/>
          </a:ln>
        </p:spPr>
      </p:pic>
      <p:pic>
        <p:nvPicPr>
          <p:cNvPr id="403" name="Google Shape;403;p82"/>
          <p:cNvPicPr preferRelativeResize="0"/>
          <p:nvPr/>
        </p:nvPicPr>
        <p:blipFill>
          <a:blip r:embed="rId4">
            <a:alphaModFix/>
          </a:blip>
          <a:stretch>
            <a:fillRect/>
          </a:stretch>
        </p:blipFill>
        <p:spPr>
          <a:xfrm>
            <a:off x="677824" y="301626"/>
            <a:ext cx="10836353" cy="6254749"/>
          </a:xfrm>
          <a:prstGeom prst="rect">
            <a:avLst/>
          </a:prstGeom>
          <a:noFill/>
          <a:ln>
            <a:noFill/>
          </a:ln>
        </p:spPr>
      </p:pic>
    </p:spTree>
    <p:extLst>
      <p:ext uri="{BB962C8B-B14F-4D97-AF65-F5344CB8AC3E}">
        <p14:creationId xmlns:p14="http://schemas.microsoft.com/office/powerpoint/2010/main" val="3778077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5</a:t>
            </a:fld>
            <a:endParaRPr lang="en-US" altLang="zh-CN" sz="1400" dirty="0">
              <a:ea typeface="宋体" panose="02010600030101010101" pitchFamily="2" charset="-122"/>
            </a:endParaRPr>
          </a:p>
        </p:txBody>
      </p:sp>
      <p:sp>
        <p:nvSpPr>
          <p:cNvPr id="3" name="标题 2"/>
          <p:cNvSpPr>
            <a:spLocks noGrp="1"/>
          </p:cNvSpPr>
          <p:nvPr>
            <p:ph type="title"/>
            <p:custDataLst>
              <p:tags r:id="rId2"/>
            </p:custDataLst>
          </p:nvPr>
        </p:nvSpPr>
        <p:spPr>
          <a:xfrm>
            <a:off x="668655" y="72737"/>
            <a:ext cx="10515600" cy="1325563"/>
          </a:xfrm>
        </p:spPr>
        <p:txBody>
          <a:bodyPr>
            <a:normAutofit/>
          </a:bodyPr>
          <a:lstStyle/>
          <a:p>
            <a:pPr eaLnBrk="1" hangingPunct="1"/>
            <a:r>
              <a:rPr lang="en-US" altLang="zh-CN" sz="3600" dirty="0" smtClean="0">
                <a:solidFill>
                  <a:srgbClr val="00B050"/>
                </a:solidFill>
                <a:latin typeface="Times New Roman" panose="02020603050405020304" pitchFamily="18" charset="0"/>
                <a:cs typeface="Times New Roman" panose="02020603050405020304" pitchFamily="18" charset="0"/>
              </a:rPr>
              <a:t>Brief History</a:t>
            </a:r>
          </a:p>
        </p:txBody>
      </p:sp>
      <p:sp>
        <p:nvSpPr>
          <p:cNvPr id="4" name="Rectangle 2"/>
          <p:cNvSpPr>
            <a:spLocks noGrp="1" noChangeArrowheads="1"/>
          </p:cNvSpPr>
          <p:nvPr>
            <p:ph idx="1"/>
            <p:custDataLst>
              <p:tags r:id="rId3"/>
            </p:custDataLst>
          </p:nvPr>
        </p:nvSpPr>
        <p:spPr>
          <a:xfrm>
            <a:off x="610990" y="998922"/>
            <a:ext cx="11254105" cy="3020695"/>
          </a:xfrm>
        </p:spPr>
        <p:txBody>
          <a:bodyPr>
            <a:normAutofit/>
          </a:bodyPr>
          <a:lstStyle/>
          <a:p>
            <a:pPr marL="342900" indent="-342900" eaLnBrk="1" hangingPunct="1">
              <a:lnSpc>
                <a:spcPct val="130000"/>
              </a:lnSpc>
              <a:buSzTx/>
              <a:buChar char="•"/>
            </a:pPr>
            <a:r>
              <a:rPr lang="en-US" altLang="zh-CN" sz="2000" dirty="0" smtClean="0">
                <a:latin typeface="Times New Roman" panose="02020603050405020304" pitchFamily="18" charset="0"/>
                <a:cs typeface="Times New Roman" panose="02020603050405020304" pitchFamily="18" charset="0"/>
              </a:rPr>
              <a:t>1926 : A machine was first used to administer </a:t>
            </a:r>
            <a:r>
              <a:rPr lang="en-US" altLang="zh-CN" sz="2000" u="sng" dirty="0" smtClean="0">
                <a:solidFill>
                  <a:srgbClr val="FF5959"/>
                </a:solidFill>
                <a:latin typeface="Times New Roman" panose="02020603050405020304" pitchFamily="18" charset="0"/>
                <a:cs typeface="Times New Roman" panose="02020603050405020304" pitchFamily="18" charset="0"/>
              </a:rPr>
              <a:t>multiple-choice questions </a:t>
            </a:r>
            <a:r>
              <a:rPr lang="en-US" altLang="zh-CN" sz="2000" dirty="0" smtClean="0">
                <a:latin typeface="Times New Roman" panose="02020603050405020304" pitchFamily="18" charset="0"/>
                <a:cs typeface="Times New Roman" panose="02020603050405020304" pitchFamily="18" charset="0"/>
              </a:rPr>
              <a:t>(Shute &amp; Psotka,1994)</a:t>
            </a:r>
          </a:p>
          <a:p>
            <a:pPr marL="342900" indent="-342900" eaLnBrk="1" hangingPunct="1">
              <a:lnSpc>
                <a:spcPct val="130000"/>
              </a:lnSpc>
              <a:buSzTx/>
              <a:buChar char="•"/>
            </a:pPr>
            <a:r>
              <a:rPr lang="en-US" altLang="zh-CN" sz="2000" dirty="0" smtClean="0">
                <a:latin typeface="Times New Roman" panose="02020603050405020304" pitchFamily="18" charset="0"/>
                <a:cs typeface="Times New Roman" panose="02020603050405020304" pitchFamily="18" charset="0"/>
              </a:rPr>
              <a:t>Mid-1950s: Rise of computers</a:t>
            </a:r>
          </a:p>
          <a:p>
            <a:pPr marL="342900" indent="-342900" eaLnBrk="1" hangingPunct="1">
              <a:lnSpc>
                <a:spcPct val="130000"/>
              </a:lnSpc>
              <a:buSzTx/>
              <a:buChar char="•"/>
            </a:pPr>
            <a:r>
              <a:rPr lang="en-US" altLang="zh-CN" sz="2000" dirty="0" smtClean="0">
                <a:latin typeface="Times New Roman" panose="02020603050405020304" pitchFamily="18" charset="0"/>
                <a:cs typeface="Times New Roman" panose="02020603050405020304" pitchFamily="18" charset="0"/>
              </a:rPr>
              <a:t>1960s: Rise of computer-based programmed instruction (</a:t>
            </a:r>
            <a:r>
              <a:rPr lang="en-US" altLang="zh-CN" sz="2000" dirty="0" smtClean="0">
                <a:solidFill>
                  <a:srgbClr val="FF0000"/>
                </a:solidFill>
                <a:latin typeface="Times New Roman" panose="02020603050405020304" pitchFamily="18" charset="0"/>
                <a:cs typeface="Times New Roman" panose="02020603050405020304" pitchFamily="18" charset="0"/>
              </a:rPr>
              <a:t>PI</a:t>
            </a:r>
            <a:r>
              <a:rPr lang="en-US" altLang="zh-CN" sz="2000" dirty="0" smtClean="0">
                <a:latin typeface="Times New Roman" panose="02020603050405020304" pitchFamily="18" charset="0"/>
                <a:cs typeface="Times New Roman" panose="02020603050405020304" pitchFamily="18" charset="0"/>
              </a:rPr>
              <a:t>), </a:t>
            </a:r>
            <a:r>
              <a:rPr lang="en-US" altLang="zh-CN" sz="2000" dirty="0" smtClean="0">
                <a:solidFill>
                  <a:srgbClr val="FF0000"/>
                </a:solidFill>
                <a:latin typeface="Times New Roman" panose="02020603050405020304" pitchFamily="18" charset="0"/>
                <a:cs typeface="Times New Roman" panose="02020603050405020304" pitchFamily="18" charset="0"/>
              </a:rPr>
              <a:t>CAI </a:t>
            </a:r>
            <a:r>
              <a:rPr lang="en-US" altLang="zh-CN" sz="2000" dirty="0" smtClean="0">
                <a:latin typeface="Times New Roman" panose="02020603050405020304" pitchFamily="18" charset="0"/>
                <a:cs typeface="Times New Roman" panose="02020603050405020304" pitchFamily="18" charset="0"/>
              </a:rPr>
              <a:t>(Computer-assisted instruction), Intelligent CAI (</a:t>
            </a:r>
            <a:r>
              <a:rPr lang="en-US" altLang="zh-CN" sz="2000" dirty="0" smtClean="0">
                <a:solidFill>
                  <a:srgbClr val="FF0000"/>
                </a:solidFill>
                <a:latin typeface="Times New Roman" panose="02020603050405020304" pitchFamily="18" charset="0"/>
                <a:cs typeface="Times New Roman" panose="02020603050405020304" pitchFamily="18" charset="0"/>
              </a:rPr>
              <a:t>ICAI</a:t>
            </a:r>
            <a:r>
              <a:rPr lang="en-US" altLang="zh-CN" sz="2000" dirty="0" smtClean="0">
                <a:latin typeface="Times New Roman" panose="02020603050405020304" pitchFamily="18" charset="0"/>
                <a:cs typeface="Times New Roman" panose="02020603050405020304" pitchFamily="18" charset="0"/>
              </a:rPr>
              <a:t>)</a:t>
            </a:r>
          </a:p>
          <a:p>
            <a:pPr marL="342900" indent="-342900" eaLnBrk="1" hangingPunct="1">
              <a:lnSpc>
                <a:spcPct val="130000"/>
              </a:lnSpc>
              <a:buSzTx/>
              <a:buChar char="•"/>
            </a:pPr>
            <a:r>
              <a:rPr lang="en-US" altLang="zh-CN" sz="2000" dirty="0" smtClean="0">
                <a:latin typeface="Times New Roman" panose="02020603050405020304" pitchFamily="18" charset="0"/>
                <a:cs typeface="Times New Roman" panose="02020603050405020304" pitchFamily="18" charset="0"/>
              </a:rPr>
              <a:t>Collaboration between education and Artificial Intelligence(</a:t>
            </a:r>
            <a:r>
              <a:rPr lang="en-US" altLang="zh-CN" sz="2000" dirty="0" smtClean="0">
                <a:solidFill>
                  <a:srgbClr val="FF0000"/>
                </a:solidFill>
                <a:latin typeface="Times New Roman" panose="02020603050405020304" pitchFamily="18" charset="0"/>
                <a:cs typeface="Times New Roman" panose="02020603050405020304" pitchFamily="18" charset="0"/>
              </a:rPr>
              <a:t>AI</a:t>
            </a:r>
            <a:r>
              <a:rPr lang="en-US" altLang="zh-CN" sz="2000" dirty="0" smtClean="0">
                <a:latin typeface="Times New Roman" panose="02020603050405020304" pitchFamily="18" charset="0"/>
                <a:cs typeface="Times New Roman" panose="02020603050405020304" pitchFamily="18" charset="0"/>
              </a:rPr>
              <a:t>)</a:t>
            </a:r>
          </a:p>
          <a:p>
            <a:pPr marL="342900" indent="-342900" eaLnBrk="1" hangingPunct="1">
              <a:lnSpc>
                <a:spcPct val="130000"/>
              </a:lnSpc>
              <a:buSzTx/>
              <a:buChar char="•"/>
            </a:pPr>
            <a:r>
              <a:rPr lang="en-US" altLang="zh-CN" sz="2000" dirty="0" smtClean="0">
                <a:latin typeface="Times New Roman" panose="02020603050405020304" pitchFamily="18" charset="0"/>
                <a:cs typeface="Times New Roman" panose="02020603050405020304" pitchFamily="18" charset="0"/>
              </a:rPr>
              <a:t>These investigations gave rise to ITSs</a:t>
            </a:r>
          </a:p>
          <a:p>
            <a:pPr eaLnBrk="1" hangingPunct="1">
              <a:lnSpc>
                <a:spcPct val="130000"/>
              </a:lnSpc>
              <a:buNone/>
            </a:pPr>
            <a:endParaRPr lang="en-US" altLang="zh-CN" dirty="0" smtClean="0">
              <a:latin typeface="+mn-lt"/>
              <a:ea typeface="+mn-ea"/>
            </a:endParaRPr>
          </a:p>
          <a:p>
            <a:pPr marL="342900" indent="-342900" eaLnBrk="1" hangingPunct="1">
              <a:lnSpc>
                <a:spcPct val="130000"/>
              </a:lnSpc>
              <a:buSzTx/>
              <a:buChar char="•"/>
            </a:pPr>
            <a:endParaRPr lang="en-US" altLang="zh-CN" dirty="0" smtClean="0">
              <a:latin typeface="+mn-lt"/>
              <a:ea typeface="+mn-ea"/>
            </a:endParaRPr>
          </a:p>
        </p:txBody>
      </p:sp>
      <p:grpSp>
        <p:nvGrpSpPr>
          <p:cNvPr id="38" name="组合 37"/>
          <p:cNvGrpSpPr/>
          <p:nvPr/>
        </p:nvGrpSpPr>
        <p:grpSpPr>
          <a:xfrm>
            <a:off x="627226" y="4024197"/>
            <a:ext cx="10441940" cy="2706196"/>
            <a:chOff x="2083" y="2952"/>
            <a:chExt cx="12317" cy="3091"/>
          </a:xfrm>
        </p:grpSpPr>
        <p:sp>
          <p:nvSpPr>
            <p:cNvPr id="11270" name="Oval 28"/>
            <p:cNvSpPr/>
            <p:nvPr/>
          </p:nvSpPr>
          <p:spPr>
            <a:xfrm>
              <a:off x="2083" y="4048"/>
              <a:ext cx="940" cy="945"/>
            </a:xfrm>
            <a:prstGeom prst="ellipse">
              <a:avLst/>
            </a:pr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22" name="Line 29"/>
            <p:cNvSpPr/>
            <p:nvPr/>
          </p:nvSpPr>
          <p:spPr>
            <a:xfrm>
              <a:off x="3628" y="4520"/>
              <a:ext cx="10772" cy="0"/>
            </a:xfrm>
            <a:prstGeom prst="line">
              <a:avLst/>
            </a:prstGeom>
            <a:ln>
              <a:headEnd type="oval" w="med" len="med"/>
              <a:tailEnd type="none" w="med" len="med"/>
            </a:ln>
          </p:spPr>
          <p:style>
            <a:lnRef idx="1">
              <a:schemeClr val="accent4"/>
            </a:lnRef>
            <a:fillRef idx="0">
              <a:schemeClr val="accent4"/>
            </a:fillRef>
            <a:effectRef idx="0">
              <a:schemeClr val="accent4"/>
            </a:effectRef>
            <a:fontRef idx="minor">
              <a:schemeClr val="tx1"/>
            </a:fontRef>
          </p:style>
        </p:sp>
        <p:sp>
          <p:nvSpPr>
            <p:cNvPr id="23" name="Oval 30"/>
            <p:cNvSpPr/>
            <p:nvPr/>
          </p:nvSpPr>
          <p:spPr>
            <a:xfrm>
              <a:off x="5705" y="4380"/>
              <a:ext cx="280" cy="280"/>
            </a:xfrm>
            <a:prstGeom prst="ellipse">
              <a:avLst/>
            </a:prstGeom>
            <a:solidFill>
              <a:srgbClr val="EF6541"/>
            </a:solidFill>
            <a:ln w="12700" cap="flat" cmpd="sng">
              <a:solidFill>
                <a:srgbClr val="FFFFFF"/>
              </a:solidFill>
              <a:prstDash val="solid"/>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24" name="Oval 31"/>
            <p:cNvSpPr/>
            <p:nvPr/>
          </p:nvSpPr>
          <p:spPr>
            <a:xfrm>
              <a:off x="5460" y="2992"/>
              <a:ext cx="770" cy="777"/>
            </a:xfrm>
            <a:prstGeom prst="ellipse">
              <a:avLst/>
            </a:prstGeom>
            <a:solidFill>
              <a:srgbClr val="EF6541"/>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25" name="Oval 32"/>
            <p:cNvSpPr/>
            <p:nvPr/>
          </p:nvSpPr>
          <p:spPr>
            <a:xfrm>
              <a:off x="9883" y="4380"/>
              <a:ext cx="280" cy="280"/>
            </a:xfrm>
            <a:prstGeom prst="ellipse">
              <a:avLst/>
            </a:prstGeom>
            <a:solidFill>
              <a:srgbClr val="EF6541"/>
            </a:solidFill>
            <a:ln w="12700" cap="flat" cmpd="sng">
              <a:solidFill>
                <a:srgbClr val="FFFFFF"/>
              </a:solidFill>
              <a:prstDash val="solid"/>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26" name="Oval 33"/>
            <p:cNvSpPr/>
            <p:nvPr/>
          </p:nvSpPr>
          <p:spPr>
            <a:xfrm>
              <a:off x="9633" y="5265"/>
              <a:ext cx="775" cy="778"/>
            </a:xfrm>
            <a:prstGeom prst="ellipse">
              <a:avLst/>
            </a:prstGeom>
            <a:solidFill>
              <a:srgbClr val="EF6541"/>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27" name="Oval 34"/>
            <p:cNvSpPr/>
            <p:nvPr/>
          </p:nvSpPr>
          <p:spPr>
            <a:xfrm>
              <a:off x="11868" y="4380"/>
              <a:ext cx="280" cy="280"/>
            </a:xfrm>
            <a:prstGeom prst="ellipse">
              <a:avLst/>
            </a:prstGeom>
            <a:solidFill>
              <a:srgbClr val="EF6541"/>
            </a:solidFill>
            <a:ln w="12700" cap="flat" cmpd="sng">
              <a:solidFill>
                <a:srgbClr val="FFFFFF"/>
              </a:solidFill>
              <a:prstDash val="solid"/>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28" name="Oval 35"/>
            <p:cNvSpPr/>
            <p:nvPr/>
          </p:nvSpPr>
          <p:spPr>
            <a:xfrm>
              <a:off x="11623" y="2952"/>
              <a:ext cx="770" cy="777"/>
            </a:xfrm>
            <a:prstGeom prst="ellipse">
              <a:avLst/>
            </a:prstGeom>
            <a:solidFill>
              <a:srgbClr val="EF6541"/>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11278" name="Freeform 45"/>
            <p:cNvSpPr>
              <a:spLocks noEditPoints="1"/>
            </p:cNvSpPr>
            <p:nvPr/>
          </p:nvSpPr>
          <p:spPr>
            <a:xfrm>
              <a:off x="2363" y="4330"/>
              <a:ext cx="380" cy="380"/>
            </a:xfrm>
            <a:custGeom>
              <a:avLst/>
              <a:gdLst>
                <a:gd name="txL" fmla="*/ 0 w 76"/>
                <a:gd name="txT" fmla="*/ 0 h 76"/>
                <a:gd name="txR" fmla="*/ 76 w 76"/>
                <a:gd name="txB" fmla="*/ 76 h 76"/>
              </a:gdLst>
              <a:ahLst/>
              <a:cxnLst>
                <a:cxn ang="0">
                  <a:pos x="12700" y="0"/>
                </a:cxn>
                <a:cxn ang="0">
                  <a:pos x="234950" y="73025"/>
                </a:cxn>
                <a:cxn ang="0">
                  <a:pos x="241300" y="85725"/>
                </a:cxn>
                <a:cxn ang="0">
                  <a:pos x="234950" y="92075"/>
                </a:cxn>
                <a:cxn ang="0">
                  <a:pos x="177800" y="123825"/>
                </a:cxn>
                <a:cxn ang="0">
                  <a:pos x="228600" y="174625"/>
                </a:cxn>
                <a:cxn ang="0">
                  <a:pos x="228600" y="187325"/>
                </a:cxn>
                <a:cxn ang="0">
                  <a:pos x="228600" y="187325"/>
                </a:cxn>
                <a:cxn ang="0">
                  <a:pos x="187325" y="228600"/>
                </a:cxn>
                <a:cxn ang="0">
                  <a:pos x="174625" y="228600"/>
                </a:cxn>
                <a:cxn ang="0">
                  <a:pos x="174625" y="228600"/>
                </a:cxn>
                <a:cxn ang="0">
                  <a:pos x="123825" y="177800"/>
                </a:cxn>
                <a:cxn ang="0">
                  <a:pos x="92075" y="234950"/>
                </a:cxn>
                <a:cxn ang="0">
                  <a:pos x="79375" y="238125"/>
                </a:cxn>
                <a:cxn ang="0">
                  <a:pos x="73025" y="234950"/>
                </a:cxn>
                <a:cxn ang="0">
                  <a:pos x="0" y="12700"/>
                </a:cxn>
                <a:cxn ang="0">
                  <a:pos x="6350" y="0"/>
                </a:cxn>
                <a:cxn ang="0">
                  <a:pos x="12700" y="0"/>
                </a:cxn>
                <a:cxn ang="0">
                  <a:pos x="12700" y="0"/>
                </a:cxn>
                <a:cxn ang="0">
                  <a:pos x="25400" y="22225"/>
                </a:cxn>
                <a:cxn ang="0">
                  <a:pos x="25400" y="22225"/>
                </a:cxn>
                <a:cxn ang="0">
                  <a:pos x="85725" y="209550"/>
                </a:cxn>
                <a:cxn ang="0">
                  <a:pos x="114300" y="158750"/>
                </a:cxn>
                <a:cxn ang="0">
                  <a:pos x="117475" y="155575"/>
                </a:cxn>
                <a:cxn ang="0">
                  <a:pos x="130175" y="155575"/>
                </a:cxn>
                <a:cxn ang="0">
                  <a:pos x="180975" y="209550"/>
                </a:cxn>
                <a:cxn ang="0">
                  <a:pos x="209550" y="180975"/>
                </a:cxn>
                <a:cxn ang="0">
                  <a:pos x="158750" y="130175"/>
                </a:cxn>
                <a:cxn ang="0">
                  <a:pos x="158750" y="130175"/>
                </a:cxn>
                <a:cxn ang="0">
                  <a:pos x="155575" y="127000"/>
                </a:cxn>
                <a:cxn ang="0">
                  <a:pos x="158750" y="114300"/>
                </a:cxn>
                <a:cxn ang="0">
                  <a:pos x="209550" y="85725"/>
                </a:cxn>
                <a:cxn ang="0">
                  <a:pos x="25400" y="22225"/>
                </a:cxn>
              </a:cxnLst>
              <a:rect l="txL" t="txT" r="txR" b="txB"/>
              <a:pathLst>
                <a:path w="76" h="76">
                  <a:moveTo>
                    <a:pt x="4" y="0"/>
                  </a:moveTo>
                  <a:cubicBezTo>
                    <a:pt x="74" y="23"/>
                    <a:pt x="74" y="23"/>
                    <a:pt x="74" y="23"/>
                  </a:cubicBezTo>
                  <a:cubicBezTo>
                    <a:pt x="75" y="24"/>
                    <a:pt x="76" y="26"/>
                    <a:pt x="76" y="27"/>
                  </a:cubicBezTo>
                  <a:cubicBezTo>
                    <a:pt x="76" y="28"/>
                    <a:pt x="75" y="28"/>
                    <a:pt x="74" y="29"/>
                  </a:cubicBezTo>
                  <a:cubicBezTo>
                    <a:pt x="56" y="39"/>
                    <a:pt x="56" y="39"/>
                    <a:pt x="56" y="39"/>
                  </a:cubicBezTo>
                  <a:cubicBezTo>
                    <a:pt x="72" y="55"/>
                    <a:pt x="72" y="55"/>
                    <a:pt x="72" y="55"/>
                  </a:cubicBezTo>
                  <a:cubicBezTo>
                    <a:pt x="73" y="56"/>
                    <a:pt x="73" y="58"/>
                    <a:pt x="72" y="59"/>
                  </a:cubicBezTo>
                  <a:cubicBezTo>
                    <a:pt x="72" y="59"/>
                    <a:pt x="72" y="59"/>
                    <a:pt x="72" y="59"/>
                  </a:cubicBezTo>
                  <a:cubicBezTo>
                    <a:pt x="59" y="72"/>
                    <a:pt x="59" y="72"/>
                    <a:pt x="59" y="72"/>
                  </a:cubicBezTo>
                  <a:cubicBezTo>
                    <a:pt x="58" y="73"/>
                    <a:pt x="56" y="73"/>
                    <a:pt x="55" y="72"/>
                  </a:cubicBezTo>
                  <a:cubicBezTo>
                    <a:pt x="55" y="72"/>
                    <a:pt x="55" y="72"/>
                    <a:pt x="55" y="72"/>
                  </a:cubicBezTo>
                  <a:cubicBezTo>
                    <a:pt x="39" y="56"/>
                    <a:pt x="39" y="56"/>
                    <a:pt x="39" y="56"/>
                  </a:cubicBezTo>
                  <a:cubicBezTo>
                    <a:pt x="29" y="74"/>
                    <a:pt x="29" y="74"/>
                    <a:pt x="29" y="74"/>
                  </a:cubicBezTo>
                  <a:cubicBezTo>
                    <a:pt x="28" y="76"/>
                    <a:pt x="26" y="76"/>
                    <a:pt x="25" y="75"/>
                  </a:cubicBezTo>
                  <a:cubicBezTo>
                    <a:pt x="24" y="75"/>
                    <a:pt x="24" y="74"/>
                    <a:pt x="23" y="74"/>
                  </a:cubicBezTo>
                  <a:cubicBezTo>
                    <a:pt x="0" y="4"/>
                    <a:pt x="0" y="4"/>
                    <a:pt x="0" y="4"/>
                  </a:cubicBezTo>
                  <a:cubicBezTo>
                    <a:pt x="0" y="2"/>
                    <a:pt x="0" y="1"/>
                    <a:pt x="2" y="0"/>
                  </a:cubicBezTo>
                  <a:cubicBezTo>
                    <a:pt x="3" y="0"/>
                    <a:pt x="3" y="0"/>
                    <a:pt x="4" y="0"/>
                  </a:cubicBezTo>
                  <a:cubicBezTo>
                    <a:pt x="4" y="0"/>
                    <a:pt x="4" y="0"/>
                    <a:pt x="4" y="0"/>
                  </a:cubicBezTo>
                  <a:close/>
                  <a:moveTo>
                    <a:pt x="8" y="7"/>
                  </a:moveTo>
                  <a:cubicBezTo>
                    <a:pt x="8" y="7"/>
                    <a:pt x="8" y="7"/>
                    <a:pt x="8" y="7"/>
                  </a:cubicBezTo>
                  <a:cubicBezTo>
                    <a:pt x="27" y="66"/>
                    <a:pt x="27" y="66"/>
                    <a:pt x="27" y="66"/>
                  </a:cubicBezTo>
                  <a:cubicBezTo>
                    <a:pt x="36" y="50"/>
                    <a:pt x="36" y="50"/>
                    <a:pt x="36" y="50"/>
                  </a:cubicBezTo>
                  <a:cubicBezTo>
                    <a:pt x="36" y="50"/>
                    <a:pt x="36" y="50"/>
                    <a:pt x="37" y="49"/>
                  </a:cubicBezTo>
                  <a:cubicBezTo>
                    <a:pt x="38" y="48"/>
                    <a:pt x="40" y="48"/>
                    <a:pt x="41" y="49"/>
                  </a:cubicBezTo>
                  <a:cubicBezTo>
                    <a:pt x="57" y="66"/>
                    <a:pt x="57" y="66"/>
                    <a:pt x="57" y="66"/>
                  </a:cubicBezTo>
                  <a:cubicBezTo>
                    <a:pt x="66" y="57"/>
                    <a:pt x="66" y="57"/>
                    <a:pt x="66" y="57"/>
                  </a:cubicBezTo>
                  <a:cubicBezTo>
                    <a:pt x="50" y="41"/>
                    <a:pt x="50" y="41"/>
                    <a:pt x="50" y="41"/>
                  </a:cubicBezTo>
                  <a:cubicBezTo>
                    <a:pt x="50" y="41"/>
                    <a:pt x="50" y="41"/>
                    <a:pt x="50" y="41"/>
                  </a:cubicBezTo>
                  <a:cubicBezTo>
                    <a:pt x="49" y="41"/>
                    <a:pt x="49" y="40"/>
                    <a:pt x="49" y="40"/>
                  </a:cubicBezTo>
                  <a:cubicBezTo>
                    <a:pt x="48" y="39"/>
                    <a:pt x="49" y="37"/>
                    <a:pt x="50" y="36"/>
                  </a:cubicBezTo>
                  <a:cubicBezTo>
                    <a:pt x="66" y="27"/>
                    <a:pt x="66" y="27"/>
                    <a:pt x="66" y="27"/>
                  </a:cubicBezTo>
                  <a:cubicBezTo>
                    <a:pt x="8" y="7"/>
                    <a:pt x="8" y="7"/>
                    <a:pt x="8" y="7"/>
                  </a:cubicBezTo>
                  <a:close/>
                </a:path>
              </a:pathLst>
            </a:custGeom>
            <a:solidFill>
              <a:srgbClr val="EF6541"/>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29" name="Freeform 46"/>
            <p:cNvSpPr>
              <a:spLocks noEditPoints="1"/>
            </p:cNvSpPr>
            <p:nvPr/>
          </p:nvSpPr>
          <p:spPr>
            <a:xfrm>
              <a:off x="9823" y="5465"/>
              <a:ext cx="375" cy="378"/>
            </a:xfrm>
            <a:custGeom>
              <a:avLst/>
              <a:gdLst>
                <a:gd name="txL" fmla="*/ 0 w 75"/>
                <a:gd name="txT" fmla="*/ 0 h 75"/>
                <a:gd name="txR" fmla="*/ 75 w 75"/>
                <a:gd name="txB" fmla="*/ 75 h 75"/>
              </a:gdLst>
              <a:ahLst/>
              <a:cxnLst>
                <a:cxn ang="0">
                  <a:pos x="127000" y="38354"/>
                </a:cxn>
                <a:cxn ang="0">
                  <a:pos x="130175" y="57531"/>
                </a:cxn>
                <a:cxn ang="0">
                  <a:pos x="120650" y="57531"/>
                </a:cxn>
                <a:cxn ang="0">
                  <a:pos x="127000" y="35158"/>
                </a:cxn>
                <a:cxn ang="0">
                  <a:pos x="88900" y="41550"/>
                </a:cxn>
                <a:cxn ang="0">
                  <a:pos x="41275" y="92689"/>
                </a:cxn>
                <a:cxn ang="0">
                  <a:pos x="60325" y="194967"/>
                </a:cxn>
                <a:cxn ang="0">
                  <a:pos x="127000" y="220536"/>
                </a:cxn>
                <a:cxn ang="0">
                  <a:pos x="212725" y="163005"/>
                </a:cxn>
                <a:cxn ang="0">
                  <a:pos x="212725" y="163005"/>
                </a:cxn>
                <a:cxn ang="0">
                  <a:pos x="212725" y="92689"/>
                </a:cxn>
                <a:cxn ang="0">
                  <a:pos x="127000" y="35158"/>
                </a:cxn>
                <a:cxn ang="0">
                  <a:pos x="82550" y="25569"/>
                </a:cxn>
                <a:cxn ang="0">
                  <a:pos x="203200" y="47943"/>
                </a:cxn>
                <a:cxn ang="0">
                  <a:pos x="238125" y="127847"/>
                </a:cxn>
                <a:cxn ang="0">
                  <a:pos x="228600" y="169397"/>
                </a:cxn>
                <a:cxn ang="0">
                  <a:pos x="127000" y="239713"/>
                </a:cxn>
                <a:cxn ang="0">
                  <a:pos x="47625" y="207751"/>
                </a:cxn>
                <a:cxn ang="0">
                  <a:pos x="22225" y="86297"/>
                </a:cxn>
                <a:cxn ang="0">
                  <a:pos x="31750" y="67120"/>
                </a:cxn>
                <a:cxn ang="0">
                  <a:pos x="3175" y="22373"/>
                </a:cxn>
                <a:cxn ang="0">
                  <a:pos x="19050" y="3196"/>
                </a:cxn>
                <a:cxn ang="0">
                  <a:pos x="53975" y="12785"/>
                </a:cxn>
                <a:cxn ang="0">
                  <a:pos x="63500" y="35158"/>
                </a:cxn>
                <a:cxn ang="0">
                  <a:pos x="44450" y="51139"/>
                </a:cxn>
                <a:cxn ang="0">
                  <a:pos x="47625" y="47943"/>
                </a:cxn>
                <a:cxn ang="0">
                  <a:pos x="50800" y="41550"/>
                </a:cxn>
                <a:cxn ang="0">
                  <a:pos x="50800" y="25569"/>
                </a:cxn>
                <a:cxn ang="0">
                  <a:pos x="15875" y="19177"/>
                </a:cxn>
                <a:cxn ang="0">
                  <a:pos x="9525" y="35158"/>
                </a:cxn>
                <a:cxn ang="0">
                  <a:pos x="31750" y="54335"/>
                </a:cxn>
                <a:cxn ang="0">
                  <a:pos x="44450" y="51139"/>
                </a:cxn>
                <a:cxn ang="0">
                  <a:pos x="85725" y="79904"/>
                </a:cxn>
                <a:cxn ang="0">
                  <a:pos x="146050" y="105474"/>
                </a:cxn>
                <a:cxn ang="0">
                  <a:pos x="149225" y="105474"/>
                </a:cxn>
                <a:cxn ang="0">
                  <a:pos x="149225" y="105474"/>
                </a:cxn>
                <a:cxn ang="0">
                  <a:pos x="149225" y="105474"/>
                </a:cxn>
                <a:cxn ang="0">
                  <a:pos x="149225" y="108670"/>
                </a:cxn>
                <a:cxn ang="0">
                  <a:pos x="171450" y="175790"/>
                </a:cxn>
                <a:cxn ang="0">
                  <a:pos x="104775" y="153416"/>
                </a:cxn>
                <a:cxn ang="0">
                  <a:pos x="104775" y="150220"/>
                </a:cxn>
                <a:cxn ang="0">
                  <a:pos x="101600" y="150220"/>
                </a:cxn>
                <a:cxn ang="0">
                  <a:pos x="101600" y="150220"/>
                </a:cxn>
                <a:cxn ang="0">
                  <a:pos x="101600" y="147024"/>
                </a:cxn>
                <a:cxn ang="0">
                  <a:pos x="79375" y="79904"/>
                </a:cxn>
                <a:cxn ang="0">
                  <a:pos x="133350" y="111866"/>
                </a:cxn>
                <a:cxn ang="0">
                  <a:pos x="92075" y="95885"/>
                </a:cxn>
                <a:cxn ang="0">
                  <a:pos x="133350" y="111866"/>
                </a:cxn>
                <a:cxn ang="0">
                  <a:pos x="117475" y="143828"/>
                </a:cxn>
                <a:cxn ang="0">
                  <a:pos x="142875" y="118258"/>
                </a:cxn>
                <a:cxn ang="0">
                  <a:pos x="44450" y="134239"/>
                </a:cxn>
                <a:cxn ang="0">
                  <a:pos x="38100" y="127847"/>
                </a:cxn>
                <a:cxn ang="0">
                  <a:pos x="57150" y="121455"/>
                </a:cxn>
                <a:cxn ang="0">
                  <a:pos x="57150" y="134239"/>
                </a:cxn>
                <a:cxn ang="0">
                  <a:pos x="130175" y="210947"/>
                </a:cxn>
                <a:cxn ang="0">
                  <a:pos x="127000" y="217340"/>
                </a:cxn>
                <a:cxn ang="0">
                  <a:pos x="120650" y="198163"/>
                </a:cxn>
                <a:cxn ang="0">
                  <a:pos x="130175" y="198163"/>
                </a:cxn>
                <a:cxn ang="0">
                  <a:pos x="209550" y="121455"/>
                </a:cxn>
                <a:cxn ang="0">
                  <a:pos x="212725" y="127847"/>
                </a:cxn>
                <a:cxn ang="0">
                  <a:pos x="193675" y="134239"/>
                </a:cxn>
                <a:cxn ang="0">
                  <a:pos x="193675" y="121455"/>
                </a:cxn>
              </a:cxnLst>
              <a:rect l="txL" t="txT" r="txR" b="txB"/>
              <a:pathLst>
                <a:path w="75" h="75">
                  <a:moveTo>
                    <a:pt x="38" y="14"/>
                  </a:moveTo>
                  <a:cubicBezTo>
                    <a:pt x="38" y="13"/>
                    <a:pt x="39" y="12"/>
                    <a:pt x="40" y="12"/>
                  </a:cubicBezTo>
                  <a:cubicBezTo>
                    <a:pt x="41" y="12"/>
                    <a:pt x="41" y="13"/>
                    <a:pt x="41" y="14"/>
                  </a:cubicBezTo>
                  <a:cubicBezTo>
                    <a:pt x="41" y="18"/>
                    <a:pt x="41" y="18"/>
                    <a:pt x="41" y="18"/>
                  </a:cubicBezTo>
                  <a:cubicBezTo>
                    <a:pt x="41" y="19"/>
                    <a:pt x="41" y="20"/>
                    <a:pt x="40" y="20"/>
                  </a:cubicBezTo>
                  <a:cubicBezTo>
                    <a:pt x="39" y="20"/>
                    <a:pt x="38" y="19"/>
                    <a:pt x="38" y="18"/>
                  </a:cubicBezTo>
                  <a:cubicBezTo>
                    <a:pt x="38" y="14"/>
                    <a:pt x="38" y="14"/>
                    <a:pt x="38" y="14"/>
                  </a:cubicBezTo>
                  <a:close/>
                  <a:moveTo>
                    <a:pt x="40" y="11"/>
                  </a:moveTo>
                  <a:cubicBezTo>
                    <a:pt x="40" y="11"/>
                    <a:pt x="40" y="11"/>
                    <a:pt x="40" y="11"/>
                  </a:cubicBezTo>
                  <a:cubicBezTo>
                    <a:pt x="36" y="11"/>
                    <a:pt x="32" y="12"/>
                    <a:pt x="28" y="13"/>
                  </a:cubicBezTo>
                  <a:cubicBezTo>
                    <a:pt x="25" y="14"/>
                    <a:pt x="22" y="17"/>
                    <a:pt x="19" y="19"/>
                  </a:cubicBezTo>
                  <a:cubicBezTo>
                    <a:pt x="16" y="22"/>
                    <a:pt x="14" y="25"/>
                    <a:pt x="13" y="29"/>
                  </a:cubicBezTo>
                  <a:cubicBezTo>
                    <a:pt x="11" y="32"/>
                    <a:pt x="10" y="36"/>
                    <a:pt x="10" y="40"/>
                  </a:cubicBezTo>
                  <a:cubicBezTo>
                    <a:pt x="10" y="48"/>
                    <a:pt x="13" y="55"/>
                    <a:pt x="19" y="61"/>
                  </a:cubicBezTo>
                  <a:cubicBezTo>
                    <a:pt x="22" y="63"/>
                    <a:pt x="25" y="66"/>
                    <a:pt x="28" y="67"/>
                  </a:cubicBezTo>
                  <a:cubicBezTo>
                    <a:pt x="32" y="68"/>
                    <a:pt x="36" y="69"/>
                    <a:pt x="40" y="69"/>
                  </a:cubicBezTo>
                  <a:cubicBezTo>
                    <a:pt x="47" y="69"/>
                    <a:pt x="55" y="66"/>
                    <a:pt x="60" y="61"/>
                  </a:cubicBezTo>
                  <a:cubicBezTo>
                    <a:pt x="63" y="58"/>
                    <a:pt x="65" y="55"/>
                    <a:pt x="67" y="51"/>
                  </a:cubicBezTo>
                  <a:cubicBezTo>
                    <a:pt x="67" y="51"/>
                    <a:pt x="67" y="51"/>
                    <a:pt x="67" y="51"/>
                  </a:cubicBezTo>
                  <a:cubicBezTo>
                    <a:pt x="67" y="51"/>
                    <a:pt x="67" y="51"/>
                    <a:pt x="67" y="51"/>
                  </a:cubicBezTo>
                  <a:cubicBezTo>
                    <a:pt x="68" y="48"/>
                    <a:pt x="69" y="44"/>
                    <a:pt x="69" y="40"/>
                  </a:cubicBezTo>
                  <a:cubicBezTo>
                    <a:pt x="69" y="36"/>
                    <a:pt x="68" y="32"/>
                    <a:pt x="67" y="29"/>
                  </a:cubicBezTo>
                  <a:cubicBezTo>
                    <a:pt x="65" y="25"/>
                    <a:pt x="63" y="22"/>
                    <a:pt x="60" y="19"/>
                  </a:cubicBezTo>
                  <a:cubicBezTo>
                    <a:pt x="55" y="14"/>
                    <a:pt x="48" y="11"/>
                    <a:pt x="40" y="11"/>
                  </a:cubicBezTo>
                  <a:close/>
                  <a:moveTo>
                    <a:pt x="26" y="8"/>
                  </a:moveTo>
                  <a:cubicBezTo>
                    <a:pt x="26" y="8"/>
                    <a:pt x="26" y="8"/>
                    <a:pt x="26" y="8"/>
                  </a:cubicBezTo>
                  <a:cubicBezTo>
                    <a:pt x="30" y="6"/>
                    <a:pt x="35" y="5"/>
                    <a:pt x="40" y="5"/>
                  </a:cubicBezTo>
                  <a:cubicBezTo>
                    <a:pt x="49" y="5"/>
                    <a:pt x="58" y="9"/>
                    <a:pt x="64" y="15"/>
                  </a:cubicBezTo>
                  <a:cubicBezTo>
                    <a:pt x="68" y="18"/>
                    <a:pt x="70" y="22"/>
                    <a:pt x="72" y="27"/>
                  </a:cubicBezTo>
                  <a:cubicBezTo>
                    <a:pt x="74" y="31"/>
                    <a:pt x="75" y="35"/>
                    <a:pt x="75" y="40"/>
                  </a:cubicBezTo>
                  <a:cubicBezTo>
                    <a:pt x="75" y="45"/>
                    <a:pt x="74" y="49"/>
                    <a:pt x="72" y="53"/>
                  </a:cubicBezTo>
                  <a:cubicBezTo>
                    <a:pt x="72" y="53"/>
                    <a:pt x="72" y="53"/>
                    <a:pt x="72" y="53"/>
                  </a:cubicBezTo>
                  <a:cubicBezTo>
                    <a:pt x="70" y="58"/>
                    <a:pt x="68" y="62"/>
                    <a:pt x="64" y="65"/>
                  </a:cubicBezTo>
                  <a:cubicBezTo>
                    <a:pt x="58" y="71"/>
                    <a:pt x="49" y="75"/>
                    <a:pt x="40" y="75"/>
                  </a:cubicBezTo>
                  <a:cubicBezTo>
                    <a:pt x="35" y="75"/>
                    <a:pt x="30" y="74"/>
                    <a:pt x="26" y="72"/>
                  </a:cubicBezTo>
                  <a:cubicBezTo>
                    <a:pt x="22" y="71"/>
                    <a:pt x="18" y="68"/>
                    <a:pt x="15" y="65"/>
                  </a:cubicBezTo>
                  <a:cubicBezTo>
                    <a:pt x="8" y="58"/>
                    <a:pt x="5" y="49"/>
                    <a:pt x="5" y="40"/>
                  </a:cubicBezTo>
                  <a:cubicBezTo>
                    <a:pt x="5" y="35"/>
                    <a:pt x="6" y="31"/>
                    <a:pt x="7" y="27"/>
                  </a:cubicBezTo>
                  <a:cubicBezTo>
                    <a:pt x="8" y="25"/>
                    <a:pt x="9" y="23"/>
                    <a:pt x="10" y="21"/>
                  </a:cubicBezTo>
                  <a:cubicBezTo>
                    <a:pt x="10" y="21"/>
                    <a:pt x="10" y="21"/>
                    <a:pt x="10" y="21"/>
                  </a:cubicBezTo>
                  <a:cubicBezTo>
                    <a:pt x="4" y="21"/>
                    <a:pt x="0" y="16"/>
                    <a:pt x="0" y="11"/>
                  </a:cubicBezTo>
                  <a:cubicBezTo>
                    <a:pt x="0" y="9"/>
                    <a:pt x="0" y="8"/>
                    <a:pt x="1" y="7"/>
                  </a:cubicBezTo>
                  <a:cubicBezTo>
                    <a:pt x="1" y="6"/>
                    <a:pt x="2" y="5"/>
                    <a:pt x="3" y="4"/>
                  </a:cubicBezTo>
                  <a:cubicBezTo>
                    <a:pt x="4" y="3"/>
                    <a:pt x="5" y="2"/>
                    <a:pt x="6" y="1"/>
                  </a:cubicBezTo>
                  <a:cubicBezTo>
                    <a:pt x="6" y="1"/>
                    <a:pt x="6" y="1"/>
                    <a:pt x="6" y="1"/>
                  </a:cubicBezTo>
                  <a:cubicBezTo>
                    <a:pt x="10" y="0"/>
                    <a:pt x="14" y="1"/>
                    <a:pt x="17" y="4"/>
                  </a:cubicBezTo>
                  <a:cubicBezTo>
                    <a:pt x="18" y="5"/>
                    <a:pt x="19" y="6"/>
                    <a:pt x="19" y="7"/>
                  </a:cubicBezTo>
                  <a:cubicBezTo>
                    <a:pt x="20" y="8"/>
                    <a:pt x="20" y="9"/>
                    <a:pt x="20" y="11"/>
                  </a:cubicBezTo>
                  <a:cubicBezTo>
                    <a:pt x="22" y="10"/>
                    <a:pt x="24" y="8"/>
                    <a:pt x="26" y="8"/>
                  </a:cubicBezTo>
                  <a:close/>
                  <a:moveTo>
                    <a:pt x="14" y="16"/>
                  </a:moveTo>
                  <a:cubicBezTo>
                    <a:pt x="14" y="16"/>
                    <a:pt x="14" y="16"/>
                    <a:pt x="14" y="16"/>
                  </a:cubicBezTo>
                  <a:cubicBezTo>
                    <a:pt x="14" y="16"/>
                    <a:pt x="14" y="16"/>
                    <a:pt x="15" y="15"/>
                  </a:cubicBezTo>
                  <a:cubicBezTo>
                    <a:pt x="16" y="14"/>
                    <a:pt x="16" y="14"/>
                    <a:pt x="16" y="14"/>
                  </a:cubicBezTo>
                  <a:cubicBezTo>
                    <a:pt x="16" y="14"/>
                    <a:pt x="16" y="14"/>
                    <a:pt x="16" y="13"/>
                  </a:cubicBezTo>
                  <a:cubicBezTo>
                    <a:pt x="17" y="13"/>
                    <a:pt x="17" y="12"/>
                    <a:pt x="17" y="11"/>
                  </a:cubicBezTo>
                  <a:cubicBezTo>
                    <a:pt x="17" y="10"/>
                    <a:pt x="17" y="9"/>
                    <a:pt x="16" y="8"/>
                  </a:cubicBezTo>
                  <a:cubicBezTo>
                    <a:pt x="15" y="5"/>
                    <a:pt x="11" y="3"/>
                    <a:pt x="8" y="5"/>
                  </a:cubicBezTo>
                  <a:cubicBezTo>
                    <a:pt x="7" y="5"/>
                    <a:pt x="6" y="6"/>
                    <a:pt x="5" y="6"/>
                  </a:cubicBezTo>
                  <a:cubicBezTo>
                    <a:pt x="5" y="7"/>
                    <a:pt x="4" y="7"/>
                    <a:pt x="4" y="8"/>
                  </a:cubicBezTo>
                  <a:cubicBezTo>
                    <a:pt x="4" y="9"/>
                    <a:pt x="3" y="10"/>
                    <a:pt x="3" y="11"/>
                  </a:cubicBezTo>
                  <a:cubicBezTo>
                    <a:pt x="3" y="13"/>
                    <a:pt x="5" y="16"/>
                    <a:pt x="8" y="17"/>
                  </a:cubicBezTo>
                  <a:cubicBezTo>
                    <a:pt x="8" y="17"/>
                    <a:pt x="9" y="17"/>
                    <a:pt x="10" y="17"/>
                  </a:cubicBezTo>
                  <a:cubicBezTo>
                    <a:pt x="11" y="17"/>
                    <a:pt x="12" y="17"/>
                    <a:pt x="13" y="17"/>
                  </a:cubicBezTo>
                  <a:cubicBezTo>
                    <a:pt x="13" y="17"/>
                    <a:pt x="13" y="17"/>
                    <a:pt x="14" y="16"/>
                  </a:cubicBezTo>
                  <a:close/>
                  <a:moveTo>
                    <a:pt x="27" y="25"/>
                  </a:moveTo>
                  <a:cubicBezTo>
                    <a:pt x="27" y="25"/>
                    <a:pt x="27" y="25"/>
                    <a:pt x="27" y="25"/>
                  </a:cubicBezTo>
                  <a:cubicBezTo>
                    <a:pt x="46" y="33"/>
                    <a:pt x="46" y="33"/>
                    <a:pt x="46" y="33"/>
                  </a:cubicBezTo>
                  <a:cubicBezTo>
                    <a:pt x="46" y="33"/>
                    <a:pt x="46" y="33"/>
                    <a:pt x="46" y="33"/>
                  </a:cubicBezTo>
                  <a:cubicBezTo>
                    <a:pt x="46" y="33"/>
                    <a:pt x="46" y="33"/>
                    <a:pt x="46" y="33"/>
                  </a:cubicBezTo>
                  <a:cubicBezTo>
                    <a:pt x="46" y="33"/>
                    <a:pt x="47" y="33"/>
                    <a:pt x="47" y="33"/>
                  </a:cubicBezTo>
                  <a:cubicBezTo>
                    <a:pt x="47" y="33"/>
                    <a:pt x="47" y="33"/>
                    <a:pt x="47" y="33"/>
                  </a:cubicBezTo>
                  <a:cubicBezTo>
                    <a:pt x="47" y="33"/>
                    <a:pt x="47" y="33"/>
                    <a:pt x="47" y="33"/>
                  </a:cubicBezTo>
                  <a:cubicBezTo>
                    <a:pt x="47" y="33"/>
                    <a:pt x="47" y="33"/>
                    <a:pt x="47" y="33"/>
                  </a:cubicBezTo>
                  <a:cubicBezTo>
                    <a:pt x="47" y="33"/>
                    <a:pt x="47" y="33"/>
                    <a:pt x="47" y="33"/>
                  </a:cubicBezTo>
                  <a:cubicBezTo>
                    <a:pt x="47" y="33"/>
                    <a:pt x="47" y="34"/>
                    <a:pt x="47" y="34"/>
                  </a:cubicBezTo>
                  <a:cubicBezTo>
                    <a:pt x="47" y="34"/>
                    <a:pt x="47" y="34"/>
                    <a:pt x="47" y="34"/>
                  </a:cubicBezTo>
                  <a:cubicBezTo>
                    <a:pt x="55" y="53"/>
                    <a:pt x="55" y="53"/>
                    <a:pt x="55" y="53"/>
                  </a:cubicBezTo>
                  <a:cubicBezTo>
                    <a:pt x="55" y="54"/>
                    <a:pt x="55" y="55"/>
                    <a:pt x="54" y="55"/>
                  </a:cubicBezTo>
                  <a:cubicBezTo>
                    <a:pt x="53" y="55"/>
                    <a:pt x="53" y="55"/>
                    <a:pt x="53" y="55"/>
                  </a:cubicBezTo>
                  <a:cubicBezTo>
                    <a:pt x="33" y="48"/>
                    <a:pt x="33" y="48"/>
                    <a:pt x="33" y="48"/>
                  </a:cubicBezTo>
                  <a:cubicBezTo>
                    <a:pt x="33" y="48"/>
                    <a:pt x="33" y="48"/>
                    <a:pt x="33" y="48"/>
                  </a:cubicBezTo>
                  <a:cubicBezTo>
                    <a:pt x="33" y="47"/>
                    <a:pt x="33" y="47"/>
                    <a:pt x="33" y="47"/>
                  </a:cubicBezTo>
                  <a:cubicBezTo>
                    <a:pt x="32" y="47"/>
                    <a:pt x="32" y="47"/>
                    <a:pt x="32" y="47"/>
                  </a:cubicBezTo>
                  <a:cubicBezTo>
                    <a:pt x="32" y="47"/>
                    <a:pt x="32" y="47"/>
                    <a:pt x="32" y="47"/>
                  </a:cubicBezTo>
                  <a:cubicBezTo>
                    <a:pt x="32" y="47"/>
                    <a:pt x="32" y="47"/>
                    <a:pt x="32" y="47"/>
                  </a:cubicBezTo>
                  <a:cubicBezTo>
                    <a:pt x="32" y="47"/>
                    <a:pt x="32" y="47"/>
                    <a:pt x="32" y="47"/>
                  </a:cubicBezTo>
                  <a:cubicBezTo>
                    <a:pt x="32" y="47"/>
                    <a:pt x="32" y="47"/>
                    <a:pt x="32" y="46"/>
                  </a:cubicBezTo>
                  <a:cubicBezTo>
                    <a:pt x="32" y="46"/>
                    <a:pt x="32" y="46"/>
                    <a:pt x="32" y="46"/>
                  </a:cubicBezTo>
                  <a:cubicBezTo>
                    <a:pt x="24" y="27"/>
                    <a:pt x="24" y="27"/>
                    <a:pt x="24" y="27"/>
                  </a:cubicBezTo>
                  <a:cubicBezTo>
                    <a:pt x="24" y="26"/>
                    <a:pt x="25" y="25"/>
                    <a:pt x="25" y="25"/>
                  </a:cubicBezTo>
                  <a:cubicBezTo>
                    <a:pt x="26" y="25"/>
                    <a:pt x="26" y="25"/>
                    <a:pt x="27" y="25"/>
                  </a:cubicBezTo>
                  <a:close/>
                  <a:moveTo>
                    <a:pt x="42" y="35"/>
                  </a:moveTo>
                  <a:cubicBezTo>
                    <a:pt x="42" y="35"/>
                    <a:pt x="42" y="35"/>
                    <a:pt x="42" y="35"/>
                  </a:cubicBezTo>
                  <a:cubicBezTo>
                    <a:pt x="29" y="30"/>
                    <a:pt x="29" y="30"/>
                    <a:pt x="29" y="30"/>
                  </a:cubicBezTo>
                  <a:cubicBezTo>
                    <a:pt x="34" y="43"/>
                    <a:pt x="34" y="43"/>
                    <a:pt x="34" y="43"/>
                  </a:cubicBezTo>
                  <a:cubicBezTo>
                    <a:pt x="42" y="35"/>
                    <a:pt x="42" y="35"/>
                    <a:pt x="42" y="35"/>
                  </a:cubicBezTo>
                  <a:close/>
                  <a:moveTo>
                    <a:pt x="37" y="45"/>
                  </a:moveTo>
                  <a:cubicBezTo>
                    <a:pt x="37" y="45"/>
                    <a:pt x="37" y="45"/>
                    <a:pt x="37" y="45"/>
                  </a:cubicBezTo>
                  <a:cubicBezTo>
                    <a:pt x="50" y="50"/>
                    <a:pt x="50" y="50"/>
                    <a:pt x="50" y="50"/>
                  </a:cubicBezTo>
                  <a:cubicBezTo>
                    <a:pt x="45" y="37"/>
                    <a:pt x="45" y="37"/>
                    <a:pt x="45" y="37"/>
                  </a:cubicBezTo>
                  <a:cubicBezTo>
                    <a:pt x="37" y="45"/>
                    <a:pt x="37" y="45"/>
                    <a:pt x="37" y="45"/>
                  </a:cubicBezTo>
                  <a:close/>
                  <a:moveTo>
                    <a:pt x="14" y="42"/>
                  </a:moveTo>
                  <a:cubicBezTo>
                    <a:pt x="14" y="42"/>
                    <a:pt x="14" y="42"/>
                    <a:pt x="14" y="42"/>
                  </a:cubicBezTo>
                  <a:cubicBezTo>
                    <a:pt x="13" y="42"/>
                    <a:pt x="12" y="41"/>
                    <a:pt x="12" y="40"/>
                  </a:cubicBezTo>
                  <a:cubicBezTo>
                    <a:pt x="12" y="39"/>
                    <a:pt x="13" y="38"/>
                    <a:pt x="14" y="38"/>
                  </a:cubicBezTo>
                  <a:cubicBezTo>
                    <a:pt x="18" y="38"/>
                    <a:pt x="18" y="38"/>
                    <a:pt x="18" y="38"/>
                  </a:cubicBezTo>
                  <a:cubicBezTo>
                    <a:pt x="19" y="38"/>
                    <a:pt x="20" y="39"/>
                    <a:pt x="20" y="40"/>
                  </a:cubicBezTo>
                  <a:cubicBezTo>
                    <a:pt x="20" y="41"/>
                    <a:pt x="19" y="42"/>
                    <a:pt x="18" y="42"/>
                  </a:cubicBezTo>
                  <a:cubicBezTo>
                    <a:pt x="14" y="42"/>
                    <a:pt x="14" y="42"/>
                    <a:pt x="14" y="42"/>
                  </a:cubicBezTo>
                  <a:close/>
                  <a:moveTo>
                    <a:pt x="41" y="66"/>
                  </a:moveTo>
                  <a:cubicBezTo>
                    <a:pt x="41" y="66"/>
                    <a:pt x="41" y="66"/>
                    <a:pt x="41" y="66"/>
                  </a:cubicBezTo>
                  <a:cubicBezTo>
                    <a:pt x="41" y="67"/>
                    <a:pt x="41" y="68"/>
                    <a:pt x="40" y="68"/>
                  </a:cubicBezTo>
                  <a:cubicBezTo>
                    <a:pt x="39" y="68"/>
                    <a:pt x="38" y="67"/>
                    <a:pt x="38" y="66"/>
                  </a:cubicBezTo>
                  <a:cubicBezTo>
                    <a:pt x="38" y="62"/>
                    <a:pt x="38" y="62"/>
                    <a:pt x="38" y="62"/>
                  </a:cubicBezTo>
                  <a:cubicBezTo>
                    <a:pt x="38" y="61"/>
                    <a:pt x="39" y="60"/>
                    <a:pt x="40" y="60"/>
                  </a:cubicBezTo>
                  <a:cubicBezTo>
                    <a:pt x="41" y="60"/>
                    <a:pt x="41" y="61"/>
                    <a:pt x="41" y="62"/>
                  </a:cubicBezTo>
                  <a:cubicBezTo>
                    <a:pt x="41" y="66"/>
                    <a:pt x="41" y="66"/>
                    <a:pt x="41" y="66"/>
                  </a:cubicBezTo>
                  <a:close/>
                  <a:moveTo>
                    <a:pt x="66" y="38"/>
                  </a:moveTo>
                  <a:cubicBezTo>
                    <a:pt x="66" y="38"/>
                    <a:pt x="66" y="38"/>
                    <a:pt x="66" y="38"/>
                  </a:cubicBezTo>
                  <a:cubicBezTo>
                    <a:pt x="67" y="38"/>
                    <a:pt x="67" y="39"/>
                    <a:pt x="67" y="40"/>
                  </a:cubicBezTo>
                  <a:cubicBezTo>
                    <a:pt x="67" y="41"/>
                    <a:pt x="67" y="42"/>
                    <a:pt x="66" y="42"/>
                  </a:cubicBezTo>
                  <a:cubicBezTo>
                    <a:pt x="61" y="42"/>
                    <a:pt x="61" y="42"/>
                    <a:pt x="61" y="42"/>
                  </a:cubicBezTo>
                  <a:cubicBezTo>
                    <a:pt x="60" y="42"/>
                    <a:pt x="59" y="41"/>
                    <a:pt x="59" y="40"/>
                  </a:cubicBezTo>
                  <a:cubicBezTo>
                    <a:pt x="59" y="39"/>
                    <a:pt x="60" y="38"/>
                    <a:pt x="61" y="38"/>
                  </a:cubicBezTo>
                  <a:cubicBezTo>
                    <a:pt x="66" y="38"/>
                    <a:pt x="66" y="38"/>
                    <a:pt x="66" y="38"/>
                  </a:cubicBezTo>
                  <a:close/>
                </a:path>
              </a:pathLst>
            </a:custGeom>
            <a:solidFill>
              <a:schemeClr val="accent2"/>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30" name="Freeform 49"/>
            <p:cNvSpPr>
              <a:spLocks noEditPoints="1"/>
            </p:cNvSpPr>
            <p:nvPr/>
          </p:nvSpPr>
          <p:spPr>
            <a:xfrm>
              <a:off x="5620" y="3219"/>
              <a:ext cx="450" cy="372"/>
            </a:xfrm>
            <a:custGeom>
              <a:avLst/>
              <a:gdLst>
                <a:gd name="txL" fmla="*/ 0 w 90"/>
                <a:gd name="txT" fmla="*/ 0 h 74"/>
                <a:gd name="txR" fmla="*/ 90 w 90"/>
                <a:gd name="txB" fmla="*/ 74 h 74"/>
              </a:gdLst>
              <a:ahLst/>
              <a:cxnLst>
                <a:cxn ang="0">
                  <a:pos x="206375" y="54340"/>
                </a:cxn>
                <a:cxn ang="0">
                  <a:pos x="257175" y="67125"/>
                </a:cxn>
                <a:cxn ang="0">
                  <a:pos x="257175" y="137447"/>
                </a:cxn>
                <a:cxn ang="0">
                  <a:pos x="282575" y="166215"/>
                </a:cxn>
                <a:cxn ang="0">
                  <a:pos x="285750" y="204573"/>
                </a:cxn>
                <a:cxn ang="0">
                  <a:pos x="269875" y="220555"/>
                </a:cxn>
                <a:cxn ang="0">
                  <a:pos x="257175" y="220555"/>
                </a:cxn>
                <a:cxn ang="0">
                  <a:pos x="247650" y="236537"/>
                </a:cxn>
                <a:cxn ang="0">
                  <a:pos x="38100" y="236537"/>
                </a:cxn>
                <a:cxn ang="0">
                  <a:pos x="28575" y="220555"/>
                </a:cxn>
                <a:cxn ang="0">
                  <a:pos x="15875" y="220555"/>
                </a:cxn>
                <a:cxn ang="0">
                  <a:pos x="0" y="204573"/>
                </a:cxn>
                <a:cxn ang="0">
                  <a:pos x="3175" y="166215"/>
                </a:cxn>
                <a:cxn ang="0">
                  <a:pos x="28575" y="137447"/>
                </a:cxn>
                <a:cxn ang="0">
                  <a:pos x="28575" y="67125"/>
                </a:cxn>
                <a:cxn ang="0">
                  <a:pos x="79375" y="54340"/>
                </a:cxn>
                <a:cxn ang="0">
                  <a:pos x="142875" y="217358"/>
                </a:cxn>
                <a:cxn ang="0">
                  <a:pos x="171450" y="217358"/>
                </a:cxn>
                <a:cxn ang="0">
                  <a:pos x="177800" y="169412"/>
                </a:cxn>
                <a:cxn ang="0">
                  <a:pos x="180975" y="198180"/>
                </a:cxn>
                <a:cxn ang="0">
                  <a:pos x="206375" y="198180"/>
                </a:cxn>
                <a:cxn ang="0">
                  <a:pos x="171450" y="121465"/>
                </a:cxn>
                <a:cxn ang="0">
                  <a:pos x="114300" y="121465"/>
                </a:cxn>
                <a:cxn ang="0">
                  <a:pos x="79375" y="198180"/>
                </a:cxn>
                <a:cxn ang="0">
                  <a:pos x="101600" y="198180"/>
                </a:cxn>
                <a:cxn ang="0">
                  <a:pos x="107950" y="169412"/>
                </a:cxn>
                <a:cxn ang="0">
                  <a:pos x="114300" y="217358"/>
                </a:cxn>
                <a:cxn ang="0">
                  <a:pos x="142875" y="108679"/>
                </a:cxn>
                <a:cxn ang="0">
                  <a:pos x="187325" y="63929"/>
                </a:cxn>
                <a:cxn ang="0">
                  <a:pos x="98425" y="63929"/>
                </a:cxn>
                <a:cxn ang="0">
                  <a:pos x="44450" y="217358"/>
                </a:cxn>
                <a:cxn ang="0">
                  <a:pos x="73025" y="217358"/>
                </a:cxn>
                <a:cxn ang="0">
                  <a:pos x="60325" y="198180"/>
                </a:cxn>
                <a:cxn ang="0">
                  <a:pos x="63500" y="153429"/>
                </a:cxn>
                <a:cxn ang="0">
                  <a:pos x="22225" y="175805"/>
                </a:cxn>
                <a:cxn ang="0">
                  <a:pos x="22225" y="175805"/>
                </a:cxn>
                <a:cxn ang="0">
                  <a:pos x="19050" y="204573"/>
                </a:cxn>
                <a:cxn ang="0">
                  <a:pos x="34925" y="188590"/>
                </a:cxn>
                <a:cxn ang="0">
                  <a:pos x="44450" y="188590"/>
                </a:cxn>
                <a:cxn ang="0">
                  <a:pos x="79375" y="73518"/>
                </a:cxn>
                <a:cxn ang="0">
                  <a:pos x="76200" y="73518"/>
                </a:cxn>
                <a:cxn ang="0">
                  <a:pos x="41275" y="79911"/>
                </a:cxn>
                <a:cxn ang="0">
                  <a:pos x="41275" y="124661"/>
                </a:cxn>
                <a:cxn ang="0">
                  <a:pos x="76200" y="134251"/>
                </a:cxn>
                <a:cxn ang="0">
                  <a:pos x="79375" y="73518"/>
                </a:cxn>
                <a:cxn ang="0">
                  <a:pos x="241300" y="217358"/>
                </a:cxn>
                <a:cxn ang="0">
                  <a:pos x="244475" y="182197"/>
                </a:cxn>
                <a:cxn ang="0">
                  <a:pos x="250825" y="204573"/>
                </a:cxn>
                <a:cxn ang="0">
                  <a:pos x="266700" y="188590"/>
                </a:cxn>
                <a:cxn ang="0">
                  <a:pos x="257175" y="163019"/>
                </a:cxn>
                <a:cxn ang="0">
                  <a:pos x="222250" y="153429"/>
                </a:cxn>
                <a:cxn ang="0">
                  <a:pos x="225425" y="198180"/>
                </a:cxn>
                <a:cxn ang="0">
                  <a:pos x="212725" y="217358"/>
                </a:cxn>
                <a:cxn ang="0">
                  <a:pos x="206375" y="73518"/>
                </a:cxn>
                <a:cxn ang="0">
                  <a:pos x="187325" y="108679"/>
                </a:cxn>
                <a:cxn ang="0">
                  <a:pos x="212725" y="134251"/>
                </a:cxn>
                <a:cxn ang="0">
                  <a:pos x="244475" y="124661"/>
                </a:cxn>
                <a:cxn ang="0">
                  <a:pos x="244475" y="79911"/>
                </a:cxn>
                <a:cxn ang="0">
                  <a:pos x="209550" y="73518"/>
                </a:cxn>
              </a:cxnLst>
              <a:rect l="txL" t="txT" r="txR" b="txB"/>
              <a:pathLst>
                <a:path w="90" h="74">
                  <a:moveTo>
                    <a:pt x="45" y="0"/>
                  </a:moveTo>
                  <a:cubicBezTo>
                    <a:pt x="55" y="0"/>
                    <a:pt x="63" y="7"/>
                    <a:pt x="65" y="17"/>
                  </a:cubicBezTo>
                  <a:cubicBezTo>
                    <a:pt x="66" y="17"/>
                    <a:pt x="68" y="16"/>
                    <a:pt x="69" y="16"/>
                  </a:cubicBezTo>
                  <a:cubicBezTo>
                    <a:pt x="74" y="16"/>
                    <a:pt x="78" y="18"/>
                    <a:pt x="81" y="21"/>
                  </a:cubicBezTo>
                  <a:cubicBezTo>
                    <a:pt x="84" y="24"/>
                    <a:pt x="85" y="28"/>
                    <a:pt x="85" y="32"/>
                  </a:cubicBezTo>
                  <a:cubicBezTo>
                    <a:pt x="85" y="36"/>
                    <a:pt x="84" y="40"/>
                    <a:pt x="81" y="43"/>
                  </a:cubicBezTo>
                  <a:cubicBezTo>
                    <a:pt x="85" y="47"/>
                    <a:pt x="85" y="47"/>
                    <a:pt x="85" y="47"/>
                  </a:cubicBezTo>
                  <a:cubicBezTo>
                    <a:pt x="86" y="49"/>
                    <a:pt x="88" y="50"/>
                    <a:pt x="89" y="52"/>
                  </a:cubicBezTo>
                  <a:cubicBezTo>
                    <a:pt x="89" y="55"/>
                    <a:pt x="90" y="57"/>
                    <a:pt x="90" y="59"/>
                  </a:cubicBezTo>
                  <a:cubicBezTo>
                    <a:pt x="90" y="64"/>
                    <a:pt x="90" y="64"/>
                    <a:pt x="90" y="64"/>
                  </a:cubicBezTo>
                  <a:cubicBezTo>
                    <a:pt x="90" y="65"/>
                    <a:pt x="90" y="66"/>
                    <a:pt x="89" y="67"/>
                  </a:cubicBezTo>
                  <a:cubicBezTo>
                    <a:pt x="88" y="69"/>
                    <a:pt x="87" y="69"/>
                    <a:pt x="85" y="69"/>
                  </a:cubicBezTo>
                  <a:cubicBezTo>
                    <a:pt x="85" y="69"/>
                    <a:pt x="85" y="69"/>
                    <a:pt x="85" y="69"/>
                  </a:cubicBezTo>
                  <a:cubicBezTo>
                    <a:pt x="81" y="69"/>
                    <a:pt x="81" y="69"/>
                    <a:pt x="81" y="69"/>
                  </a:cubicBezTo>
                  <a:cubicBezTo>
                    <a:pt x="81" y="71"/>
                    <a:pt x="81" y="71"/>
                    <a:pt x="81" y="71"/>
                  </a:cubicBezTo>
                  <a:cubicBezTo>
                    <a:pt x="81" y="72"/>
                    <a:pt x="80" y="74"/>
                    <a:pt x="78" y="74"/>
                  </a:cubicBezTo>
                  <a:cubicBezTo>
                    <a:pt x="45" y="74"/>
                    <a:pt x="45" y="74"/>
                    <a:pt x="45" y="74"/>
                  </a:cubicBezTo>
                  <a:cubicBezTo>
                    <a:pt x="12" y="74"/>
                    <a:pt x="12" y="74"/>
                    <a:pt x="12" y="74"/>
                  </a:cubicBezTo>
                  <a:cubicBezTo>
                    <a:pt x="10" y="74"/>
                    <a:pt x="9" y="72"/>
                    <a:pt x="9" y="71"/>
                  </a:cubicBezTo>
                  <a:cubicBezTo>
                    <a:pt x="9" y="69"/>
                    <a:pt x="9" y="69"/>
                    <a:pt x="9" y="69"/>
                  </a:cubicBezTo>
                  <a:cubicBezTo>
                    <a:pt x="5" y="69"/>
                    <a:pt x="5" y="69"/>
                    <a:pt x="5" y="69"/>
                  </a:cubicBezTo>
                  <a:cubicBezTo>
                    <a:pt x="5" y="69"/>
                    <a:pt x="5" y="69"/>
                    <a:pt x="5" y="69"/>
                  </a:cubicBezTo>
                  <a:cubicBezTo>
                    <a:pt x="3" y="69"/>
                    <a:pt x="2" y="69"/>
                    <a:pt x="1" y="67"/>
                  </a:cubicBezTo>
                  <a:cubicBezTo>
                    <a:pt x="1" y="66"/>
                    <a:pt x="0" y="65"/>
                    <a:pt x="0" y="64"/>
                  </a:cubicBezTo>
                  <a:cubicBezTo>
                    <a:pt x="0" y="59"/>
                    <a:pt x="0" y="59"/>
                    <a:pt x="0" y="59"/>
                  </a:cubicBezTo>
                  <a:cubicBezTo>
                    <a:pt x="0" y="57"/>
                    <a:pt x="1" y="55"/>
                    <a:pt x="1" y="52"/>
                  </a:cubicBezTo>
                  <a:cubicBezTo>
                    <a:pt x="1" y="52"/>
                    <a:pt x="1" y="52"/>
                    <a:pt x="1" y="52"/>
                  </a:cubicBezTo>
                  <a:cubicBezTo>
                    <a:pt x="3" y="49"/>
                    <a:pt x="6" y="46"/>
                    <a:pt x="9" y="43"/>
                  </a:cubicBezTo>
                  <a:cubicBezTo>
                    <a:pt x="6" y="40"/>
                    <a:pt x="5" y="36"/>
                    <a:pt x="5" y="32"/>
                  </a:cubicBezTo>
                  <a:cubicBezTo>
                    <a:pt x="5" y="28"/>
                    <a:pt x="6" y="24"/>
                    <a:pt x="9" y="21"/>
                  </a:cubicBezTo>
                  <a:cubicBezTo>
                    <a:pt x="12" y="18"/>
                    <a:pt x="16" y="16"/>
                    <a:pt x="21" y="16"/>
                  </a:cubicBezTo>
                  <a:cubicBezTo>
                    <a:pt x="22" y="16"/>
                    <a:pt x="24" y="17"/>
                    <a:pt x="25" y="17"/>
                  </a:cubicBezTo>
                  <a:cubicBezTo>
                    <a:pt x="27" y="7"/>
                    <a:pt x="35" y="0"/>
                    <a:pt x="45" y="0"/>
                  </a:cubicBezTo>
                  <a:close/>
                  <a:moveTo>
                    <a:pt x="45" y="68"/>
                  </a:moveTo>
                  <a:cubicBezTo>
                    <a:pt x="45" y="68"/>
                    <a:pt x="45" y="68"/>
                    <a:pt x="45" y="68"/>
                  </a:cubicBezTo>
                  <a:cubicBezTo>
                    <a:pt x="54" y="68"/>
                    <a:pt x="54" y="68"/>
                    <a:pt x="54" y="68"/>
                  </a:cubicBezTo>
                  <a:cubicBezTo>
                    <a:pt x="54" y="63"/>
                    <a:pt x="54" y="59"/>
                    <a:pt x="54" y="55"/>
                  </a:cubicBezTo>
                  <a:cubicBezTo>
                    <a:pt x="54" y="54"/>
                    <a:pt x="55" y="53"/>
                    <a:pt x="56" y="53"/>
                  </a:cubicBezTo>
                  <a:cubicBezTo>
                    <a:pt x="57" y="53"/>
                    <a:pt x="57" y="54"/>
                    <a:pt x="57" y="55"/>
                  </a:cubicBezTo>
                  <a:cubicBezTo>
                    <a:pt x="57" y="62"/>
                    <a:pt x="57" y="62"/>
                    <a:pt x="57" y="62"/>
                  </a:cubicBezTo>
                  <a:cubicBezTo>
                    <a:pt x="65" y="62"/>
                    <a:pt x="65" y="62"/>
                    <a:pt x="65" y="62"/>
                  </a:cubicBezTo>
                  <a:cubicBezTo>
                    <a:pt x="65" y="62"/>
                    <a:pt x="65" y="62"/>
                    <a:pt x="65" y="62"/>
                  </a:cubicBezTo>
                  <a:cubicBezTo>
                    <a:pt x="65" y="55"/>
                    <a:pt x="65" y="55"/>
                    <a:pt x="65" y="55"/>
                  </a:cubicBezTo>
                  <a:cubicBezTo>
                    <a:pt x="65" y="47"/>
                    <a:pt x="60" y="43"/>
                    <a:pt x="54" y="38"/>
                  </a:cubicBezTo>
                  <a:cubicBezTo>
                    <a:pt x="51" y="39"/>
                    <a:pt x="48" y="40"/>
                    <a:pt x="45" y="40"/>
                  </a:cubicBezTo>
                  <a:cubicBezTo>
                    <a:pt x="42" y="40"/>
                    <a:pt x="39" y="39"/>
                    <a:pt x="36" y="38"/>
                  </a:cubicBezTo>
                  <a:cubicBezTo>
                    <a:pt x="30" y="43"/>
                    <a:pt x="25" y="47"/>
                    <a:pt x="25" y="55"/>
                  </a:cubicBezTo>
                  <a:cubicBezTo>
                    <a:pt x="25" y="62"/>
                    <a:pt x="25" y="62"/>
                    <a:pt x="25" y="62"/>
                  </a:cubicBezTo>
                  <a:cubicBezTo>
                    <a:pt x="25" y="62"/>
                    <a:pt x="25" y="62"/>
                    <a:pt x="25" y="62"/>
                  </a:cubicBezTo>
                  <a:cubicBezTo>
                    <a:pt x="32" y="62"/>
                    <a:pt x="32" y="62"/>
                    <a:pt x="32" y="62"/>
                  </a:cubicBezTo>
                  <a:cubicBezTo>
                    <a:pt x="32" y="55"/>
                    <a:pt x="32" y="55"/>
                    <a:pt x="32" y="55"/>
                  </a:cubicBezTo>
                  <a:cubicBezTo>
                    <a:pt x="32" y="54"/>
                    <a:pt x="33" y="53"/>
                    <a:pt x="34" y="53"/>
                  </a:cubicBezTo>
                  <a:cubicBezTo>
                    <a:pt x="35" y="53"/>
                    <a:pt x="36" y="54"/>
                    <a:pt x="36" y="55"/>
                  </a:cubicBezTo>
                  <a:cubicBezTo>
                    <a:pt x="36" y="59"/>
                    <a:pt x="36" y="63"/>
                    <a:pt x="36" y="68"/>
                  </a:cubicBezTo>
                  <a:cubicBezTo>
                    <a:pt x="45" y="68"/>
                    <a:pt x="45" y="68"/>
                    <a:pt x="45" y="68"/>
                  </a:cubicBezTo>
                  <a:close/>
                  <a:moveTo>
                    <a:pt x="45" y="34"/>
                  </a:moveTo>
                  <a:cubicBezTo>
                    <a:pt x="45" y="34"/>
                    <a:pt x="45" y="34"/>
                    <a:pt x="45" y="34"/>
                  </a:cubicBezTo>
                  <a:cubicBezTo>
                    <a:pt x="53" y="34"/>
                    <a:pt x="59" y="28"/>
                    <a:pt x="59" y="20"/>
                  </a:cubicBezTo>
                  <a:cubicBezTo>
                    <a:pt x="59" y="12"/>
                    <a:pt x="53" y="6"/>
                    <a:pt x="45" y="6"/>
                  </a:cubicBezTo>
                  <a:cubicBezTo>
                    <a:pt x="37" y="6"/>
                    <a:pt x="31" y="12"/>
                    <a:pt x="31" y="20"/>
                  </a:cubicBezTo>
                  <a:cubicBezTo>
                    <a:pt x="31" y="28"/>
                    <a:pt x="37" y="34"/>
                    <a:pt x="45" y="34"/>
                  </a:cubicBezTo>
                  <a:close/>
                  <a:moveTo>
                    <a:pt x="14" y="68"/>
                  </a:moveTo>
                  <a:cubicBezTo>
                    <a:pt x="14" y="68"/>
                    <a:pt x="14" y="68"/>
                    <a:pt x="14" y="68"/>
                  </a:cubicBezTo>
                  <a:cubicBezTo>
                    <a:pt x="23" y="68"/>
                    <a:pt x="23" y="68"/>
                    <a:pt x="23" y="68"/>
                  </a:cubicBezTo>
                  <a:cubicBezTo>
                    <a:pt x="22" y="67"/>
                    <a:pt x="21" y="67"/>
                    <a:pt x="20" y="66"/>
                  </a:cubicBezTo>
                  <a:cubicBezTo>
                    <a:pt x="19" y="65"/>
                    <a:pt x="19" y="63"/>
                    <a:pt x="19" y="62"/>
                  </a:cubicBezTo>
                  <a:cubicBezTo>
                    <a:pt x="19" y="55"/>
                    <a:pt x="19" y="55"/>
                    <a:pt x="19" y="55"/>
                  </a:cubicBezTo>
                  <a:cubicBezTo>
                    <a:pt x="19" y="53"/>
                    <a:pt x="19" y="50"/>
                    <a:pt x="20" y="48"/>
                  </a:cubicBezTo>
                  <a:cubicBezTo>
                    <a:pt x="18" y="48"/>
                    <a:pt x="16" y="48"/>
                    <a:pt x="14" y="47"/>
                  </a:cubicBezTo>
                  <a:cubicBezTo>
                    <a:pt x="11" y="49"/>
                    <a:pt x="8" y="51"/>
                    <a:pt x="7" y="55"/>
                  </a:cubicBezTo>
                  <a:cubicBezTo>
                    <a:pt x="7" y="55"/>
                    <a:pt x="7" y="55"/>
                    <a:pt x="7" y="55"/>
                  </a:cubicBezTo>
                  <a:cubicBezTo>
                    <a:pt x="7" y="55"/>
                    <a:pt x="7" y="55"/>
                    <a:pt x="7" y="55"/>
                  </a:cubicBezTo>
                  <a:cubicBezTo>
                    <a:pt x="6" y="56"/>
                    <a:pt x="6" y="58"/>
                    <a:pt x="6" y="59"/>
                  </a:cubicBezTo>
                  <a:cubicBezTo>
                    <a:pt x="6" y="64"/>
                    <a:pt x="6" y="64"/>
                    <a:pt x="6" y="64"/>
                  </a:cubicBezTo>
                  <a:cubicBezTo>
                    <a:pt x="11" y="64"/>
                    <a:pt x="11" y="64"/>
                    <a:pt x="11" y="64"/>
                  </a:cubicBezTo>
                  <a:cubicBezTo>
                    <a:pt x="11" y="59"/>
                    <a:pt x="11" y="59"/>
                    <a:pt x="11" y="59"/>
                  </a:cubicBezTo>
                  <a:cubicBezTo>
                    <a:pt x="11" y="58"/>
                    <a:pt x="12" y="57"/>
                    <a:pt x="13" y="57"/>
                  </a:cubicBezTo>
                  <a:cubicBezTo>
                    <a:pt x="14" y="57"/>
                    <a:pt x="14" y="58"/>
                    <a:pt x="14" y="59"/>
                  </a:cubicBezTo>
                  <a:cubicBezTo>
                    <a:pt x="14" y="68"/>
                    <a:pt x="14" y="68"/>
                    <a:pt x="14" y="68"/>
                  </a:cubicBezTo>
                  <a:close/>
                  <a:moveTo>
                    <a:pt x="25" y="23"/>
                  </a:moveTo>
                  <a:cubicBezTo>
                    <a:pt x="25" y="23"/>
                    <a:pt x="25" y="23"/>
                    <a:pt x="25" y="23"/>
                  </a:cubicBezTo>
                  <a:cubicBezTo>
                    <a:pt x="25" y="23"/>
                    <a:pt x="24" y="23"/>
                    <a:pt x="24" y="23"/>
                  </a:cubicBezTo>
                  <a:cubicBezTo>
                    <a:pt x="23" y="22"/>
                    <a:pt x="22" y="22"/>
                    <a:pt x="21" y="22"/>
                  </a:cubicBezTo>
                  <a:cubicBezTo>
                    <a:pt x="18" y="22"/>
                    <a:pt x="15" y="23"/>
                    <a:pt x="13" y="25"/>
                  </a:cubicBezTo>
                  <a:cubicBezTo>
                    <a:pt x="12" y="27"/>
                    <a:pt x="11" y="30"/>
                    <a:pt x="11" y="32"/>
                  </a:cubicBezTo>
                  <a:cubicBezTo>
                    <a:pt x="11" y="35"/>
                    <a:pt x="12" y="38"/>
                    <a:pt x="13" y="39"/>
                  </a:cubicBezTo>
                  <a:cubicBezTo>
                    <a:pt x="15" y="41"/>
                    <a:pt x="18" y="42"/>
                    <a:pt x="21" y="42"/>
                  </a:cubicBezTo>
                  <a:cubicBezTo>
                    <a:pt x="22" y="42"/>
                    <a:pt x="23" y="42"/>
                    <a:pt x="24" y="42"/>
                  </a:cubicBezTo>
                  <a:cubicBezTo>
                    <a:pt x="26" y="39"/>
                    <a:pt x="29" y="37"/>
                    <a:pt x="31" y="34"/>
                  </a:cubicBezTo>
                  <a:cubicBezTo>
                    <a:pt x="28" y="31"/>
                    <a:pt x="26" y="28"/>
                    <a:pt x="25" y="23"/>
                  </a:cubicBezTo>
                  <a:close/>
                  <a:moveTo>
                    <a:pt x="76" y="68"/>
                  </a:moveTo>
                  <a:cubicBezTo>
                    <a:pt x="76" y="68"/>
                    <a:pt x="76" y="68"/>
                    <a:pt x="76" y="68"/>
                  </a:cubicBezTo>
                  <a:cubicBezTo>
                    <a:pt x="76" y="59"/>
                    <a:pt x="76" y="59"/>
                    <a:pt x="76" y="59"/>
                  </a:cubicBezTo>
                  <a:cubicBezTo>
                    <a:pt x="76" y="58"/>
                    <a:pt x="76" y="57"/>
                    <a:pt x="77" y="57"/>
                  </a:cubicBezTo>
                  <a:cubicBezTo>
                    <a:pt x="78" y="57"/>
                    <a:pt x="79" y="58"/>
                    <a:pt x="79" y="59"/>
                  </a:cubicBezTo>
                  <a:cubicBezTo>
                    <a:pt x="79" y="64"/>
                    <a:pt x="79" y="64"/>
                    <a:pt x="79" y="64"/>
                  </a:cubicBezTo>
                  <a:cubicBezTo>
                    <a:pt x="84" y="64"/>
                    <a:pt x="84" y="64"/>
                    <a:pt x="84" y="64"/>
                  </a:cubicBezTo>
                  <a:cubicBezTo>
                    <a:pt x="84" y="59"/>
                    <a:pt x="84" y="59"/>
                    <a:pt x="84" y="59"/>
                  </a:cubicBezTo>
                  <a:cubicBezTo>
                    <a:pt x="84" y="58"/>
                    <a:pt x="84" y="56"/>
                    <a:pt x="83" y="55"/>
                  </a:cubicBezTo>
                  <a:cubicBezTo>
                    <a:pt x="83" y="53"/>
                    <a:pt x="82" y="52"/>
                    <a:pt x="81" y="51"/>
                  </a:cubicBezTo>
                  <a:cubicBezTo>
                    <a:pt x="76" y="47"/>
                    <a:pt x="76" y="47"/>
                    <a:pt x="76" y="47"/>
                  </a:cubicBezTo>
                  <a:cubicBezTo>
                    <a:pt x="74" y="48"/>
                    <a:pt x="72" y="48"/>
                    <a:pt x="70" y="48"/>
                  </a:cubicBezTo>
                  <a:cubicBezTo>
                    <a:pt x="71" y="50"/>
                    <a:pt x="71" y="53"/>
                    <a:pt x="71" y="55"/>
                  </a:cubicBezTo>
                  <a:cubicBezTo>
                    <a:pt x="71" y="62"/>
                    <a:pt x="71" y="62"/>
                    <a:pt x="71" y="62"/>
                  </a:cubicBezTo>
                  <a:cubicBezTo>
                    <a:pt x="71" y="63"/>
                    <a:pt x="71" y="65"/>
                    <a:pt x="70" y="66"/>
                  </a:cubicBezTo>
                  <a:cubicBezTo>
                    <a:pt x="69" y="67"/>
                    <a:pt x="68" y="67"/>
                    <a:pt x="67" y="68"/>
                  </a:cubicBezTo>
                  <a:cubicBezTo>
                    <a:pt x="76" y="68"/>
                    <a:pt x="76" y="68"/>
                    <a:pt x="76" y="68"/>
                  </a:cubicBezTo>
                  <a:close/>
                  <a:moveTo>
                    <a:pt x="65" y="23"/>
                  </a:moveTo>
                  <a:cubicBezTo>
                    <a:pt x="65" y="23"/>
                    <a:pt x="65" y="23"/>
                    <a:pt x="65" y="23"/>
                  </a:cubicBezTo>
                  <a:cubicBezTo>
                    <a:pt x="64" y="28"/>
                    <a:pt x="62" y="31"/>
                    <a:pt x="59" y="34"/>
                  </a:cubicBezTo>
                  <a:cubicBezTo>
                    <a:pt x="61" y="37"/>
                    <a:pt x="64" y="39"/>
                    <a:pt x="66" y="42"/>
                  </a:cubicBezTo>
                  <a:cubicBezTo>
                    <a:pt x="66" y="42"/>
                    <a:pt x="67" y="42"/>
                    <a:pt x="67" y="42"/>
                  </a:cubicBezTo>
                  <a:cubicBezTo>
                    <a:pt x="68" y="42"/>
                    <a:pt x="69" y="42"/>
                    <a:pt x="69" y="42"/>
                  </a:cubicBezTo>
                  <a:cubicBezTo>
                    <a:pt x="72" y="42"/>
                    <a:pt x="75" y="41"/>
                    <a:pt x="77" y="39"/>
                  </a:cubicBezTo>
                  <a:cubicBezTo>
                    <a:pt x="78" y="38"/>
                    <a:pt x="79" y="35"/>
                    <a:pt x="79" y="32"/>
                  </a:cubicBezTo>
                  <a:cubicBezTo>
                    <a:pt x="79" y="30"/>
                    <a:pt x="78" y="27"/>
                    <a:pt x="77" y="25"/>
                  </a:cubicBezTo>
                  <a:cubicBezTo>
                    <a:pt x="75" y="23"/>
                    <a:pt x="72" y="22"/>
                    <a:pt x="69" y="22"/>
                  </a:cubicBezTo>
                  <a:cubicBezTo>
                    <a:pt x="68" y="22"/>
                    <a:pt x="67" y="22"/>
                    <a:pt x="66" y="23"/>
                  </a:cubicBezTo>
                  <a:cubicBezTo>
                    <a:pt x="66" y="23"/>
                    <a:pt x="65" y="23"/>
                    <a:pt x="65" y="23"/>
                  </a:cubicBezTo>
                  <a:close/>
                </a:path>
              </a:pathLst>
            </a:custGeom>
            <a:solidFill>
              <a:schemeClr val="accent2"/>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31" name="Freeform 51"/>
            <p:cNvSpPr>
              <a:spLocks noEditPoints="1"/>
            </p:cNvSpPr>
            <p:nvPr/>
          </p:nvSpPr>
          <p:spPr>
            <a:xfrm>
              <a:off x="11818" y="3199"/>
              <a:ext cx="380" cy="362"/>
            </a:xfrm>
            <a:custGeom>
              <a:avLst/>
              <a:gdLst>
                <a:gd name="txL" fmla="*/ 0 w 76"/>
                <a:gd name="txT" fmla="*/ 0 h 72"/>
                <a:gd name="txR" fmla="*/ 76 w 76"/>
                <a:gd name="txB" fmla="*/ 72 h 72"/>
              </a:gdLst>
              <a:ahLst/>
              <a:cxnLst>
                <a:cxn ang="0">
                  <a:pos x="69850" y="188625"/>
                </a:cxn>
                <a:cxn ang="0">
                  <a:pos x="206375" y="185428"/>
                </a:cxn>
                <a:cxn ang="0">
                  <a:pos x="206375" y="195020"/>
                </a:cxn>
                <a:cxn ang="0">
                  <a:pos x="73025" y="31970"/>
                </a:cxn>
                <a:cxn ang="0">
                  <a:pos x="69850" y="38364"/>
                </a:cxn>
                <a:cxn ang="0">
                  <a:pos x="69850" y="76729"/>
                </a:cxn>
                <a:cxn ang="0">
                  <a:pos x="73025" y="83123"/>
                </a:cxn>
                <a:cxn ang="0">
                  <a:pos x="206375" y="83123"/>
                </a:cxn>
                <a:cxn ang="0">
                  <a:pos x="212725" y="38364"/>
                </a:cxn>
                <a:cxn ang="0">
                  <a:pos x="206375" y="31970"/>
                </a:cxn>
                <a:cxn ang="0">
                  <a:pos x="79375" y="70335"/>
                </a:cxn>
                <a:cxn ang="0">
                  <a:pos x="79375" y="44759"/>
                </a:cxn>
                <a:cxn ang="0">
                  <a:pos x="200025" y="70335"/>
                </a:cxn>
                <a:cxn ang="0">
                  <a:pos x="38100" y="70335"/>
                </a:cxn>
                <a:cxn ang="0">
                  <a:pos x="19050" y="70335"/>
                </a:cxn>
                <a:cxn ang="0">
                  <a:pos x="38100" y="201414"/>
                </a:cxn>
                <a:cxn ang="0">
                  <a:pos x="28575" y="230187"/>
                </a:cxn>
                <a:cxn ang="0">
                  <a:pos x="9525" y="220596"/>
                </a:cxn>
                <a:cxn ang="0">
                  <a:pos x="0" y="201414"/>
                </a:cxn>
                <a:cxn ang="0">
                  <a:pos x="0" y="60744"/>
                </a:cxn>
                <a:cxn ang="0">
                  <a:pos x="38100" y="51153"/>
                </a:cxn>
                <a:cxn ang="0">
                  <a:pos x="47625" y="0"/>
                </a:cxn>
                <a:cxn ang="0">
                  <a:pos x="231775" y="0"/>
                </a:cxn>
                <a:cxn ang="0">
                  <a:pos x="241300" y="9591"/>
                </a:cxn>
                <a:cxn ang="0">
                  <a:pos x="231775" y="220596"/>
                </a:cxn>
                <a:cxn ang="0">
                  <a:pos x="231775" y="220596"/>
                </a:cxn>
                <a:cxn ang="0">
                  <a:pos x="28575" y="230187"/>
                </a:cxn>
                <a:cxn ang="0">
                  <a:pos x="28575" y="230187"/>
                </a:cxn>
                <a:cxn ang="0">
                  <a:pos x="222250" y="201414"/>
                </a:cxn>
                <a:cxn ang="0">
                  <a:pos x="57150" y="19182"/>
                </a:cxn>
                <a:cxn ang="0">
                  <a:pos x="53975" y="211005"/>
                </a:cxn>
                <a:cxn ang="0">
                  <a:pos x="219075" y="207808"/>
                </a:cxn>
                <a:cxn ang="0">
                  <a:pos x="222250" y="201414"/>
                </a:cxn>
                <a:cxn ang="0">
                  <a:pos x="146050" y="95911"/>
                </a:cxn>
                <a:cxn ang="0">
                  <a:pos x="206375" y="95911"/>
                </a:cxn>
                <a:cxn ang="0">
                  <a:pos x="212725" y="99108"/>
                </a:cxn>
                <a:cxn ang="0">
                  <a:pos x="206375" y="134276"/>
                </a:cxn>
                <a:cxn ang="0">
                  <a:pos x="146050" y="134276"/>
                </a:cxn>
                <a:cxn ang="0">
                  <a:pos x="139700" y="131079"/>
                </a:cxn>
                <a:cxn ang="0">
                  <a:pos x="146050" y="95911"/>
                </a:cxn>
                <a:cxn ang="0">
                  <a:pos x="200025" y="105502"/>
                </a:cxn>
                <a:cxn ang="0">
                  <a:pos x="152400" y="124685"/>
                </a:cxn>
                <a:cxn ang="0">
                  <a:pos x="200025" y="105502"/>
                </a:cxn>
                <a:cxn ang="0">
                  <a:pos x="73025" y="105502"/>
                </a:cxn>
                <a:cxn ang="0">
                  <a:pos x="73025" y="95911"/>
                </a:cxn>
                <a:cxn ang="0">
                  <a:pos x="133350" y="99108"/>
                </a:cxn>
                <a:cxn ang="0">
                  <a:pos x="73025" y="105502"/>
                </a:cxn>
                <a:cxn ang="0">
                  <a:pos x="73025" y="134276"/>
                </a:cxn>
                <a:cxn ang="0">
                  <a:pos x="73025" y="124685"/>
                </a:cxn>
                <a:cxn ang="0">
                  <a:pos x="133350" y="131079"/>
                </a:cxn>
                <a:cxn ang="0">
                  <a:pos x="73025" y="134276"/>
                </a:cxn>
                <a:cxn ang="0">
                  <a:pos x="73025" y="166246"/>
                </a:cxn>
                <a:cxn ang="0">
                  <a:pos x="73025" y="153458"/>
                </a:cxn>
                <a:cxn ang="0">
                  <a:pos x="212725" y="159852"/>
                </a:cxn>
                <a:cxn ang="0">
                  <a:pos x="73025" y="166246"/>
                </a:cxn>
              </a:cxnLst>
              <a:rect l="txL" t="txT" r="txR" b="txB"/>
              <a:pathLst>
                <a:path w="76" h="72">
                  <a:moveTo>
                    <a:pt x="23" y="61"/>
                  </a:moveTo>
                  <a:cubicBezTo>
                    <a:pt x="22" y="61"/>
                    <a:pt x="22" y="60"/>
                    <a:pt x="22" y="59"/>
                  </a:cubicBezTo>
                  <a:cubicBezTo>
                    <a:pt x="22" y="58"/>
                    <a:pt x="22" y="58"/>
                    <a:pt x="23" y="58"/>
                  </a:cubicBezTo>
                  <a:cubicBezTo>
                    <a:pt x="65" y="58"/>
                    <a:pt x="65" y="58"/>
                    <a:pt x="65" y="58"/>
                  </a:cubicBezTo>
                  <a:cubicBezTo>
                    <a:pt x="66" y="58"/>
                    <a:pt x="67" y="58"/>
                    <a:pt x="67" y="59"/>
                  </a:cubicBezTo>
                  <a:cubicBezTo>
                    <a:pt x="67" y="60"/>
                    <a:pt x="66" y="61"/>
                    <a:pt x="65" y="61"/>
                  </a:cubicBezTo>
                  <a:cubicBezTo>
                    <a:pt x="23" y="61"/>
                    <a:pt x="23" y="61"/>
                    <a:pt x="23" y="61"/>
                  </a:cubicBezTo>
                  <a:close/>
                  <a:moveTo>
                    <a:pt x="23" y="10"/>
                  </a:moveTo>
                  <a:cubicBezTo>
                    <a:pt x="23" y="10"/>
                    <a:pt x="23" y="10"/>
                    <a:pt x="23" y="10"/>
                  </a:cubicBezTo>
                  <a:cubicBezTo>
                    <a:pt x="22" y="10"/>
                    <a:pt x="22" y="11"/>
                    <a:pt x="22" y="12"/>
                  </a:cubicBezTo>
                  <a:cubicBezTo>
                    <a:pt x="22" y="12"/>
                    <a:pt x="22" y="12"/>
                    <a:pt x="22" y="12"/>
                  </a:cubicBezTo>
                  <a:cubicBezTo>
                    <a:pt x="22" y="24"/>
                    <a:pt x="22" y="24"/>
                    <a:pt x="22" y="24"/>
                  </a:cubicBezTo>
                  <a:cubicBezTo>
                    <a:pt x="22" y="25"/>
                    <a:pt x="22" y="26"/>
                    <a:pt x="23" y="26"/>
                  </a:cubicBezTo>
                  <a:cubicBezTo>
                    <a:pt x="23" y="26"/>
                    <a:pt x="23" y="26"/>
                    <a:pt x="23" y="26"/>
                  </a:cubicBezTo>
                  <a:cubicBezTo>
                    <a:pt x="65" y="26"/>
                    <a:pt x="65" y="26"/>
                    <a:pt x="65" y="26"/>
                  </a:cubicBezTo>
                  <a:cubicBezTo>
                    <a:pt x="65" y="26"/>
                    <a:pt x="65" y="26"/>
                    <a:pt x="65" y="26"/>
                  </a:cubicBezTo>
                  <a:cubicBezTo>
                    <a:pt x="66" y="26"/>
                    <a:pt x="67" y="25"/>
                    <a:pt x="67" y="24"/>
                  </a:cubicBezTo>
                  <a:cubicBezTo>
                    <a:pt x="67" y="12"/>
                    <a:pt x="67" y="12"/>
                    <a:pt x="67" y="12"/>
                  </a:cubicBezTo>
                  <a:cubicBezTo>
                    <a:pt x="67" y="12"/>
                    <a:pt x="67" y="12"/>
                    <a:pt x="67" y="12"/>
                  </a:cubicBezTo>
                  <a:cubicBezTo>
                    <a:pt x="67" y="11"/>
                    <a:pt x="66" y="10"/>
                    <a:pt x="65" y="10"/>
                  </a:cubicBezTo>
                  <a:cubicBezTo>
                    <a:pt x="23" y="10"/>
                    <a:pt x="23" y="10"/>
                    <a:pt x="23" y="10"/>
                  </a:cubicBezTo>
                  <a:close/>
                  <a:moveTo>
                    <a:pt x="25" y="22"/>
                  </a:moveTo>
                  <a:cubicBezTo>
                    <a:pt x="25" y="22"/>
                    <a:pt x="25" y="22"/>
                    <a:pt x="25" y="22"/>
                  </a:cubicBezTo>
                  <a:cubicBezTo>
                    <a:pt x="25" y="14"/>
                    <a:pt x="25" y="14"/>
                    <a:pt x="25" y="14"/>
                  </a:cubicBezTo>
                  <a:cubicBezTo>
                    <a:pt x="63" y="14"/>
                    <a:pt x="63" y="14"/>
                    <a:pt x="63" y="14"/>
                  </a:cubicBezTo>
                  <a:cubicBezTo>
                    <a:pt x="63" y="22"/>
                    <a:pt x="63" y="22"/>
                    <a:pt x="63" y="22"/>
                  </a:cubicBezTo>
                  <a:cubicBezTo>
                    <a:pt x="25" y="22"/>
                    <a:pt x="25" y="22"/>
                    <a:pt x="25" y="22"/>
                  </a:cubicBezTo>
                  <a:close/>
                  <a:moveTo>
                    <a:pt x="12" y="22"/>
                  </a:moveTo>
                  <a:cubicBezTo>
                    <a:pt x="12" y="22"/>
                    <a:pt x="12" y="22"/>
                    <a:pt x="12" y="22"/>
                  </a:cubicBezTo>
                  <a:cubicBezTo>
                    <a:pt x="6" y="22"/>
                    <a:pt x="6" y="22"/>
                    <a:pt x="6" y="22"/>
                  </a:cubicBezTo>
                  <a:cubicBezTo>
                    <a:pt x="6" y="63"/>
                    <a:pt x="6" y="63"/>
                    <a:pt x="6" y="63"/>
                  </a:cubicBezTo>
                  <a:cubicBezTo>
                    <a:pt x="6" y="67"/>
                    <a:pt x="12" y="67"/>
                    <a:pt x="12" y="63"/>
                  </a:cubicBezTo>
                  <a:cubicBezTo>
                    <a:pt x="12" y="22"/>
                    <a:pt x="12" y="22"/>
                    <a:pt x="12" y="22"/>
                  </a:cubicBezTo>
                  <a:close/>
                  <a:moveTo>
                    <a:pt x="9" y="72"/>
                  </a:moveTo>
                  <a:cubicBezTo>
                    <a:pt x="9" y="72"/>
                    <a:pt x="9" y="72"/>
                    <a:pt x="9" y="72"/>
                  </a:cubicBezTo>
                  <a:cubicBezTo>
                    <a:pt x="7" y="72"/>
                    <a:pt x="4" y="71"/>
                    <a:pt x="3" y="69"/>
                  </a:cubicBezTo>
                  <a:cubicBezTo>
                    <a:pt x="3" y="69"/>
                    <a:pt x="3" y="69"/>
                    <a:pt x="3" y="69"/>
                  </a:cubicBezTo>
                  <a:cubicBezTo>
                    <a:pt x="1" y="68"/>
                    <a:pt x="0" y="65"/>
                    <a:pt x="0" y="63"/>
                  </a:cubicBezTo>
                  <a:cubicBezTo>
                    <a:pt x="0" y="19"/>
                    <a:pt x="0" y="19"/>
                    <a:pt x="0" y="19"/>
                  </a:cubicBezTo>
                  <a:cubicBezTo>
                    <a:pt x="0" y="19"/>
                    <a:pt x="0" y="19"/>
                    <a:pt x="0" y="19"/>
                  </a:cubicBezTo>
                  <a:cubicBezTo>
                    <a:pt x="0" y="17"/>
                    <a:pt x="1" y="16"/>
                    <a:pt x="3" y="16"/>
                  </a:cubicBezTo>
                  <a:cubicBezTo>
                    <a:pt x="12" y="16"/>
                    <a:pt x="12" y="16"/>
                    <a:pt x="12" y="16"/>
                  </a:cubicBezTo>
                  <a:cubicBezTo>
                    <a:pt x="12" y="3"/>
                    <a:pt x="12" y="3"/>
                    <a:pt x="12" y="3"/>
                  </a:cubicBezTo>
                  <a:cubicBezTo>
                    <a:pt x="12" y="1"/>
                    <a:pt x="14" y="0"/>
                    <a:pt x="15" y="0"/>
                  </a:cubicBezTo>
                  <a:cubicBezTo>
                    <a:pt x="15" y="0"/>
                    <a:pt x="15" y="0"/>
                    <a:pt x="15" y="0"/>
                  </a:cubicBezTo>
                  <a:cubicBezTo>
                    <a:pt x="73" y="0"/>
                    <a:pt x="73" y="0"/>
                    <a:pt x="73" y="0"/>
                  </a:cubicBezTo>
                  <a:cubicBezTo>
                    <a:pt x="75" y="0"/>
                    <a:pt x="76" y="1"/>
                    <a:pt x="76" y="3"/>
                  </a:cubicBezTo>
                  <a:cubicBezTo>
                    <a:pt x="76" y="3"/>
                    <a:pt x="76" y="3"/>
                    <a:pt x="76" y="3"/>
                  </a:cubicBezTo>
                  <a:cubicBezTo>
                    <a:pt x="76" y="63"/>
                    <a:pt x="76" y="63"/>
                    <a:pt x="76" y="63"/>
                  </a:cubicBezTo>
                  <a:cubicBezTo>
                    <a:pt x="76" y="65"/>
                    <a:pt x="75" y="68"/>
                    <a:pt x="73" y="69"/>
                  </a:cubicBezTo>
                  <a:cubicBezTo>
                    <a:pt x="73" y="69"/>
                    <a:pt x="73" y="69"/>
                    <a:pt x="73" y="69"/>
                  </a:cubicBezTo>
                  <a:cubicBezTo>
                    <a:pt x="73" y="69"/>
                    <a:pt x="73" y="69"/>
                    <a:pt x="73" y="69"/>
                  </a:cubicBezTo>
                  <a:cubicBezTo>
                    <a:pt x="72" y="71"/>
                    <a:pt x="69" y="72"/>
                    <a:pt x="67" y="72"/>
                  </a:cubicBezTo>
                  <a:cubicBezTo>
                    <a:pt x="9" y="72"/>
                    <a:pt x="9" y="72"/>
                    <a:pt x="9" y="72"/>
                  </a:cubicBezTo>
                  <a:cubicBezTo>
                    <a:pt x="9" y="72"/>
                    <a:pt x="9" y="72"/>
                    <a:pt x="9" y="72"/>
                  </a:cubicBezTo>
                  <a:cubicBezTo>
                    <a:pt x="9" y="72"/>
                    <a:pt x="9" y="72"/>
                    <a:pt x="9" y="72"/>
                  </a:cubicBezTo>
                  <a:close/>
                  <a:moveTo>
                    <a:pt x="70" y="63"/>
                  </a:moveTo>
                  <a:cubicBezTo>
                    <a:pt x="70" y="63"/>
                    <a:pt x="70" y="63"/>
                    <a:pt x="70" y="63"/>
                  </a:cubicBezTo>
                  <a:cubicBezTo>
                    <a:pt x="70" y="6"/>
                    <a:pt x="70" y="6"/>
                    <a:pt x="70" y="6"/>
                  </a:cubicBezTo>
                  <a:cubicBezTo>
                    <a:pt x="18" y="6"/>
                    <a:pt x="18" y="6"/>
                    <a:pt x="18" y="6"/>
                  </a:cubicBezTo>
                  <a:cubicBezTo>
                    <a:pt x="18" y="25"/>
                    <a:pt x="18" y="44"/>
                    <a:pt x="18" y="63"/>
                  </a:cubicBezTo>
                  <a:cubicBezTo>
                    <a:pt x="18" y="64"/>
                    <a:pt x="18" y="65"/>
                    <a:pt x="17" y="66"/>
                  </a:cubicBezTo>
                  <a:cubicBezTo>
                    <a:pt x="67" y="66"/>
                    <a:pt x="67" y="66"/>
                    <a:pt x="67" y="66"/>
                  </a:cubicBezTo>
                  <a:cubicBezTo>
                    <a:pt x="68" y="66"/>
                    <a:pt x="69" y="66"/>
                    <a:pt x="69" y="65"/>
                  </a:cubicBezTo>
                  <a:cubicBezTo>
                    <a:pt x="69" y="65"/>
                    <a:pt x="69" y="65"/>
                    <a:pt x="69" y="65"/>
                  </a:cubicBezTo>
                  <a:cubicBezTo>
                    <a:pt x="70" y="64"/>
                    <a:pt x="70" y="64"/>
                    <a:pt x="70" y="63"/>
                  </a:cubicBezTo>
                  <a:close/>
                  <a:moveTo>
                    <a:pt x="46" y="30"/>
                  </a:moveTo>
                  <a:cubicBezTo>
                    <a:pt x="46" y="30"/>
                    <a:pt x="46" y="30"/>
                    <a:pt x="46" y="30"/>
                  </a:cubicBezTo>
                  <a:cubicBezTo>
                    <a:pt x="46" y="30"/>
                    <a:pt x="46" y="30"/>
                    <a:pt x="46" y="30"/>
                  </a:cubicBezTo>
                  <a:cubicBezTo>
                    <a:pt x="65" y="30"/>
                    <a:pt x="65" y="30"/>
                    <a:pt x="65" y="30"/>
                  </a:cubicBezTo>
                  <a:cubicBezTo>
                    <a:pt x="66" y="30"/>
                    <a:pt x="67" y="30"/>
                    <a:pt x="67" y="31"/>
                  </a:cubicBezTo>
                  <a:cubicBezTo>
                    <a:pt x="67" y="31"/>
                    <a:pt x="67" y="31"/>
                    <a:pt x="67" y="31"/>
                  </a:cubicBezTo>
                  <a:cubicBezTo>
                    <a:pt x="67" y="41"/>
                    <a:pt x="67" y="41"/>
                    <a:pt x="67" y="41"/>
                  </a:cubicBezTo>
                  <a:cubicBezTo>
                    <a:pt x="67" y="42"/>
                    <a:pt x="66" y="42"/>
                    <a:pt x="65" y="42"/>
                  </a:cubicBezTo>
                  <a:cubicBezTo>
                    <a:pt x="65" y="42"/>
                    <a:pt x="65" y="42"/>
                    <a:pt x="65" y="42"/>
                  </a:cubicBezTo>
                  <a:cubicBezTo>
                    <a:pt x="46" y="42"/>
                    <a:pt x="46" y="42"/>
                    <a:pt x="46" y="42"/>
                  </a:cubicBezTo>
                  <a:cubicBezTo>
                    <a:pt x="45" y="42"/>
                    <a:pt x="44" y="42"/>
                    <a:pt x="44" y="41"/>
                  </a:cubicBezTo>
                  <a:cubicBezTo>
                    <a:pt x="44" y="41"/>
                    <a:pt x="44" y="41"/>
                    <a:pt x="44" y="41"/>
                  </a:cubicBezTo>
                  <a:cubicBezTo>
                    <a:pt x="44" y="31"/>
                    <a:pt x="44" y="31"/>
                    <a:pt x="44" y="31"/>
                  </a:cubicBezTo>
                  <a:cubicBezTo>
                    <a:pt x="44" y="30"/>
                    <a:pt x="45" y="30"/>
                    <a:pt x="46" y="30"/>
                  </a:cubicBezTo>
                  <a:close/>
                  <a:moveTo>
                    <a:pt x="63" y="33"/>
                  </a:moveTo>
                  <a:cubicBezTo>
                    <a:pt x="63" y="33"/>
                    <a:pt x="63" y="33"/>
                    <a:pt x="63" y="33"/>
                  </a:cubicBezTo>
                  <a:cubicBezTo>
                    <a:pt x="48" y="33"/>
                    <a:pt x="48" y="33"/>
                    <a:pt x="48" y="33"/>
                  </a:cubicBezTo>
                  <a:cubicBezTo>
                    <a:pt x="48" y="39"/>
                    <a:pt x="48" y="39"/>
                    <a:pt x="48" y="39"/>
                  </a:cubicBezTo>
                  <a:cubicBezTo>
                    <a:pt x="63" y="39"/>
                    <a:pt x="63" y="39"/>
                    <a:pt x="63" y="39"/>
                  </a:cubicBezTo>
                  <a:cubicBezTo>
                    <a:pt x="63" y="33"/>
                    <a:pt x="63" y="33"/>
                    <a:pt x="63" y="33"/>
                  </a:cubicBezTo>
                  <a:close/>
                  <a:moveTo>
                    <a:pt x="23" y="33"/>
                  </a:moveTo>
                  <a:cubicBezTo>
                    <a:pt x="23" y="33"/>
                    <a:pt x="23" y="33"/>
                    <a:pt x="23" y="33"/>
                  </a:cubicBezTo>
                  <a:cubicBezTo>
                    <a:pt x="22" y="33"/>
                    <a:pt x="22" y="32"/>
                    <a:pt x="22" y="31"/>
                  </a:cubicBezTo>
                  <a:cubicBezTo>
                    <a:pt x="22" y="30"/>
                    <a:pt x="22" y="30"/>
                    <a:pt x="23" y="30"/>
                  </a:cubicBezTo>
                  <a:cubicBezTo>
                    <a:pt x="40" y="30"/>
                    <a:pt x="40" y="30"/>
                    <a:pt x="40" y="30"/>
                  </a:cubicBezTo>
                  <a:cubicBezTo>
                    <a:pt x="41" y="30"/>
                    <a:pt x="42" y="30"/>
                    <a:pt x="42" y="31"/>
                  </a:cubicBezTo>
                  <a:cubicBezTo>
                    <a:pt x="42" y="32"/>
                    <a:pt x="41" y="33"/>
                    <a:pt x="40" y="33"/>
                  </a:cubicBezTo>
                  <a:cubicBezTo>
                    <a:pt x="23" y="33"/>
                    <a:pt x="23" y="33"/>
                    <a:pt x="23" y="33"/>
                  </a:cubicBezTo>
                  <a:close/>
                  <a:moveTo>
                    <a:pt x="23" y="42"/>
                  </a:moveTo>
                  <a:cubicBezTo>
                    <a:pt x="23" y="42"/>
                    <a:pt x="23" y="42"/>
                    <a:pt x="23" y="42"/>
                  </a:cubicBezTo>
                  <a:cubicBezTo>
                    <a:pt x="22" y="42"/>
                    <a:pt x="22" y="42"/>
                    <a:pt x="22" y="41"/>
                  </a:cubicBezTo>
                  <a:cubicBezTo>
                    <a:pt x="22" y="40"/>
                    <a:pt x="22" y="39"/>
                    <a:pt x="23" y="39"/>
                  </a:cubicBezTo>
                  <a:cubicBezTo>
                    <a:pt x="40" y="39"/>
                    <a:pt x="40" y="39"/>
                    <a:pt x="40" y="39"/>
                  </a:cubicBezTo>
                  <a:cubicBezTo>
                    <a:pt x="41" y="39"/>
                    <a:pt x="42" y="40"/>
                    <a:pt x="42" y="41"/>
                  </a:cubicBezTo>
                  <a:cubicBezTo>
                    <a:pt x="42" y="42"/>
                    <a:pt x="41" y="42"/>
                    <a:pt x="40" y="42"/>
                  </a:cubicBezTo>
                  <a:cubicBezTo>
                    <a:pt x="23" y="42"/>
                    <a:pt x="23" y="42"/>
                    <a:pt x="23" y="42"/>
                  </a:cubicBezTo>
                  <a:close/>
                  <a:moveTo>
                    <a:pt x="23" y="52"/>
                  </a:moveTo>
                  <a:cubicBezTo>
                    <a:pt x="23" y="52"/>
                    <a:pt x="23" y="52"/>
                    <a:pt x="23" y="52"/>
                  </a:cubicBezTo>
                  <a:cubicBezTo>
                    <a:pt x="22" y="52"/>
                    <a:pt x="22" y="51"/>
                    <a:pt x="22" y="50"/>
                  </a:cubicBezTo>
                  <a:cubicBezTo>
                    <a:pt x="22" y="49"/>
                    <a:pt x="22" y="48"/>
                    <a:pt x="23" y="48"/>
                  </a:cubicBezTo>
                  <a:cubicBezTo>
                    <a:pt x="65" y="48"/>
                    <a:pt x="65" y="48"/>
                    <a:pt x="65" y="48"/>
                  </a:cubicBezTo>
                  <a:cubicBezTo>
                    <a:pt x="66" y="48"/>
                    <a:pt x="67" y="49"/>
                    <a:pt x="67" y="50"/>
                  </a:cubicBezTo>
                  <a:cubicBezTo>
                    <a:pt x="67" y="51"/>
                    <a:pt x="66" y="52"/>
                    <a:pt x="65" y="52"/>
                  </a:cubicBezTo>
                  <a:cubicBezTo>
                    <a:pt x="23" y="52"/>
                    <a:pt x="23" y="52"/>
                    <a:pt x="23" y="52"/>
                  </a:cubicBezTo>
                  <a:close/>
                </a:path>
              </a:pathLst>
            </a:custGeom>
            <a:solidFill>
              <a:schemeClr val="accent2"/>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32" name="Rectangle 52"/>
            <p:cNvSpPr/>
            <p:nvPr/>
          </p:nvSpPr>
          <p:spPr>
            <a:xfrm>
              <a:off x="3346" y="4825"/>
              <a:ext cx="4115" cy="667"/>
            </a:xfrm>
            <a:prstGeom prst="rect">
              <a:avLst/>
            </a:prstGeom>
            <a:noFill/>
            <a:ln w="9525">
              <a:noFill/>
            </a:ln>
          </p:spPr>
          <p:txBody>
            <a:bodyPr wrap="square" lIns="0" tIns="0" rIns="0" bIns="0">
              <a:spAutoFit/>
            </a:bodyPr>
            <a:lstStyle/>
            <a:p>
              <a:pPr lvl="0" algn="ctr" eaLnBrk="1" hangingPunct="1">
                <a:lnSpc>
                  <a:spcPct val="120000"/>
                </a:lnSpc>
                <a:buFont typeface="Arial" panose="020B0604020202020204" pitchFamily="34" charset="0"/>
                <a:buNone/>
              </a:pPr>
              <a:r>
                <a:rPr lang="en-US" altLang="zh-CN" sz="1600" dirty="0" smtClean="0">
                  <a:solidFill>
                    <a:schemeClr val="tx1">
                      <a:lumMod val="75000"/>
                      <a:lumOff val="25000"/>
                    </a:schemeClr>
                  </a:solidFill>
                  <a:latin typeface="+mn-lt"/>
                  <a:ea typeface="+mn-ea"/>
                  <a:sym typeface="+mn-ea"/>
                </a:rPr>
                <a:t>A machine was first used to administer multiple-choice questions </a:t>
              </a:r>
            </a:p>
          </p:txBody>
        </p:sp>
        <p:sp>
          <p:nvSpPr>
            <p:cNvPr id="33" name="Rectangle 53"/>
            <p:cNvSpPr/>
            <p:nvPr/>
          </p:nvSpPr>
          <p:spPr>
            <a:xfrm>
              <a:off x="5280" y="3948"/>
              <a:ext cx="1125" cy="376"/>
            </a:xfrm>
            <a:prstGeom prst="rect">
              <a:avLst/>
            </a:prstGeom>
            <a:noFill/>
            <a:ln w="9525">
              <a:noFill/>
            </a:ln>
          </p:spPr>
          <p:txBody>
            <a:bodyPr lIns="0" tIns="0" rIns="0" bIns="0">
              <a:spAutoFit/>
            </a:bodyPr>
            <a:lstStyle/>
            <a:p>
              <a:pPr lvl="0" algn="ctr" eaLnBrk="1" hangingPunct="1">
                <a:lnSpc>
                  <a:spcPct val="120000"/>
                </a:lnSpc>
                <a:buFont typeface="Arial" panose="020B0604020202020204" pitchFamily="34" charset="0"/>
                <a:buNone/>
              </a:pPr>
              <a:r>
                <a:rPr lang="en-US" b="1" dirty="0">
                  <a:solidFill>
                    <a:schemeClr val="accent2"/>
                  </a:solidFill>
                  <a:latin typeface="Arial" panose="020B0604020202020204" pitchFamily="34" charset="0"/>
                  <a:ea typeface="宋体" panose="02010600030101010101" pitchFamily="2" charset="-122"/>
                </a:rPr>
                <a:t>1926</a:t>
              </a:r>
            </a:p>
          </p:txBody>
        </p:sp>
        <p:sp>
          <p:nvSpPr>
            <p:cNvPr id="34" name="Rectangle 54"/>
            <p:cNvSpPr/>
            <p:nvPr/>
          </p:nvSpPr>
          <p:spPr>
            <a:xfrm>
              <a:off x="11624" y="4797"/>
              <a:ext cx="2560" cy="667"/>
            </a:xfrm>
            <a:prstGeom prst="rect">
              <a:avLst/>
            </a:prstGeom>
            <a:noFill/>
            <a:ln w="9525">
              <a:noFill/>
            </a:ln>
          </p:spPr>
          <p:txBody>
            <a:bodyPr wrap="square" lIns="0" tIns="0" rIns="0" bIns="0">
              <a:spAutoFit/>
            </a:bodyPr>
            <a:lstStyle/>
            <a:p>
              <a:pPr lvl="0" algn="ctr" eaLnBrk="1" hangingPunct="1">
                <a:lnSpc>
                  <a:spcPct val="120000"/>
                </a:lnSpc>
                <a:buFont typeface="Arial" panose="020B0604020202020204" pitchFamily="34" charset="0"/>
                <a:buNone/>
              </a:pPr>
              <a:r>
                <a:rPr lang="en-US" altLang="zh-CN" sz="1600" dirty="0" smtClean="0">
                  <a:solidFill>
                    <a:schemeClr val="tx1">
                      <a:lumMod val="75000"/>
                      <a:lumOff val="25000"/>
                    </a:schemeClr>
                  </a:solidFill>
                  <a:latin typeface="+mn-lt"/>
                  <a:ea typeface="+mn-ea"/>
                  <a:sym typeface="+mn-ea"/>
                </a:rPr>
                <a:t>Rise of computer-based PI, CAI, ICAI</a:t>
              </a:r>
            </a:p>
          </p:txBody>
        </p:sp>
        <p:sp>
          <p:nvSpPr>
            <p:cNvPr id="35" name="Rectangle 55"/>
            <p:cNvSpPr/>
            <p:nvPr/>
          </p:nvSpPr>
          <p:spPr>
            <a:xfrm>
              <a:off x="11425" y="3888"/>
              <a:ext cx="1125" cy="376"/>
            </a:xfrm>
            <a:prstGeom prst="rect">
              <a:avLst/>
            </a:prstGeom>
            <a:noFill/>
            <a:ln w="9525">
              <a:noFill/>
            </a:ln>
          </p:spPr>
          <p:txBody>
            <a:bodyPr lIns="0" tIns="0" rIns="0" bIns="0">
              <a:spAutoFit/>
            </a:bodyPr>
            <a:lstStyle/>
            <a:p>
              <a:pPr lvl="0" algn="ctr" eaLnBrk="1" hangingPunct="1">
                <a:lnSpc>
                  <a:spcPct val="120000"/>
                </a:lnSpc>
                <a:buFont typeface="Arial" panose="020B0604020202020204" pitchFamily="34" charset="0"/>
                <a:buNone/>
              </a:pPr>
              <a:r>
                <a:rPr lang="en-US" b="1" dirty="0">
                  <a:solidFill>
                    <a:schemeClr val="accent2"/>
                  </a:solidFill>
                  <a:latin typeface="Arial" panose="020B0604020202020204" pitchFamily="34" charset="0"/>
                  <a:ea typeface="宋体" panose="02010600030101010101" pitchFamily="2" charset="-122"/>
                </a:rPr>
                <a:t>1960s</a:t>
              </a:r>
            </a:p>
          </p:txBody>
        </p:sp>
        <p:sp>
          <p:nvSpPr>
            <p:cNvPr id="36" name="Rectangle 56"/>
            <p:cNvSpPr/>
            <p:nvPr/>
          </p:nvSpPr>
          <p:spPr>
            <a:xfrm>
              <a:off x="9433" y="4740"/>
              <a:ext cx="1125" cy="376"/>
            </a:xfrm>
            <a:prstGeom prst="rect">
              <a:avLst/>
            </a:prstGeom>
            <a:noFill/>
            <a:ln w="9525">
              <a:noFill/>
            </a:ln>
          </p:spPr>
          <p:txBody>
            <a:bodyPr lIns="0" tIns="0" rIns="0" bIns="0">
              <a:spAutoFit/>
            </a:bodyPr>
            <a:lstStyle/>
            <a:p>
              <a:pPr lvl="0" algn="ctr" eaLnBrk="1" hangingPunct="1">
                <a:lnSpc>
                  <a:spcPct val="120000"/>
                </a:lnSpc>
                <a:buFont typeface="Arial" panose="020B0604020202020204" pitchFamily="34" charset="0"/>
                <a:buNone/>
              </a:pPr>
              <a:r>
                <a:rPr lang="en-US" b="1" dirty="0">
                  <a:solidFill>
                    <a:schemeClr val="accent2"/>
                  </a:solidFill>
                  <a:latin typeface="Arial" panose="020B0604020202020204" pitchFamily="34" charset="0"/>
                  <a:ea typeface="宋体" panose="02010600030101010101" pitchFamily="2" charset="-122"/>
                </a:rPr>
                <a:t>1950s</a:t>
              </a:r>
            </a:p>
          </p:txBody>
        </p:sp>
        <p:sp>
          <p:nvSpPr>
            <p:cNvPr id="37" name="Rectangle 57"/>
            <p:cNvSpPr/>
            <p:nvPr/>
          </p:nvSpPr>
          <p:spPr>
            <a:xfrm>
              <a:off x="6405" y="3877"/>
              <a:ext cx="3170" cy="376"/>
            </a:xfrm>
            <a:prstGeom prst="rect">
              <a:avLst/>
            </a:prstGeom>
            <a:noFill/>
            <a:ln w="9525">
              <a:noFill/>
            </a:ln>
          </p:spPr>
          <p:txBody>
            <a:bodyPr lIns="0" tIns="0" rIns="0" bIns="0">
              <a:spAutoFit/>
            </a:bodyPr>
            <a:lstStyle/>
            <a:p>
              <a:pPr lvl="0" algn="ctr" eaLnBrk="1" hangingPunct="1">
                <a:lnSpc>
                  <a:spcPct val="120000"/>
                </a:lnSpc>
                <a:buFont typeface="Arial" panose="020B0604020202020204" pitchFamily="34" charset="0"/>
                <a:buNone/>
              </a:pPr>
              <a:r>
                <a:rPr lang="en-US" altLang="zh-CN" b="1" dirty="0" smtClean="0">
                  <a:solidFill>
                    <a:srgbClr val="EF6541"/>
                  </a:solidFill>
                  <a:latin typeface="+mn-lt"/>
                  <a:ea typeface="+mn-ea"/>
                  <a:sym typeface="+mn-ea"/>
                </a:rPr>
                <a:t>Rise of computers</a:t>
              </a:r>
            </a:p>
          </p:txBody>
        </p:sp>
      </p:grpSp>
    </p:spTree>
    <p:custDataLst>
      <p:tags r:id="rId1"/>
    </p:custDataLst>
    <p:extLst>
      <p:ext uri="{BB962C8B-B14F-4D97-AF65-F5344CB8AC3E}">
        <p14:creationId xmlns:p14="http://schemas.microsoft.com/office/powerpoint/2010/main" val="29287946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6</a:t>
            </a:fld>
            <a:endParaRPr lang="en-US" altLang="zh-CN" sz="1400" dirty="0">
              <a:ea typeface="宋体" panose="02010600030101010101" pitchFamily="2" charset="-122"/>
            </a:endParaRPr>
          </a:p>
        </p:txBody>
      </p:sp>
      <p:sp>
        <p:nvSpPr>
          <p:cNvPr id="3" name="标题 2"/>
          <p:cNvSpPr>
            <a:spLocks noGrp="1"/>
          </p:cNvSpPr>
          <p:nvPr>
            <p:ph type="title"/>
            <p:custDataLst>
              <p:tags r:id="rId2"/>
            </p:custDataLst>
          </p:nvPr>
        </p:nvSpPr>
        <p:spPr/>
        <p:txBody>
          <a:bodyPr>
            <a:normAutofit/>
          </a:bodyPr>
          <a:lstStyle/>
          <a:p>
            <a:pPr eaLnBrk="1" hangingPunct="1"/>
            <a:r>
              <a:rPr lang="en-US" altLang="zh-CN" sz="3600" dirty="0" smtClean="0">
                <a:solidFill>
                  <a:srgbClr val="00B050"/>
                </a:solidFill>
                <a:latin typeface="Times New Roman" panose="02020603050405020304" pitchFamily="18" charset="0"/>
                <a:cs typeface="Times New Roman" panose="02020603050405020304" pitchFamily="18" charset="0"/>
              </a:rPr>
              <a:t>Definition</a:t>
            </a:r>
          </a:p>
        </p:txBody>
      </p:sp>
      <p:sp>
        <p:nvSpPr>
          <p:cNvPr id="12291" name="Rectangle 2"/>
          <p:cNvSpPr>
            <a:spLocks noGrp="1" noChangeArrowheads="1"/>
          </p:cNvSpPr>
          <p:nvPr>
            <p:ph idx="1"/>
            <p:custDataLst>
              <p:tags r:id="rId3"/>
            </p:custDataLst>
          </p:nvPr>
        </p:nvSpPr>
        <p:spPr>
          <a:xfrm>
            <a:off x="911860" y="1699260"/>
            <a:ext cx="10876915" cy="4229735"/>
          </a:xfrm>
        </p:spPr>
        <p:txBody>
          <a:bodyPr>
            <a:normAutofit/>
          </a:bodyPr>
          <a:lstStyle/>
          <a:p>
            <a:pPr marL="0" indent="0" eaLnBrk="1" hangingPunct="1">
              <a:lnSpc>
                <a:spcPct val="150000"/>
              </a:lnSpc>
              <a:buNone/>
            </a:pPr>
            <a:r>
              <a:rPr lang="en-US" altLang="zh-CN" sz="2400" dirty="0" smtClean="0">
                <a:latin typeface="Times New Roman" panose="02020603050405020304" pitchFamily="18" charset="0"/>
                <a:cs typeface="Times New Roman" panose="02020603050405020304" pitchFamily="18" charset="0"/>
              </a:rPr>
              <a:t>An ITS is a computer-based learning environment that makes use of artificial intelligence to create educational environments that respond to both the learner’s state and the instructional agenda (Graesser, Conley, &amp; Olney, 2012). </a:t>
            </a:r>
          </a:p>
        </p:txBody>
      </p:sp>
    </p:spTree>
    <p:custDataLst>
      <p:tags r:id="rId1"/>
    </p:custDataLst>
    <p:extLst>
      <p:ext uri="{BB962C8B-B14F-4D97-AF65-F5344CB8AC3E}">
        <p14:creationId xmlns:p14="http://schemas.microsoft.com/office/powerpoint/2010/main" val="34973724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7</a:t>
            </a:fld>
            <a:endParaRPr lang="en-US" altLang="zh-CN" sz="1400" dirty="0">
              <a:ea typeface="宋体" panose="02010600030101010101" pitchFamily="2" charset="-122"/>
            </a:endParaRPr>
          </a:p>
        </p:txBody>
      </p:sp>
      <p:sp>
        <p:nvSpPr>
          <p:cNvPr id="3" name="标题 2"/>
          <p:cNvSpPr>
            <a:spLocks noGrp="1"/>
          </p:cNvSpPr>
          <p:nvPr>
            <p:ph type="title"/>
            <p:custDataLst>
              <p:tags r:id="rId2"/>
            </p:custDataLst>
          </p:nvPr>
        </p:nvSpPr>
        <p:spPr/>
        <p:txBody>
          <a:bodyPr>
            <a:normAutofit/>
          </a:bodyPr>
          <a:lstStyle/>
          <a:p>
            <a:r>
              <a:rPr lang="en-US" altLang="zh-CN" sz="3600" dirty="0" smtClean="0">
                <a:solidFill>
                  <a:srgbClr val="00B050"/>
                </a:solidFill>
                <a:latin typeface="Times New Roman" panose="02020603050405020304" pitchFamily="18" charset="0"/>
                <a:cs typeface="Times New Roman" panose="02020603050405020304" pitchFamily="18" charset="0"/>
              </a:rPr>
              <a:t>Functions of ITS</a:t>
            </a:r>
          </a:p>
        </p:txBody>
      </p:sp>
      <p:sp>
        <p:nvSpPr>
          <p:cNvPr id="9231" name="Oval 18"/>
          <p:cNvSpPr/>
          <p:nvPr/>
        </p:nvSpPr>
        <p:spPr>
          <a:xfrm>
            <a:off x="1323975" y="2136140"/>
            <a:ext cx="1336675" cy="1341755"/>
          </a:xfrm>
          <a:prstGeom prst="ellipse">
            <a:avLst/>
          </a:prstGeom>
          <a:solidFill>
            <a:srgbClr val="EF6541"/>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9232" name="Oval 19"/>
          <p:cNvSpPr/>
          <p:nvPr/>
        </p:nvSpPr>
        <p:spPr>
          <a:xfrm>
            <a:off x="4034790" y="2136140"/>
            <a:ext cx="1341755" cy="1341755"/>
          </a:xfrm>
          <a:prstGeom prst="ellipse">
            <a:avLst/>
          </a:prstGeom>
          <a:solidFill>
            <a:srgbClr val="EF6541"/>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9233" name="Oval 20"/>
          <p:cNvSpPr/>
          <p:nvPr/>
        </p:nvSpPr>
        <p:spPr>
          <a:xfrm>
            <a:off x="6671945" y="2136140"/>
            <a:ext cx="1336675" cy="1341755"/>
          </a:xfrm>
          <a:prstGeom prst="ellipse">
            <a:avLst/>
          </a:prstGeom>
          <a:solidFill>
            <a:srgbClr val="EF6541"/>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9234" name="Oval 21"/>
          <p:cNvSpPr/>
          <p:nvPr/>
        </p:nvSpPr>
        <p:spPr>
          <a:xfrm>
            <a:off x="9494520" y="2136140"/>
            <a:ext cx="1336675" cy="1341755"/>
          </a:xfrm>
          <a:prstGeom prst="ellipse">
            <a:avLst/>
          </a:prstGeom>
          <a:solidFill>
            <a:srgbClr val="EF6541"/>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grpSp>
        <p:nvGrpSpPr>
          <p:cNvPr id="9235" name="Group 22"/>
          <p:cNvGrpSpPr/>
          <p:nvPr/>
        </p:nvGrpSpPr>
        <p:grpSpPr>
          <a:xfrm>
            <a:off x="9833610" y="2475865"/>
            <a:ext cx="668655" cy="657860"/>
            <a:chOff x="0" y="0"/>
            <a:chExt cx="140" cy="139"/>
          </a:xfrm>
        </p:grpSpPr>
        <p:sp>
          <p:nvSpPr>
            <p:cNvPr id="9260" name="Freeform 23"/>
            <p:cNvSpPr>
              <a:spLocks noEditPoints="1"/>
            </p:cNvSpPr>
            <p:nvPr/>
          </p:nvSpPr>
          <p:spPr>
            <a:xfrm>
              <a:off x="0" y="0"/>
              <a:ext cx="140" cy="139"/>
            </a:xfrm>
            <a:custGeom>
              <a:avLst/>
              <a:gdLst>
                <a:gd name="txL" fmla="*/ 0 w 79"/>
                <a:gd name="txT" fmla="*/ 0 h 78"/>
                <a:gd name="txR" fmla="*/ 79 w 79"/>
                <a:gd name="txB" fmla="*/ 78 h 78"/>
              </a:gdLst>
              <a:ahLst/>
              <a:cxnLst>
                <a:cxn ang="0">
                  <a:pos x="124" y="62"/>
                </a:cxn>
                <a:cxn ang="0">
                  <a:pos x="112" y="36"/>
                </a:cxn>
                <a:cxn ang="0">
                  <a:pos x="122" y="23"/>
                </a:cxn>
                <a:cxn ang="0">
                  <a:pos x="115" y="16"/>
                </a:cxn>
                <a:cxn ang="0">
                  <a:pos x="103" y="27"/>
                </a:cxn>
                <a:cxn ang="0">
                  <a:pos x="76" y="16"/>
                </a:cxn>
                <a:cxn ang="0">
                  <a:pos x="76" y="0"/>
                </a:cxn>
                <a:cxn ang="0">
                  <a:pos x="64" y="0"/>
                </a:cxn>
                <a:cxn ang="0">
                  <a:pos x="64" y="16"/>
                </a:cxn>
                <a:cxn ang="0">
                  <a:pos x="35" y="27"/>
                </a:cxn>
                <a:cxn ang="0">
                  <a:pos x="25" y="16"/>
                </a:cxn>
                <a:cxn ang="0">
                  <a:pos x="16" y="23"/>
                </a:cxn>
                <a:cxn ang="0">
                  <a:pos x="28" y="36"/>
                </a:cxn>
                <a:cxn ang="0">
                  <a:pos x="16" y="62"/>
                </a:cxn>
                <a:cxn ang="0">
                  <a:pos x="0" y="62"/>
                </a:cxn>
                <a:cxn ang="0">
                  <a:pos x="0" y="75"/>
                </a:cxn>
                <a:cxn ang="0">
                  <a:pos x="16" y="75"/>
                </a:cxn>
                <a:cxn ang="0">
                  <a:pos x="28" y="103"/>
                </a:cxn>
                <a:cxn ang="0">
                  <a:pos x="16" y="114"/>
                </a:cxn>
                <a:cxn ang="0">
                  <a:pos x="25" y="123"/>
                </a:cxn>
                <a:cxn ang="0">
                  <a:pos x="35" y="112"/>
                </a:cxn>
                <a:cxn ang="0">
                  <a:pos x="64" y="123"/>
                </a:cxn>
                <a:cxn ang="0">
                  <a:pos x="64" y="139"/>
                </a:cxn>
                <a:cxn ang="0">
                  <a:pos x="76" y="139"/>
                </a:cxn>
                <a:cxn ang="0">
                  <a:pos x="76" y="123"/>
                </a:cxn>
                <a:cxn ang="0">
                  <a:pos x="103" y="112"/>
                </a:cxn>
                <a:cxn ang="0">
                  <a:pos x="115" y="123"/>
                </a:cxn>
                <a:cxn ang="0">
                  <a:pos x="122" y="114"/>
                </a:cxn>
                <a:cxn ang="0">
                  <a:pos x="112" y="103"/>
                </a:cxn>
                <a:cxn ang="0">
                  <a:pos x="124" y="75"/>
                </a:cxn>
                <a:cxn ang="0">
                  <a:pos x="140" y="75"/>
                </a:cxn>
                <a:cxn ang="0">
                  <a:pos x="140" y="62"/>
                </a:cxn>
                <a:cxn ang="0">
                  <a:pos x="124" y="62"/>
                </a:cxn>
                <a:cxn ang="0">
                  <a:pos x="28" y="70"/>
                </a:cxn>
                <a:cxn ang="0">
                  <a:pos x="69" y="27"/>
                </a:cxn>
                <a:cxn ang="0">
                  <a:pos x="112" y="70"/>
                </a:cxn>
                <a:cxn ang="0">
                  <a:pos x="69" y="110"/>
                </a:cxn>
                <a:cxn ang="0">
                  <a:pos x="28" y="70"/>
                </a:cxn>
              </a:cxnLst>
              <a:rect l="txL" t="txT" r="txR" b="txB"/>
              <a:pathLst>
                <a:path w="79" h="78">
                  <a:moveTo>
                    <a:pt x="70" y="35"/>
                  </a:moveTo>
                  <a:cubicBezTo>
                    <a:pt x="69" y="30"/>
                    <a:pt x="67" y="24"/>
                    <a:pt x="63" y="20"/>
                  </a:cubicBezTo>
                  <a:cubicBezTo>
                    <a:pt x="69" y="13"/>
                    <a:pt x="69" y="13"/>
                    <a:pt x="69" y="13"/>
                  </a:cubicBezTo>
                  <a:cubicBezTo>
                    <a:pt x="65" y="9"/>
                    <a:pt x="65" y="9"/>
                    <a:pt x="65" y="9"/>
                  </a:cubicBezTo>
                  <a:cubicBezTo>
                    <a:pt x="58" y="15"/>
                    <a:pt x="58" y="15"/>
                    <a:pt x="58" y="15"/>
                  </a:cubicBezTo>
                  <a:cubicBezTo>
                    <a:pt x="54" y="12"/>
                    <a:pt x="49" y="9"/>
                    <a:pt x="43" y="9"/>
                  </a:cubicBezTo>
                  <a:cubicBezTo>
                    <a:pt x="43" y="0"/>
                    <a:pt x="43" y="0"/>
                    <a:pt x="43" y="0"/>
                  </a:cubicBezTo>
                  <a:cubicBezTo>
                    <a:pt x="36" y="0"/>
                    <a:pt x="36" y="0"/>
                    <a:pt x="36" y="0"/>
                  </a:cubicBezTo>
                  <a:cubicBezTo>
                    <a:pt x="36" y="9"/>
                    <a:pt x="36" y="9"/>
                    <a:pt x="36" y="9"/>
                  </a:cubicBezTo>
                  <a:cubicBezTo>
                    <a:pt x="30" y="9"/>
                    <a:pt x="25" y="12"/>
                    <a:pt x="20" y="15"/>
                  </a:cubicBezTo>
                  <a:cubicBezTo>
                    <a:pt x="14" y="9"/>
                    <a:pt x="14" y="9"/>
                    <a:pt x="14" y="9"/>
                  </a:cubicBezTo>
                  <a:cubicBezTo>
                    <a:pt x="9" y="13"/>
                    <a:pt x="9" y="13"/>
                    <a:pt x="9" y="13"/>
                  </a:cubicBezTo>
                  <a:cubicBezTo>
                    <a:pt x="16" y="20"/>
                    <a:pt x="16" y="20"/>
                    <a:pt x="16" y="20"/>
                  </a:cubicBezTo>
                  <a:cubicBezTo>
                    <a:pt x="12" y="24"/>
                    <a:pt x="10" y="30"/>
                    <a:pt x="9" y="35"/>
                  </a:cubicBezTo>
                  <a:cubicBezTo>
                    <a:pt x="0" y="35"/>
                    <a:pt x="0" y="35"/>
                    <a:pt x="0" y="35"/>
                  </a:cubicBezTo>
                  <a:cubicBezTo>
                    <a:pt x="0" y="42"/>
                    <a:pt x="0" y="42"/>
                    <a:pt x="0" y="42"/>
                  </a:cubicBezTo>
                  <a:cubicBezTo>
                    <a:pt x="9" y="42"/>
                    <a:pt x="9" y="42"/>
                    <a:pt x="9" y="42"/>
                  </a:cubicBezTo>
                  <a:cubicBezTo>
                    <a:pt x="10" y="48"/>
                    <a:pt x="12" y="53"/>
                    <a:pt x="16" y="58"/>
                  </a:cubicBezTo>
                  <a:cubicBezTo>
                    <a:pt x="9" y="64"/>
                    <a:pt x="9" y="64"/>
                    <a:pt x="9" y="64"/>
                  </a:cubicBezTo>
                  <a:cubicBezTo>
                    <a:pt x="14" y="69"/>
                    <a:pt x="14" y="69"/>
                    <a:pt x="14" y="69"/>
                  </a:cubicBezTo>
                  <a:cubicBezTo>
                    <a:pt x="20" y="63"/>
                    <a:pt x="20" y="63"/>
                    <a:pt x="20" y="63"/>
                  </a:cubicBezTo>
                  <a:cubicBezTo>
                    <a:pt x="25" y="66"/>
                    <a:pt x="30" y="68"/>
                    <a:pt x="36" y="69"/>
                  </a:cubicBezTo>
                  <a:cubicBezTo>
                    <a:pt x="36" y="78"/>
                    <a:pt x="36" y="78"/>
                    <a:pt x="36" y="78"/>
                  </a:cubicBezTo>
                  <a:cubicBezTo>
                    <a:pt x="43" y="78"/>
                    <a:pt x="43" y="78"/>
                    <a:pt x="43" y="78"/>
                  </a:cubicBezTo>
                  <a:cubicBezTo>
                    <a:pt x="43" y="69"/>
                    <a:pt x="43" y="69"/>
                    <a:pt x="43" y="69"/>
                  </a:cubicBezTo>
                  <a:cubicBezTo>
                    <a:pt x="49" y="68"/>
                    <a:pt x="54" y="66"/>
                    <a:pt x="58" y="63"/>
                  </a:cubicBezTo>
                  <a:cubicBezTo>
                    <a:pt x="65" y="69"/>
                    <a:pt x="65" y="69"/>
                    <a:pt x="65" y="69"/>
                  </a:cubicBezTo>
                  <a:cubicBezTo>
                    <a:pt x="69" y="64"/>
                    <a:pt x="69" y="64"/>
                    <a:pt x="69" y="64"/>
                  </a:cubicBezTo>
                  <a:cubicBezTo>
                    <a:pt x="63" y="58"/>
                    <a:pt x="63" y="58"/>
                    <a:pt x="63" y="58"/>
                  </a:cubicBezTo>
                  <a:cubicBezTo>
                    <a:pt x="67" y="53"/>
                    <a:pt x="69" y="48"/>
                    <a:pt x="70" y="42"/>
                  </a:cubicBezTo>
                  <a:cubicBezTo>
                    <a:pt x="79" y="42"/>
                    <a:pt x="79" y="42"/>
                    <a:pt x="79" y="42"/>
                  </a:cubicBezTo>
                  <a:cubicBezTo>
                    <a:pt x="79" y="35"/>
                    <a:pt x="79" y="35"/>
                    <a:pt x="79" y="35"/>
                  </a:cubicBezTo>
                  <a:lnTo>
                    <a:pt x="70" y="35"/>
                  </a:lnTo>
                  <a:close/>
                  <a:moveTo>
                    <a:pt x="16" y="39"/>
                  </a:moveTo>
                  <a:cubicBezTo>
                    <a:pt x="16" y="26"/>
                    <a:pt x="26" y="15"/>
                    <a:pt x="39" y="15"/>
                  </a:cubicBezTo>
                  <a:cubicBezTo>
                    <a:pt x="52" y="15"/>
                    <a:pt x="63" y="26"/>
                    <a:pt x="63" y="39"/>
                  </a:cubicBezTo>
                  <a:cubicBezTo>
                    <a:pt x="63" y="52"/>
                    <a:pt x="52" y="62"/>
                    <a:pt x="39" y="62"/>
                  </a:cubicBezTo>
                  <a:cubicBezTo>
                    <a:pt x="26" y="62"/>
                    <a:pt x="16" y="52"/>
                    <a:pt x="16" y="39"/>
                  </a:cubicBezTo>
                  <a:close/>
                </a:path>
              </a:pathLst>
            </a:cu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9261" name="Freeform 24"/>
            <p:cNvSpPr>
              <a:spLocks noEditPoints="1"/>
            </p:cNvSpPr>
            <p:nvPr/>
          </p:nvSpPr>
          <p:spPr>
            <a:xfrm>
              <a:off x="50" y="50"/>
              <a:ext cx="41" cy="39"/>
            </a:xfrm>
            <a:custGeom>
              <a:avLst/>
              <a:gdLst>
                <a:gd name="txL" fmla="*/ 0 w 23"/>
                <a:gd name="txT" fmla="*/ 0 h 22"/>
                <a:gd name="txR" fmla="*/ 23 w 23"/>
                <a:gd name="txB" fmla="*/ 22 h 22"/>
              </a:gdLst>
              <a:ahLst/>
              <a:cxnLst>
                <a:cxn ang="0">
                  <a:pos x="41" y="20"/>
                </a:cxn>
                <a:cxn ang="0">
                  <a:pos x="20" y="0"/>
                </a:cxn>
                <a:cxn ang="0">
                  <a:pos x="0" y="20"/>
                </a:cxn>
                <a:cxn ang="0">
                  <a:pos x="20" y="39"/>
                </a:cxn>
                <a:cxn ang="0">
                  <a:pos x="41" y="20"/>
                </a:cxn>
                <a:cxn ang="0">
                  <a:pos x="12" y="20"/>
                </a:cxn>
                <a:cxn ang="0">
                  <a:pos x="20" y="11"/>
                </a:cxn>
                <a:cxn ang="0">
                  <a:pos x="29" y="20"/>
                </a:cxn>
                <a:cxn ang="0">
                  <a:pos x="20" y="27"/>
                </a:cxn>
                <a:cxn ang="0">
                  <a:pos x="12" y="20"/>
                </a:cxn>
              </a:cxnLst>
              <a:rect l="txL" t="txT" r="txR" b="txB"/>
              <a:pathLst>
                <a:path w="23" h="22">
                  <a:moveTo>
                    <a:pt x="23" y="11"/>
                  </a:moveTo>
                  <a:cubicBezTo>
                    <a:pt x="23" y="5"/>
                    <a:pt x="18" y="0"/>
                    <a:pt x="11" y="0"/>
                  </a:cubicBezTo>
                  <a:cubicBezTo>
                    <a:pt x="5" y="0"/>
                    <a:pt x="0" y="5"/>
                    <a:pt x="0" y="11"/>
                  </a:cubicBezTo>
                  <a:cubicBezTo>
                    <a:pt x="0" y="17"/>
                    <a:pt x="5" y="22"/>
                    <a:pt x="11" y="22"/>
                  </a:cubicBezTo>
                  <a:cubicBezTo>
                    <a:pt x="18" y="22"/>
                    <a:pt x="23" y="17"/>
                    <a:pt x="23" y="11"/>
                  </a:cubicBezTo>
                  <a:close/>
                  <a:moveTo>
                    <a:pt x="7" y="11"/>
                  </a:moveTo>
                  <a:cubicBezTo>
                    <a:pt x="7" y="8"/>
                    <a:pt x="9" y="6"/>
                    <a:pt x="11" y="6"/>
                  </a:cubicBezTo>
                  <a:cubicBezTo>
                    <a:pt x="14" y="6"/>
                    <a:pt x="16" y="8"/>
                    <a:pt x="16" y="11"/>
                  </a:cubicBezTo>
                  <a:cubicBezTo>
                    <a:pt x="16" y="13"/>
                    <a:pt x="14" y="15"/>
                    <a:pt x="11" y="15"/>
                  </a:cubicBezTo>
                  <a:cubicBezTo>
                    <a:pt x="9" y="15"/>
                    <a:pt x="7" y="13"/>
                    <a:pt x="7" y="11"/>
                  </a:cubicBezTo>
                  <a:close/>
                </a:path>
              </a:pathLst>
            </a:cu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grpSp>
      <p:grpSp>
        <p:nvGrpSpPr>
          <p:cNvPr id="9236" name="Group 25"/>
          <p:cNvGrpSpPr/>
          <p:nvPr/>
        </p:nvGrpSpPr>
        <p:grpSpPr>
          <a:xfrm>
            <a:off x="4500245" y="2517140"/>
            <a:ext cx="438785" cy="563880"/>
            <a:chOff x="0" y="0"/>
            <a:chExt cx="109" cy="141"/>
          </a:xfrm>
        </p:grpSpPr>
        <p:sp>
          <p:nvSpPr>
            <p:cNvPr id="9257" name="Freeform 26"/>
            <p:cNvSpPr>
              <a:spLocks noEditPoints="1"/>
            </p:cNvSpPr>
            <p:nvPr/>
          </p:nvSpPr>
          <p:spPr>
            <a:xfrm>
              <a:off x="0" y="0"/>
              <a:ext cx="109" cy="141"/>
            </a:xfrm>
            <a:custGeom>
              <a:avLst/>
              <a:gdLst>
                <a:gd name="txL" fmla="*/ 0 w 109"/>
                <a:gd name="txT" fmla="*/ 0 h 141"/>
                <a:gd name="txR" fmla="*/ 109 w 109"/>
                <a:gd name="txB" fmla="*/ 141 h 141"/>
              </a:gdLst>
              <a:ahLst/>
              <a:cxnLst>
                <a:cxn ang="0">
                  <a:pos x="75" y="0"/>
                </a:cxn>
                <a:cxn ang="0">
                  <a:pos x="0" y="0"/>
                </a:cxn>
                <a:cxn ang="0">
                  <a:pos x="0" y="141"/>
                </a:cxn>
                <a:cxn ang="0">
                  <a:pos x="109" y="141"/>
                </a:cxn>
                <a:cxn ang="0">
                  <a:pos x="109" y="34"/>
                </a:cxn>
                <a:cxn ang="0">
                  <a:pos x="75" y="0"/>
                </a:cxn>
                <a:cxn ang="0">
                  <a:pos x="13" y="128"/>
                </a:cxn>
                <a:cxn ang="0">
                  <a:pos x="13" y="13"/>
                </a:cxn>
                <a:cxn ang="0">
                  <a:pos x="68" y="13"/>
                </a:cxn>
                <a:cxn ang="0">
                  <a:pos x="68" y="43"/>
                </a:cxn>
                <a:cxn ang="0">
                  <a:pos x="96" y="43"/>
                </a:cxn>
                <a:cxn ang="0">
                  <a:pos x="96" y="128"/>
                </a:cxn>
                <a:cxn ang="0">
                  <a:pos x="13" y="128"/>
                </a:cxn>
              </a:cxnLst>
              <a:rect l="txL" t="txT" r="txR" b="txB"/>
              <a:pathLst>
                <a:path w="109" h="141">
                  <a:moveTo>
                    <a:pt x="75" y="0"/>
                  </a:moveTo>
                  <a:lnTo>
                    <a:pt x="0" y="0"/>
                  </a:lnTo>
                  <a:lnTo>
                    <a:pt x="0" y="141"/>
                  </a:lnTo>
                  <a:lnTo>
                    <a:pt x="109" y="141"/>
                  </a:lnTo>
                  <a:lnTo>
                    <a:pt x="109" y="34"/>
                  </a:lnTo>
                  <a:lnTo>
                    <a:pt x="75" y="0"/>
                  </a:lnTo>
                  <a:close/>
                  <a:moveTo>
                    <a:pt x="13" y="128"/>
                  </a:moveTo>
                  <a:lnTo>
                    <a:pt x="13" y="13"/>
                  </a:lnTo>
                  <a:lnTo>
                    <a:pt x="68" y="13"/>
                  </a:lnTo>
                  <a:lnTo>
                    <a:pt x="68" y="43"/>
                  </a:lnTo>
                  <a:lnTo>
                    <a:pt x="96" y="43"/>
                  </a:lnTo>
                  <a:lnTo>
                    <a:pt x="96" y="128"/>
                  </a:lnTo>
                  <a:lnTo>
                    <a:pt x="13" y="128"/>
                  </a:lnTo>
                  <a:close/>
                </a:path>
              </a:pathLst>
            </a:cu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9258" name="Freeform 27"/>
            <p:cNvSpPr/>
            <p:nvPr/>
          </p:nvSpPr>
          <p:spPr>
            <a:xfrm>
              <a:off x="32" y="48"/>
              <a:ext cx="43" cy="47"/>
            </a:xfrm>
            <a:custGeom>
              <a:avLst/>
              <a:gdLst>
                <a:gd name="txL" fmla="*/ 0 w 43"/>
                <a:gd name="txT" fmla="*/ 0 h 47"/>
                <a:gd name="txR" fmla="*/ 43 w 43"/>
                <a:gd name="txB" fmla="*/ 47 h 47"/>
              </a:gdLst>
              <a:ahLst/>
              <a:cxnLst>
                <a:cxn ang="0">
                  <a:pos x="29" y="23"/>
                </a:cxn>
                <a:cxn ang="0">
                  <a:pos x="29" y="0"/>
                </a:cxn>
                <a:cxn ang="0">
                  <a:pos x="16" y="0"/>
                </a:cxn>
                <a:cxn ang="0">
                  <a:pos x="16" y="23"/>
                </a:cxn>
                <a:cxn ang="0">
                  <a:pos x="9" y="16"/>
                </a:cxn>
                <a:cxn ang="0">
                  <a:pos x="0" y="25"/>
                </a:cxn>
                <a:cxn ang="0">
                  <a:pos x="21" y="47"/>
                </a:cxn>
                <a:cxn ang="0">
                  <a:pos x="43" y="25"/>
                </a:cxn>
                <a:cxn ang="0">
                  <a:pos x="36" y="16"/>
                </a:cxn>
                <a:cxn ang="0">
                  <a:pos x="29" y="23"/>
                </a:cxn>
              </a:cxnLst>
              <a:rect l="txL" t="txT" r="txR" b="txB"/>
              <a:pathLst>
                <a:path w="43" h="47">
                  <a:moveTo>
                    <a:pt x="29" y="23"/>
                  </a:moveTo>
                  <a:lnTo>
                    <a:pt x="29" y="0"/>
                  </a:lnTo>
                  <a:lnTo>
                    <a:pt x="16" y="0"/>
                  </a:lnTo>
                  <a:lnTo>
                    <a:pt x="16" y="23"/>
                  </a:lnTo>
                  <a:lnTo>
                    <a:pt x="9" y="16"/>
                  </a:lnTo>
                  <a:lnTo>
                    <a:pt x="0" y="25"/>
                  </a:lnTo>
                  <a:lnTo>
                    <a:pt x="21" y="47"/>
                  </a:lnTo>
                  <a:lnTo>
                    <a:pt x="43" y="25"/>
                  </a:lnTo>
                  <a:lnTo>
                    <a:pt x="36" y="16"/>
                  </a:lnTo>
                  <a:lnTo>
                    <a:pt x="29" y="23"/>
                  </a:lnTo>
                  <a:close/>
                </a:path>
              </a:pathLst>
            </a:cu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9259" name="Rectangle 28"/>
            <p:cNvSpPr/>
            <p:nvPr/>
          </p:nvSpPr>
          <p:spPr>
            <a:xfrm>
              <a:off x="37" y="102"/>
              <a:ext cx="34" cy="12"/>
            </a:xfrm>
            <a:prstGeom prst="rect">
              <a:avLst/>
            </a:pr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grpSp>
      <p:grpSp>
        <p:nvGrpSpPr>
          <p:cNvPr id="9237" name="Group 29"/>
          <p:cNvGrpSpPr/>
          <p:nvPr/>
        </p:nvGrpSpPr>
        <p:grpSpPr>
          <a:xfrm>
            <a:off x="7058025" y="2527935"/>
            <a:ext cx="574040" cy="553085"/>
            <a:chOff x="0" y="0"/>
            <a:chExt cx="141" cy="139"/>
          </a:xfrm>
        </p:grpSpPr>
        <p:sp>
          <p:nvSpPr>
            <p:cNvPr id="9255" name="Freeform 30"/>
            <p:cNvSpPr>
              <a:spLocks noEditPoints="1"/>
            </p:cNvSpPr>
            <p:nvPr/>
          </p:nvSpPr>
          <p:spPr>
            <a:xfrm>
              <a:off x="0" y="0"/>
              <a:ext cx="141" cy="139"/>
            </a:xfrm>
            <a:custGeom>
              <a:avLst/>
              <a:gdLst>
                <a:gd name="txL" fmla="*/ 0 w 141"/>
                <a:gd name="txT" fmla="*/ 0 h 139"/>
                <a:gd name="txR" fmla="*/ 141 w 141"/>
                <a:gd name="txB" fmla="*/ 139 h 139"/>
              </a:gdLst>
              <a:ahLst/>
              <a:cxnLst>
                <a:cxn ang="0">
                  <a:pos x="128" y="101"/>
                </a:cxn>
                <a:cxn ang="0">
                  <a:pos x="37" y="101"/>
                </a:cxn>
                <a:cxn ang="0">
                  <a:pos x="37" y="11"/>
                </a:cxn>
                <a:cxn ang="0">
                  <a:pos x="68" y="11"/>
                </a:cxn>
                <a:cxn ang="0">
                  <a:pos x="68" y="0"/>
                </a:cxn>
                <a:cxn ang="0">
                  <a:pos x="25" y="0"/>
                </a:cxn>
                <a:cxn ang="0">
                  <a:pos x="25" y="25"/>
                </a:cxn>
                <a:cxn ang="0">
                  <a:pos x="0" y="25"/>
                </a:cxn>
                <a:cxn ang="0">
                  <a:pos x="0" y="139"/>
                </a:cxn>
                <a:cxn ang="0">
                  <a:pos x="114" y="139"/>
                </a:cxn>
                <a:cxn ang="0">
                  <a:pos x="114" y="114"/>
                </a:cxn>
                <a:cxn ang="0">
                  <a:pos x="141" y="114"/>
                </a:cxn>
                <a:cxn ang="0">
                  <a:pos x="141" y="71"/>
                </a:cxn>
                <a:cxn ang="0">
                  <a:pos x="128" y="71"/>
                </a:cxn>
                <a:cxn ang="0">
                  <a:pos x="128" y="101"/>
                </a:cxn>
                <a:cxn ang="0">
                  <a:pos x="103" y="126"/>
                </a:cxn>
                <a:cxn ang="0">
                  <a:pos x="12" y="126"/>
                </a:cxn>
                <a:cxn ang="0">
                  <a:pos x="12" y="37"/>
                </a:cxn>
                <a:cxn ang="0">
                  <a:pos x="25" y="37"/>
                </a:cxn>
                <a:cxn ang="0">
                  <a:pos x="25" y="114"/>
                </a:cxn>
                <a:cxn ang="0">
                  <a:pos x="103" y="114"/>
                </a:cxn>
                <a:cxn ang="0">
                  <a:pos x="103" y="126"/>
                </a:cxn>
              </a:cxnLst>
              <a:rect l="txL" t="txT" r="txR" b="txB"/>
              <a:pathLst>
                <a:path w="141" h="139">
                  <a:moveTo>
                    <a:pt x="128" y="101"/>
                  </a:moveTo>
                  <a:lnTo>
                    <a:pt x="37" y="101"/>
                  </a:lnTo>
                  <a:lnTo>
                    <a:pt x="37" y="11"/>
                  </a:lnTo>
                  <a:lnTo>
                    <a:pt x="68" y="11"/>
                  </a:lnTo>
                  <a:lnTo>
                    <a:pt x="68" y="0"/>
                  </a:lnTo>
                  <a:lnTo>
                    <a:pt x="25" y="0"/>
                  </a:lnTo>
                  <a:lnTo>
                    <a:pt x="25" y="25"/>
                  </a:lnTo>
                  <a:lnTo>
                    <a:pt x="0" y="25"/>
                  </a:lnTo>
                  <a:lnTo>
                    <a:pt x="0" y="139"/>
                  </a:lnTo>
                  <a:lnTo>
                    <a:pt x="114" y="139"/>
                  </a:lnTo>
                  <a:lnTo>
                    <a:pt x="114" y="114"/>
                  </a:lnTo>
                  <a:lnTo>
                    <a:pt x="141" y="114"/>
                  </a:lnTo>
                  <a:lnTo>
                    <a:pt x="141" y="71"/>
                  </a:lnTo>
                  <a:lnTo>
                    <a:pt x="128" y="71"/>
                  </a:lnTo>
                  <a:lnTo>
                    <a:pt x="128" y="101"/>
                  </a:lnTo>
                  <a:close/>
                  <a:moveTo>
                    <a:pt x="103" y="126"/>
                  </a:moveTo>
                  <a:lnTo>
                    <a:pt x="12" y="126"/>
                  </a:lnTo>
                  <a:lnTo>
                    <a:pt x="12" y="37"/>
                  </a:lnTo>
                  <a:lnTo>
                    <a:pt x="25" y="37"/>
                  </a:lnTo>
                  <a:lnTo>
                    <a:pt x="25" y="114"/>
                  </a:lnTo>
                  <a:lnTo>
                    <a:pt x="103" y="114"/>
                  </a:lnTo>
                  <a:lnTo>
                    <a:pt x="103" y="126"/>
                  </a:lnTo>
                  <a:close/>
                </a:path>
              </a:pathLst>
            </a:cu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9256" name="Freeform 31"/>
            <p:cNvSpPr/>
            <p:nvPr/>
          </p:nvSpPr>
          <p:spPr>
            <a:xfrm>
              <a:off x="78" y="0"/>
              <a:ext cx="63" cy="61"/>
            </a:xfrm>
            <a:custGeom>
              <a:avLst/>
              <a:gdLst>
                <a:gd name="txL" fmla="*/ 0 w 63"/>
                <a:gd name="txT" fmla="*/ 0 h 61"/>
                <a:gd name="txR" fmla="*/ 63 w 63"/>
                <a:gd name="txB" fmla="*/ 61 h 61"/>
              </a:gdLst>
              <a:ahLst/>
              <a:cxnLst>
                <a:cxn ang="0">
                  <a:pos x="11" y="0"/>
                </a:cxn>
                <a:cxn ang="0">
                  <a:pos x="11" y="11"/>
                </a:cxn>
                <a:cxn ang="0">
                  <a:pos x="41" y="11"/>
                </a:cxn>
                <a:cxn ang="0">
                  <a:pos x="0" y="52"/>
                </a:cxn>
                <a:cxn ang="0">
                  <a:pos x="9" y="61"/>
                </a:cxn>
                <a:cxn ang="0">
                  <a:pos x="50" y="20"/>
                </a:cxn>
                <a:cxn ang="0">
                  <a:pos x="50" y="50"/>
                </a:cxn>
                <a:cxn ang="0">
                  <a:pos x="63" y="50"/>
                </a:cxn>
                <a:cxn ang="0">
                  <a:pos x="63" y="0"/>
                </a:cxn>
                <a:cxn ang="0">
                  <a:pos x="11" y="0"/>
                </a:cxn>
              </a:cxnLst>
              <a:rect l="txL" t="txT" r="txR" b="txB"/>
              <a:pathLst>
                <a:path w="63" h="61">
                  <a:moveTo>
                    <a:pt x="11" y="0"/>
                  </a:moveTo>
                  <a:lnTo>
                    <a:pt x="11" y="11"/>
                  </a:lnTo>
                  <a:lnTo>
                    <a:pt x="41" y="11"/>
                  </a:lnTo>
                  <a:lnTo>
                    <a:pt x="0" y="52"/>
                  </a:lnTo>
                  <a:lnTo>
                    <a:pt x="9" y="61"/>
                  </a:lnTo>
                  <a:lnTo>
                    <a:pt x="50" y="20"/>
                  </a:lnTo>
                  <a:lnTo>
                    <a:pt x="50" y="50"/>
                  </a:lnTo>
                  <a:lnTo>
                    <a:pt x="63" y="50"/>
                  </a:lnTo>
                  <a:lnTo>
                    <a:pt x="63" y="0"/>
                  </a:lnTo>
                  <a:lnTo>
                    <a:pt x="11" y="0"/>
                  </a:lnTo>
                  <a:close/>
                </a:path>
              </a:pathLst>
            </a:cu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grpSp>
      <p:grpSp>
        <p:nvGrpSpPr>
          <p:cNvPr id="9238" name="Group 32"/>
          <p:cNvGrpSpPr/>
          <p:nvPr/>
        </p:nvGrpSpPr>
        <p:grpSpPr>
          <a:xfrm>
            <a:off x="1705610" y="2517140"/>
            <a:ext cx="574040" cy="563880"/>
            <a:chOff x="0" y="0"/>
            <a:chExt cx="141" cy="141"/>
          </a:xfrm>
        </p:grpSpPr>
        <p:sp>
          <p:nvSpPr>
            <p:cNvPr id="9251" name="Freeform 33"/>
            <p:cNvSpPr>
              <a:spLocks noEditPoints="1"/>
            </p:cNvSpPr>
            <p:nvPr/>
          </p:nvSpPr>
          <p:spPr>
            <a:xfrm>
              <a:off x="79" y="79"/>
              <a:ext cx="62" cy="62"/>
            </a:xfrm>
            <a:custGeom>
              <a:avLst/>
              <a:gdLst>
                <a:gd name="txL" fmla="*/ 0 w 62"/>
                <a:gd name="txT" fmla="*/ 0 h 62"/>
                <a:gd name="txR" fmla="*/ 62 w 62"/>
                <a:gd name="txB" fmla="*/ 62 h 62"/>
              </a:gdLst>
              <a:ahLst/>
              <a:cxnLst>
                <a:cxn ang="0">
                  <a:pos x="62" y="62"/>
                </a:cxn>
                <a:cxn ang="0">
                  <a:pos x="0" y="62"/>
                </a:cxn>
                <a:cxn ang="0">
                  <a:pos x="0" y="0"/>
                </a:cxn>
                <a:cxn ang="0">
                  <a:pos x="62" y="0"/>
                </a:cxn>
                <a:cxn ang="0">
                  <a:pos x="62" y="62"/>
                </a:cxn>
                <a:cxn ang="0">
                  <a:pos x="10" y="49"/>
                </a:cxn>
                <a:cxn ang="0">
                  <a:pos x="49" y="49"/>
                </a:cxn>
                <a:cxn ang="0">
                  <a:pos x="49" y="12"/>
                </a:cxn>
                <a:cxn ang="0">
                  <a:pos x="10" y="12"/>
                </a:cxn>
                <a:cxn ang="0">
                  <a:pos x="10" y="49"/>
                </a:cxn>
              </a:cxnLst>
              <a:rect l="txL" t="txT" r="txR" b="txB"/>
              <a:pathLst>
                <a:path w="62" h="62">
                  <a:moveTo>
                    <a:pt x="62" y="62"/>
                  </a:moveTo>
                  <a:lnTo>
                    <a:pt x="0" y="62"/>
                  </a:lnTo>
                  <a:lnTo>
                    <a:pt x="0" y="0"/>
                  </a:lnTo>
                  <a:lnTo>
                    <a:pt x="62" y="0"/>
                  </a:lnTo>
                  <a:lnTo>
                    <a:pt x="62" y="62"/>
                  </a:lnTo>
                  <a:close/>
                  <a:moveTo>
                    <a:pt x="10" y="49"/>
                  </a:moveTo>
                  <a:lnTo>
                    <a:pt x="49" y="49"/>
                  </a:lnTo>
                  <a:lnTo>
                    <a:pt x="49" y="12"/>
                  </a:lnTo>
                  <a:lnTo>
                    <a:pt x="10" y="12"/>
                  </a:lnTo>
                  <a:lnTo>
                    <a:pt x="10" y="49"/>
                  </a:lnTo>
                  <a:close/>
                </a:path>
              </a:pathLst>
            </a:cu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9252" name="Freeform 34"/>
            <p:cNvSpPr>
              <a:spLocks noEditPoints="1"/>
            </p:cNvSpPr>
            <p:nvPr/>
          </p:nvSpPr>
          <p:spPr>
            <a:xfrm>
              <a:off x="0" y="79"/>
              <a:ext cx="63" cy="62"/>
            </a:xfrm>
            <a:custGeom>
              <a:avLst/>
              <a:gdLst>
                <a:gd name="txL" fmla="*/ 0 w 63"/>
                <a:gd name="txT" fmla="*/ 0 h 62"/>
                <a:gd name="txR" fmla="*/ 63 w 63"/>
                <a:gd name="txB" fmla="*/ 62 h 62"/>
              </a:gdLst>
              <a:ahLst/>
              <a:cxnLst>
                <a:cxn ang="0">
                  <a:pos x="63" y="62"/>
                </a:cxn>
                <a:cxn ang="0">
                  <a:pos x="0" y="62"/>
                </a:cxn>
                <a:cxn ang="0">
                  <a:pos x="0" y="0"/>
                </a:cxn>
                <a:cxn ang="0">
                  <a:pos x="63" y="0"/>
                </a:cxn>
                <a:cxn ang="0">
                  <a:pos x="63" y="62"/>
                </a:cxn>
                <a:cxn ang="0">
                  <a:pos x="13" y="49"/>
                </a:cxn>
                <a:cxn ang="0">
                  <a:pos x="50" y="49"/>
                </a:cxn>
                <a:cxn ang="0">
                  <a:pos x="50" y="12"/>
                </a:cxn>
                <a:cxn ang="0">
                  <a:pos x="13" y="12"/>
                </a:cxn>
                <a:cxn ang="0">
                  <a:pos x="13" y="49"/>
                </a:cxn>
              </a:cxnLst>
              <a:rect l="txL" t="txT" r="txR" b="txB"/>
              <a:pathLst>
                <a:path w="63" h="62">
                  <a:moveTo>
                    <a:pt x="63" y="62"/>
                  </a:moveTo>
                  <a:lnTo>
                    <a:pt x="0" y="62"/>
                  </a:lnTo>
                  <a:lnTo>
                    <a:pt x="0" y="0"/>
                  </a:lnTo>
                  <a:lnTo>
                    <a:pt x="63" y="0"/>
                  </a:lnTo>
                  <a:lnTo>
                    <a:pt x="63" y="62"/>
                  </a:lnTo>
                  <a:close/>
                  <a:moveTo>
                    <a:pt x="13" y="49"/>
                  </a:moveTo>
                  <a:lnTo>
                    <a:pt x="50" y="49"/>
                  </a:lnTo>
                  <a:lnTo>
                    <a:pt x="50" y="12"/>
                  </a:lnTo>
                  <a:lnTo>
                    <a:pt x="13" y="12"/>
                  </a:lnTo>
                  <a:lnTo>
                    <a:pt x="13" y="49"/>
                  </a:lnTo>
                  <a:close/>
                </a:path>
              </a:pathLst>
            </a:cu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9253" name="Freeform 35"/>
            <p:cNvSpPr>
              <a:spLocks noEditPoints="1"/>
            </p:cNvSpPr>
            <p:nvPr/>
          </p:nvSpPr>
          <p:spPr>
            <a:xfrm>
              <a:off x="79" y="0"/>
              <a:ext cx="62" cy="63"/>
            </a:xfrm>
            <a:custGeom>
              <a:avLst/>
              <a:gdLst>
                <a:gd name="txL" fmla="*/ 0 w 62"/>
                <a:gd name="txT" fmla="*/ 0 h 63"/>
                <a:gd name="txR" fmla="*/ 62 w 62"/>
                <a:gd name="txB" fmla="*/ 63 h 63"/>
              </a:gdLst>
              <a:ahLst/>
              <a:cxnLst>
                <a:cxn ang="0">
                  <a:pos x="62" y="63"/>
                </a:cxn>
                <a:cxn ang="0">
                  <a:pos x="0" y="63"/>
                </a:cxn>
                <a:cxn ang="0">
                  <a:pos x="0" y="0"/>
                </a:cxn>
                <a:cxn ang="0">
                  <a:pos x="62" y="0"/>
                </a:cxn>
                <a:cxn ang="0">
                  <a:pos x="62" y="63"/>
                </a:cxn>
                <a:cxn ang="0">
                  <a:pos x="10" y="52"/>
                </a:cxn>
                <a:cxn ang="0">
                  <a:pos x="49" y="52"/>
                </a:cxn>
                <a:cxn ang="0">
                  <a:pos x="49" y="13"/>
                </a:cxn>
                <a:cxn ang="0">
                  <a:pos x="10" y="13"/>
                </a:cxn>
                <a:cxn ang="0">
                  <a:pos x="10" y="52"/>
                </a:cxn>
              </a:cxnLst>
              <a:rect l="txL" t="txT" r="txR" b="txB"/>
              <a:pathLst>
                <a:path w="62" h="63">
                  <a:moveTo>
                    <a:pt x="62" y="63"/>
                  </a:moveTo>
                  <a:lnTo>
                    <a:pt x="0" y="63"/>
                  </a:lnTo>
                  <a:lnTo>
                    <a:pt x="0" y="0"/>
                  </a:lnTo>
                  <a:lnTo>
                    <a:pt x="62" y="0"/>
                  </a:lnTo>
                  <a:lnTo>
                    <a:pt x="62" y="63"/>
                  </a:lnTo>
                  <a:close/>
                  <a:moveTo>
                    <a:pt x="10" y="52"/>
                  </a:moveTo>
                  <a:lnTo>
                    <a:pt x="49" y="52"/>
                  </a:lnTo>
                  <a:lnTo>
                    <a:pt x="49" y="13"/>
                  </a:lnTo>
                  <a:lnTo>
                    <a:pt x="10" y="13"/>
                  </a:lnTo>
                  <a:lnTo>
                    <a:pt x="10" y="52"/>
                  </a:lnTo>
                  <a:close/>
                </a:path>
              </a:pathLst>
            </a:cu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9254" name="Freeform 36"/>
            <p:cNvSpPr>
              <a:spLocks noEditPoints="1"/>
            </p:cNvSpPr>
            <p:nvPr/>
          </p:nvSpPr>
          <p:spPr>
            <a:xfrm>
              <a:off x="0" y="0"/>
              <a:ext cx="63" cy="63"/>
            </a:xfrm>
            <a:custGeom>
              <a:avLst/>
              <a:gdLst>
                <a:gd name="txL" fmla="*/ 0 w 63"/>
                <a:gd name="txT" fmla="*/ 0 h 63"/>
                <a:gd name="txR" fmla="*/ 63 w 63"/>
                <a:gd name="txB" fmla="*/ 63 h 63"/>
              </a:gdLst>
              <a:ahLst/>
              <a:cxnLst>
                <a:cxn ang="0">
                  <a:pos x="63" y="63"/>
                </a:cxn>
                <a:cxn ang="0">
                  <a:pos x="0" y="63"/>
                </a:cxn>
                <a:cxn ang="0">
                  <a:pos x="0" y="0"/>
                </a:cxn>
                <a:cxn ang="0">
                  <a:pos x="63" y="0"/>
                </a:cxn>
                <a:cxn ang="0">
                  <a:pos x="63" y="63"/>
                </a:cxn>
                <a:cxn ang="0">
                  <a:pos x="13" y="52"/>
                </a:cxn>
                <a:cxn ang="0">
                  <a:pos x="50" y="52"/>
                </a:cxn>
                <a:cxn ang="0">
                  <a:pos x="50" y="13"/>
                </a:cxn>
                <a:cxn ang="0">
                  <a:pos x="13" y="13"/>
                </a:cxn>
                <a:cxn ang="0">
                  <a:pos x="13" y="52"/>
                </a:cxn>
              </a:cxnLst>
              <a:rect l="txL" t="txT" r="txR" b="txB"/>
              <a:pathLst>
                <a:path w="63" h="63">
                  <a:moveTo>
                    <a:pt x="63" y="63"/>
                  </a:moveTo>
                  <a:lnTo>
                    <a:pt x="0" y="63"/>
                  </a:lnTo>
                  <a:lnTo>
                    <a:pt x="0" y="0"/>
                  </a:lnTo>
                  <a:lnTo>
                    <a:pt x="63" y="0"/>
                  </a:lnTo>
                  <a:lnTo>
                    <a:pt x="63" y="63"/>
                  </a:lnTo>
                  <a:close/>
                  <a:moveTo>
                    <a:pt x="13" y="52"/>
                  </a:moveTo>
                  <a:lnTo>
                    <a:pt x="50" y="52"/>
                  </a:lnTo>
                  <a:lnTo>
                    <a:pt x="50" y="13"/>
                  </a:lnTo>
                  <a:lnTo>
                    <a:pt x="13" y="13"/>
                  </a:lnTo>
                  <a:lnTo>
                    <a:pt x="13" y="52"/>
                  </a:lnTo>
                  <a:close/>
                </a:path>
              </a:pathLst>
            </a:custGeom>
            <a:solidFill>
              <a:srgbClr val="FFFFFF"/>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grpSp>
      <p:sp>
        <p:nvSpPr>
          <p:cNvPr id="9241" name="Rectangle 39"/>
          <p:cNvSpPr/>
          <p:nvPr/>
        </p:nvSpPr>
        <p:spPr>
          <a:xfrm>
            <a:off x="8717280" y="3843655"/>
            <a:ext cx="2954655" cy="487680"/>
          </a:xfrm>
          <a:prstGeom prst="rect">
            <a:avLst/>
          </a:prstGeom>
          <a:noFill/>
          <a:ln w="9525">
            <a:noFill/>
          </a:ln>
        </p:spPr>
        <p:txBody>
          <a:bodyPr wrap="square">
            <a:spAutoFit/>
          </a:bodyPr>
          <a:lstStyle/>
          <a:p>
            <a:pPr algn="ctr" eaLnBrk="1" hangingPunct="1">
              <a:lnSpc>
                <a:spcPct val="130000"/>
              </a:lnSpc>
              <a:buSzTx/>
            </a:pPr>
            <a:r>
              <a:rPr lang="en-US" altLang="zh-CN" sz="2000" b="1" dirty="0" smtClean="0">
                <a:latin typeface="+mn-lt"/>
                <a:ea typeface="+mn-ea"/>
                <a:sym typeface="+mn-ea"/>
              </a:rPr>
              <a:t>Emotional support</a:t>
            </a:r>
            <a:endParaRPr lang="en-US" altLang="zh-CN" sz="2000" b="1" dirty="0" smtClean="0">
              <a:solidFill>
                <a:schemeClr val="accent6"/>
              </a:solidFill>
              <a:latin typeface="+mn-lt"/>
              <a:ea typeface="+mn-ea"/>
              <a:sym typeface="+mn-ea"/>
            </a:endParaRPr>
          </a:p>
        </p:txBody>
      </p:sp>
      <p:sp>
        <p:nvSpPr>
          <p:cNvPr id="9242" name="Rectangle 40"/>
          <p:cNvSpPr/>
          <p:nvPr/>
        </p:nvSpPr>
        <p:spPr>
          <a:xfrm>
            <a:off x="6223000" y="3843655"/>
            <a:ext cx="2188210" cy="396240"/>
          </a:xfrm>
          <a:prstGeom prst="rect">
            <a:avLst/>
          </a:prstGeom>
          <a:noFill/>
          <a:ln w="9525">
            <a:noFill/>
          </a:ln>
        </p:spPr>
        <p:txBody>
          <a:bodyPr wrap="square">
            <a:spAutoFit/>
          </a:bodyPr>
          <a:lstStyle/>
          <a:p>
            <a:pPr lvl="0" algn="ctr" eaLnBrk="1" hangingPunct="1">
              <a:buFont typeface="Arial" panose="020B0604020202020204" pitchFamily="34" charset="0"/>
              <a:buNone/>
            </a:pPr>
            <a:r>
              <a:rPr lang="en-US" altLang="zh-CN" sz="2000" b="1" dirty="0" smtClean="0">
                <a:latin typeface="+mn-lt"/>
                <a:ea typeface="+mn-ea"/>
                <a:sym typeface="+mn-ea"/>
              </a:rPr>
              <a:t>Remediation</a:t>
            </a:r>
            <a:endParaRPr lang="en-US" altLang="zh-CN" sz="2000" b="1" dirty="0" smtClean="0">
              <a:solidFill>
                <a:schemeClr val="accent6"/>
              </a:solidFill>
              <a:latin typeface="+mn-lt"/>
              <a:ea typeface="+mn-ea"/>
              <a:sym typeface="+mn-ea"/>
            </a:endParaRPr>
          </a:p>
        </p:txBody>
      </p:sp>
      <p:sp>
        <p:nvSpPr>
          <p:cNvPr id="9243" name="Rectangle 41"/>
          <p:cNvSpPr/>
          <p:nvPr/>
        </p:nvSpPr>
        <p:spPr>
          <a:xfrm>
            <a:off x="3571875" y="3843655"/>
            <a:ext cx="2082165" cy="396240"/>
          </a:xfrm>
          <a:prstGeom prst="rect">
            <a:avLst/>
          </a:prstGeom>
          <a:noFill/>
          <a:ln w="9525">
            <a:noFill/>
          </a:ln>
        </p:spPr>
        <p:txBody>
          <a:bodyPr wrap="square">
            <a:spAutoFit/>
          </a:bodyPr>
          <a:lstStyle/>
          <a:p>
            <a:pPr lvl="0" algn="ctr" eaLnBrk="1" hangingPunct="1">
              <a:buFont typeface="Arial" panose="020B0604020202020204" pitchFamily="34" charset="0"/>
              <a:buNone/>
            </a:pPr>
            <a:r>
              <a:rPr lang="en-US" altLang="zh-CN" sz="2000" b="1" dirty="0" smtClean="0">
                <a:latin typeface="+mn-lt"/>
                <a:ea typeface="+mn-ea"/>
                <a:sym typeface="+mn-ea"/>
              </a:rPr>
              <a:t>Guidance</a:t>
            </a:r>
            <a:endParaRPr lang="en-US" altLang="zh-CN" sz="2000" b="1" dirty="0" smtClean="0">
              <a:solidFill>
                <a:schemeClr val="accent6"/>
              </a:solidFill>
              <a:latin typeface="+mn-lt"/>
              <a:ea typeface="+mn-ea"/>
              <a:sym typeface="+mn-ea"/>
            </a:endParaRPr>
          </a:p>
        </p:txBody>
      </p:sp>
      <p:sp>
        <p:nvSpPr>
          <p:cNvPr id="9244" name="Rectangle 42"/>
          <p:cNvSpPr/>
          <p:nvPr/>
        </p:nvSpPr>
        <p:spPr>
          <a:xfrm>
            <a:off x="813435" y="3843655"/>
            <a:ext cx="2359660" cy="701040"/>
          </a:xfrm>
          <a:prstGeom prst="rect">
            <a:avLst/>
          </a:prstGeom>
          <a:noFill/>
          <a:ln w="9525">
            <a:noFill/>
          </a:ln>
        </p:spPr>
        <p:txBody>
          <a:bodyPr wrap="square">
            <a:spAutoFit/>
          </a:bodyPr>
          <a:lstStyle/>
          <a:p>
            <a:pPr lvl="0" algn="ctr" eaLnBrk="1" hangingPunct="1">
              <a:buFont typeface="Arial" panose="020B0604020202020204" pitchFamily="34" charset="0"/>
              <a:buNone/>
            </a:pPr>
            <a:r>
              <a:rPr lang="en-US" altLang="zh-CN" sz="2000" b="1" dirty="0" smtClean="0">
                <a:latin typeface="+mn-lt"/>
                <a:ea typeface="+mn-ea"/>
                <a:sym typeface="+mn-ea"/>
              </a:rPr>
              <a:t>Personalized hints</a:t>
            </a:r>
            <a:endParaRPr lang="en-US" altLang="zh-CN" sz="2000" b="1" dirty="0" smtClean="0">
              <a:solidFill>
                <a:schemeClr val="accent6"/>
              </a:solidFill>
              <a:latin typeface="+mn-lt"/>
              <a:ea typeface="+mn-ea"/>
              <a:sym typeface="+mn-ea"/>
            </a:endParaRPr>
          </a:p>
        </p:txBody>
      </p:sp>
    </p:spTree>
    <p:custDataLst>
      <p:tags r:id="rId1"/>
    </p:custDataLst>
    <p:extLst>
      <p:ext uri="{BB962C8B-B14F-4D97-AF65-F5344CB8AC3E}">
        <p14:creationId xmlns:p14="http://schemas.microsoft.com/office/powerpoint/2010/main" val="71602584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ph type="sldNum" sz="quarter" idx="12"/>
          </p:nvPr>
        </p:nvSpPr>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8</a:t>
            </a:fld>
            <a:endParaRPr lang="en-US" altLang="zh-CN" sz="1400" dirty="0">
              <a:ea typeface="宋体" panose="02010600030101010101" pitchFamily="2" charset="-122"/>
            </a:endParaRPr>
          </a:p>
        </p:txBody>
      </p:sp>
      <p:sp>
        <p:nvSpPr>
          <p:cNvPr id="4" name="文本框 3"/>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eaLnBrk="1" hangingPunct="1"/>
            <a:r>
              <a:rPr lang="en-US" altLang="en-US" sz="3600" dirty="0" smtClean="0">
                <a:solidFill>
                  <a:schemeClr val="accent6"/>
                </a:solidFill>
                <a:latin typeface="Times New Roman" panose="02020603050405020304" pitchFamily="18" charset="0"/>
                <a:cs typeface="Times New Roman" panose="02020603050405020304" pitchFamily="18" charset="0"/>
              </a:rPr>
              <a:t>Issues addressed by this research</a:t>
            </a:r>
          </a:p>
        </p:txBody>
      </p:sp>
      <p:sp>
        <p:nvSpPr>
          <p:cNvPr id="5" name="文本框 4"/>
          <p:cNvSpPr txBox="1"/>
          <p:nvPr>
            <p:custDataLst>
              <p:tags r:id="rId3"/>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42900" indent="-342900" eaLnBrk="1" hangingPunct="1">
              <a:lnSpc>
                <a:spcPct val="150000"/>
              </a:lnSpc>
              <a:buSzTx/>
              <a:buChar char="•"/>
            </a:pPr>
            <a:r>
              <a:rPr lang="en-US" altLang="zh-CN" sz="2400" dirty="0" smtClean="0">
                <a:latin typeface="Times New Roman" panose="02020603050405020304" pitchFamily="18" charset="0"/>
                <a:cs typeface="Times New Roman" panose="02020603050405020304" pitchFamily="18" charset="0"/>
              </a:rPr>
              <a:t>Map the Asian developing countries engaged in ITS research </a:t>
            </a:r>
          </a:p>
          <a:p>
            <a:pPr marL="342900" indent="-342900" eaLnBrk="1" hangingPunct="1">
              <a:lnSpc>
                <a:spcPct val="150000"/>
              </a:lnSpc>
              <a:buSzTx/>
              <a:buChar char="•"/>
            </a:pPr>
            <a:r>
              <a:rPr lang="en-US" altLang="zh-CN" sz="2400" dirty="0" smtClean="0">
                <a:latin typeface="Times New Roman" panose="02020603050405020304" pitchFamily="18" charset="0"/>
                <a:cs typeface="Times New Roman" panose="02020603050405020304" pitchFamily="18" charset="0"/>
              </a:rPr>
              <a:t>Describe their research foci</a:t>
            </a:r>
          </a:p>
          <a:p>
            <a:pPr marL="342900" indent="-342900" eaLnBrk="1" hangingPunct="1">
              <a:lnSpc>
                <a:spcPct val="150000"/>
              </a:lnSpc>
              <a:buSzTx/>
              <a:buChar char="•"/>
            </a:pPr>
            <a:r>
              <a:rPr lang="en-US" altLang="zh-CN" sz="2400" dirty="0" smtClean="0">
                <a:latin typeface="Times New Roman" panose="02020603050405020304" pitchFamily="18" charset="0"/>
                <a:cs typeface="Times New Roman" panose="02020603050405020304" pitchFamily="18" charset="0"/>
              </a:rPr>
              <a:t>Estimate the effectiveness of ITSs developed or deployed in these countries</a:t>
            </a:r>
          </a:p>
          <a:p>
            <a:pPr marL="342900" indent="-342900" eaLnBrk="1" hangingPunct="1">
              <a:lnSpc>
                <a:spcPct val="150000"/>
              </a:lnSpc>
              <a:buSzTx/>
              <a:buChar char="•"/>
            </a:pPr>
            <a:r>
              <a:rPr lang="en-US" altLang="zh-CN" sz="2400" dirty="0" smtClean="0">
                <a:latin typeface="Times New Roman" panose="02020603050405020304" pitchFamily="18" charset="0"/>
                <a:cs typeface="Times New Roman" panose="02020603050405020304" pitchFamily="18" charset="0"/>
              </a:rPr>
              <a:t>Identify the limitations of current ITS research and opportunities for further study.</a:t>
            </a:r>
          </a:p>
          <a:p>
            <a:pPr marL="342900" indent="-342900" eaLnBrk="1" hangingPunct="1">
              <a:lnSpc>
                <a:spcPct val="150000"/>
              </a:lnSpc>
              <a:buSzTx/>
              <a:buChar char="•"/>
            </a:pPr>
            <a:endParaRPr lang="en-US" altLang="zh-CN" sz="2400" dirty="0" smtClean="0">
              <a:solidFill>
                <a:schemeClr val="bg2"/>
              </a:solidFill>
            </a:endParaRPr>
          </a:p>
        </p:txBody>
      </p:sp>
    </p:spTree>
    <p:custDataLst>
      <p:tags r:id="rId1"/>
    </p:custDataLst>
    <p:extLst>
      <p:ext uri="{BB962C8B-B14F-4D97-AF65-F5344CB8AC3E}">
        <p14:creationId xmlns:p14="http://schemas.microsoft.com/office/powerpoint/2010/main" val="7240620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ph type="sldNum" sz="quarter" idx="4294967295"/>
          </p:nvPr>
        </p:nvSpPr>
        <p:spPr>
          <a:xfrm>
            <a:off x="8610600" y="6356351"/>
            <a:ext cx="2743200" cy="365125"/>
          </a:xfrm>
          <a:prstGeom prst="rect">
            <a:avLst/>
          </a:prstGeom>
        </p:spPr>
        <p:txBody>
          <a:bodyPr/>
          <a:lstStyle/>
          <a:p>
            <a:pPr marL="0" indent="0" algn="r" eaLnBrk="1" hangingPunct="1">
              <a:spcBef>
                <a:spcPct val="0"/>
              </a:spcBef>
              <a:buNone/>
            </a:pPr>
            <a:fld id="{9A0DB2DC-4C9A-4742-B13C-FB6460FD3503}" type="slidenum">
              <a:rPr lang="en-US" altLang="zh-CN" sz="1400" dirty="0">
                <a:ea typeface="宋体" panose="02010600030101010101" pitchFamily="2" charset="-122"/>
              </a:rPr>
              <a:t>9</a:t>
            </a:fld>
            <a:endParaRPr lang="en-US" altLang="zh-CN" sz="1400" dirty="0">
              <a:ea typeface="宋体" panose="02010600030101010101" pitchFamily="2" charset="-122"/>
            </a:endParaRPr>
          </a:p>
        </p:txBody>
      </p:sp>
      <p:sp>
        <p:nvSpPr>
          <p:cNvPr id="3" name="标题 2"/>
          <p:cNvSpPr>
            <a:spLocks noGrp="1"/>
          </p:cNvSpPr>
          <p:nvPr>
            <p:ph type="title"/>
            <p:custDataLst>
              <p:tags r:id="rId2"/>
            </p:custDataLst>
          </p:nvPr>
        </p:nvSpPr>
        <p:spPr/>
        <p:txBody>
          <a:bodyPr>
            <a:normAutofit/>
          </a:bodyPr>
          <a:lstStyle/>
          <a:p>
            <a:r>
              <a:rPr lang="en-US" altLang="zh-CN" sz="3600" dirty="0" smtClean="0">
                <a:solidFill>
                  <a:srgbClr val="00B050"/>
                </a:solidFill>
                <a:latin typeface="Times New Roman" panose="02020603050405020304" pitchFamily="18" charset="0"/>
                <a:cs typeface="Times New Roman" panose="02020603050405020304" pitchFamily="18" charset="0"/>
              </a:rPr>
              <a:t>Four major components of ITS</a:t>
            </a:r>
          </a:p>
        </p:txBody>
      </p:sp>
      <p:grpSp>
        <p:nvGrpSpPr>
          <p:cNvPr id="18" name="组合 17"/>
          <p:cNvGrpSpPr/>
          <p:nvPr/>
        </p:nvGrpSpPr>
        <p:grpSpPr>
          <a:xfrm>
            <a:off x="630060" y="1876425"/>
            <a:ext cx="11160841" cy="3769995"/>
            <a:chOff x="2374" y="3220"/>
            <a:chExt cx="12953" cy="4375"/>
          </a:xfrm>
        </p:grpSpPr>
        <p:sp>
          <p:nvSpPr>
            <p:cNvPr id="4" name="Freeform 9"/>
            <p:cNvSpPr>
              <a:spLocks noEditPoints="1"/>
            </p:cNvSpPr>
            <p:nvPr/>
          </p:nvSpPr>
          <p:spPr>
            <a:xfrm>
              <a:off x="6653" y="3220"/>
              <a:ext cx="4375" cy="4375"/>
            </a:xfrm>
            <a:custGeom>
              <a:avLst/>
              <a:gdLst>
                <a:gd name="txL" fmla="*/ 0 w 741"/>
                <a:gd name="txT" fmla="*/ 0 h 741"/>
                <a:gd name="txR" fmla="*/ 741 w 741"/>
                <a:gd name="txB" fmla="*/ 741 h 741"/>
              </a:gdLst>
              <a:ahLst/>
              <a:cxnLst>
                <a:cxn ang="0">
                  <a:pos x="2122023" y="843560"/>
                </a:cxn>
                <a:cxn ang="0">
                  <a:pos x="1548402" y="1304707"/>
                </a:cxn>
                <a:cxn ang="0">
                  <a:pos x="1855832" y="843560"/>
                </a:cxn>
                <a:cxn ang="0">
                  <a:pos x="1855832" y="468645"/>
                </a:cxn>
                <a:cxn ang="0">
                  <a:pos x="918543" y="468645"/>
                </a:cxn>
                <a:cxn ang="0">
                  <a:pos x="918543" y="843560"/>
                </a:cxn>
                <a:cxn ang="0">
                  <a:pos x="1225974" y="1304707"/>
                </a:cxn>
                <a:cxn ang="0">
                  <a:pos x="656102" y="843560"/>
                </a:cxn>
                <a:cxn ang="0">
                  <a:pos x="0" y="1390937"/>
                </a:cxn>
                <a:cxn ang="0">
                  <a:pos x="656102" y="1934565"/>
                </a:cxn>
                <a:cxn ang="0">
                  <a:pos x="1225974" y="1473418"/>
                </a:cxn>
                <a:cxn ang="0">
                  <a:pos x="918543" y="1934565"/>
                </a:cxn>
                <a:cxn ang="0">
                  <a:pos x="918543" y="2309481"/>
                </a:cxn>
                <a:cxn ang="0">
                  <a:pos x="1855832" y="2309481"/>
                </a:cxn>
                <a:cxn ang="0">
                  <a:pos x="1855832" y="1934565"/>
                </a:cxn>
                <a:cxn ang="0">
                  <a:pos x="1548402" y="1473418"/>
                </a:cxn>
                <a:cxn ang="0">
                  <a:pos x="2122023" y="1934565"/>
                </a:cxn>
                <a:cxn ang="0">
                  <a:pos x="2778125" y="1390937"/>
                </a:cxn>
                <a:cxn ang="0">
                  <a:pos x="1004774" y="761079"/>
                </a:cxn>
                <a:cxn ang="0">
                  <a:pos x="1004774" y="554875"/>
                </a:cxn>
                <a:cxn ang="0">
                  <a:pos x="1773351" y="554875"/>
                </a:cxn>
                <a:cxn ang="0">
                  <a:pos x="1773351" y="761079"/>
                </a:cxn>
                <a:cxn ang="0">
                  <a:pos x="1004774" y="761079"/>
                </a:cxn>
                <a:cxn ang="0">
                  <a:pos x="656102" y="1814592"/>
                </a:cxn>
                <a:cxn ang="0">
                  <a:pos x="168712" y="1390937"/>
                </a:cxn>
                <a:cxn ang="0">
                  <a:pos x="656102" y="963533"/>
                </a:cxn>
                <a:cxn ang="0">
                  <a:pos x="1143493" y="1390937"/>
                </a:cxn>
                <a:cxn ang="0">
                  <a:pos x="1773351" y="2020796"/>
                </a:cxn>
                <a:cxn ang="0">
                  <a:pos x="1773351" y="2226999"/>
                </a:cxn>
                <a:cxn ang="0">
                  <a:pos x="1004774" y="2226999"/>
                </a:cxn>
                <a:cxn ang="0">
                  <a:pos x="1004774" y="2020796"/>
                </a:cxn>
                <a:cxn ang="0">
                  <a:pos x="1773351" y="2020796"/>
                </a:cxn>
                <a:cxn ang="0">
                  <a:pos x="1312205" y="1390937"/>
                </a:cxn>
                <a:cxn ang="0">
                  <a:pos x="1465920" y="1390937"/>
                </a:cxn>
                <a:cxn ang="0">
                  <a:pos x="2223250" y="1773351"/>
                </a:cxn>
                <a:cxn ang="0">
                  <a:pos x="2017046" y="1773351"/>
                </a:cxn>
                <a:cxn ang="0">
                  <a:pos x="2017046" y="1004774"/>
                </a:cxn>
                <a:cxn ang="0">
                  <a:pos x="2223250" y="1004774"/>
                </a:cxn>
                <a:cxn ang="0">
                  <a:pos x="2223250" y="1773351"/>
                </a:cxn>
              </a:cxnLst>
              <a:rect l="txL" t="txT" r="txR" b="txB"/>
              <a:pathLst>
                <a:path w="741" h="741">
                  <a:moveTo>
                    <a:pt x="616" y="246"/>
                  </a:moveTo>
                  <a:cubicBezTo>
                    <a:pt x="602" y="232"/>
                    <a:pt x="585" y="225"/>
                    <a:pt x="566" y="225"/>
                  </a:cubicBezTo>
                  <a:cubicBezTo>
                    <a:pt x="547" y="225"/>
                    <a:pt x="529" y="232"/>
                    <a:pt x="516" y="246"/>
                  </a:cubicBezTo>
                  <a:cubicBezTo>
                    <a:pt x="413" y="348"/>
                    <a:pt x="413" y="348"/>
                    <a:pt x="413" y="348"/>
                  </a:cubicBezTo>
                  <a:cubicBezTo>
                    <a:pt x="393" y="328"/>
                    <a:pt x="393" y="328"/>
                    <a:pt x="393" y="328"/>
                  </a:cubicBezTo>
                  <a:cubicBezTo>
                    <a:pt x="495" y="225"/>
                    <a:pt x="495" y="225"/>
                    <a:pt x="495" y="225"/>
                  </a:cubicBezTo>
                  <a:cubicBezTo>
                    <a:pt x="509" y="212"/>
                    <a:pt x="516" y="194"/>
                    <a:pt x="516" y="175"/>
                  </a:cubicBezTo>
                  <a:cubicBezTo>
                    <a:pt x="516" y="156"/>
                    <a:pt x="509" y="138"/>
                    <a:pt x="495" y="125"/>
                  </a:cubicBezTo>
                  <a:cubicBezTo>
                    <a:pt x="370" y="0"/>
                    <a:pt x="370" y="0"/>
                    <a:pt x="370" y="0"/>
                  </a:cubicBezTo>
                  <a:cubicBezTo>
                    <a:pt x="245" y="125"/>
                    <a:pt x="245" y="125"/>
                    <a:pt x="245" y="125"/>
                  </a:cubicBezTo>
                  <a:cubicBezTo>
                    <a:pt x="232" y="138"/>
                    <a:pt x="225" y="156"/>
                    <a:pt x="225" y="175"/>
                  </a:cubicBezTo>
                  <a:cubicBezTo>
                    <a:pt x="225" y="194"/>
                    <a:pt x="232" y="212"/>
                    <a:pt x="245" y="225"/>
                  </a:cubicBezTo>
                  <a:cubicBezTo>
                    <a:pt x="348" y="328"/>
                    <a:pt x="348" y="328"/>
                    <a:pt x="348" y="328"/>
                  </a:cubicBezTo>
                  <a:cubicBezTo>
                    <a:pt x="327" y="348"/>
                    <a:pt x="327" y="348"/>
                    <a:pt x="327" y="348"/>
                  </a:cubicBezTo>
                  <a:cubicBezTo>
                    <a:pt x="225" y="246"/>
                    <a:pt x="225" y="246"/>
                    <a:pt x="225" y="246"/>
                  </a:cubicBezTo>
                  <a:cubicBezTo>
                    <a:pt x="211" y="232"/>
                    <a:pt x="194" y="225"/>
                    <a:pt x="175" y="225"/>
                  </a:cubicBezTo>
                  <a:cubicBezTo>
                    <a:pt x="156" y="225"/>
                    <a:pt x="138" y="232"/>
                    <a:pt x="125" y="246"/>
                  </a:cubicBezTo>
                  <a:cubicBezTo>
                    <a:pt x="0" y="371"/>
                    <a:pt x="0" y="371"/>
                    <a:pt x="0" y="371"/>
                  </a:cubicBezTo>
                  <a:cubicBezTo>
                    <a:pt x="125" y="496"/>
                    <a:pt x="125" y="496"/>
                    <a:pt x="125" y="496"/>
                  </a:cubicBezTo>
                  <a:cubicBezTo>
                    <a:pt x="138" y="509"/>
                    <a:pt x="156" y="516"/>
                    <a:pt x="175" y="516"/>
                  </a:cubicBezTo>
                  <a:cubicBezTo>
                    <a:pt x="194" y="516"/>
                    <a:pt x="211" y="509"/>
                    <a:pt x="225" y="496"/>
                  </a:cubicBezTo>
                  <a:cubicBezTo>
                    <a:pt x="327" y="393"/>
                    <a:pt x="327" y="393"/>
                    <a:pt x="327" y="393"/>
                  </a:cubicBezTo>
                  <a:cubicBezTo>
                    <a:pt x="348" y="414"/>
                    <a:pt x="348" y="414"/>
                    <a:pt x="348" y="414"/>
                  </a:cubicBezTo>
                  <a:cubicBezTo>
                    <a:pt x="245" y="516"/>
                    <a:pt x="245" y="516"/>
                    <a:pt x="245" y="516"/>
                  </a:cubicBezTo>
                  <a:cubicBezTo>
                    <a:pt x="232" y="529"/>
                    <a:pt x="225" y="547"/>
                    <a:pt x="225" y="566"/>
                  </a:cubicBezTo>
                  <a:cubicBezTo>
                    <a:pt x="225" y="585"/>
                    <a:pt x="232" y="603"/>
                    <a:pt x="245" y="616"/>
                  </a:cubicBezTo>
                  <a:cubicBezTo>
                    <a:pt x="370" y="741"/>
                    <a:pt x="370" y="741"/>
                    <a:pt x="370" y="741"/>
                  </a:cubicBezTo>
                  <a:cubicBezTo>
                    <a:pt x="495" y="616"/>
                    <a:pt x="495" y="616"/>
                    <a:pt x="495" y="616"/>
                  </a:cubicBezTo>
                  <a:cubicBezTo>
                    <a:pt x="509" y="603"/>
                    <a:pt x="516" y="585"/>
                    <a:pt x="516" y="566"/>
                  </a:cubicBezTo>
                  <a:cubicBezTo>
                    <a:pt x="516" y="547"/>
                    <a:pt x="509" y="529"/>
                    <a:pt x="495" y="516"/>
                  </a:cubicBezTo>
                  <a:cubicBezTo>
                    <a:pt x="393" y="414"/>
                    <a:pt x="393" y="414"/>
                    <a:pt x="393" y="414"/>
                  </a:cubicBezTo>
                  <a:cubicBezTo>
                    <a:pt x="413" y="393"/>
                    <a:pt x="413" y="393"/>
                    <a:pt x="413" y="393"/>
                  </a:cubicBezTo>
                  <a:cubicBezTo>
                    <a:pt x="516" y="496"/>
                    <a:pt x="516" y="496"/>
                    <a:pt x="516" y="496"/>
                  </a:cubicBezTo>
                  <a:cubicBezTo>
                    <a:pt x="529" y="509"/>
                    <a:pt x="547" y="516"/>
                    <a:pt x="566" y="516"/>
                  </a:cubicBezTo>
                  <a:cubicBezTo>
                    <a:pt x="585" y="516"/>
                    <a:pt x="602" y="509"/>
                    <a:pt x="616" y="496"/>
                  </a:cubicBezTo>
                  <a:cubicBezTo>
                    <a:pt x="741" y="371"/>
                    <a:pt x="741" y="371"/>
                    <a:pt x="741" y="371"/>
                  </a:cubicBezTo>
                  <a:lnTo>
                    <a:pt x="616" y="246"/>
                  </a:lnTo>
                  <a:close/>
                  <a:moveTo>
                    <a:pt x="268" y="203"/>
                  </a:moveTo>
                  <a:cubicBezTo>
                    <a:pt x="261" y="195"/>
                    <a:pt x="257" y="185"/>
                    <a:pt x="257" y="175"/>
                  </a:cubicBezTo>
                  <a:cubicBezTo>
                    <a:pt x="257" y="165"/>
                    <a:pt x="260" y="155"/>
                    <a:pt x="268" y="148"/>
                  </a:cubicBezTo>
                  <a:cubicBezTo>
                    <a:pt x="370" y="45"/>
                    <a:pt x="370" y="45"/>
                    <a:pt x="370" y="45"/>
                  </a:cubicBezTo>
                  <a:cubicBezTo>
                    <a:pt x="473" y="148"/>
                    <a:pt x="473" y="148"/>
                    <a:pt x="473" y="148"/>
                  </a:cubicBezTo>
                  <a:cubicBezTo>
                    <a:pt x="480" y="155"/>
                    <a:pt x="484" y="165"/>
                    <a:pt x="484" y="175"/>
                  </a:cubicBezTo>
                  <a:cubicBezTo>
                    <a:pt x="484" y="185"/>
                    <a:pt x="480" y="195"/>
                    <a:pt x="473" y="203"/>
                  </a:cubicBezTo>
                  <a:cubicBezTo>
                    <a:pt x="370" y="305"/>
                    <a:pt x="370" y="305"/>
                    <a:pt x="370" y="305"/>
                  </a:cubicBezTo>
                  <a:lnTo>
                    <a:pt x="268" y="203"/>
                  </a:lnTo>
                  <a:close/>
                  <a:moveTo>
                    <a:pt x="202" y="473"/>
                  </a:moveTo>
                  <a:cubicBezTo>
                    <a:pt x="195" y="480"/>
                    <a:pt x="185" y="484"/>
                    <a:pt x="175" y="484"/>
                  </a:cubicBezTo>
                  <a:cubicBezTo>
                    <a:pt x="164" y="484"/>
                    <a:pt x="155" y="480"/>
                    <a:pt x="147" y="473"/>
                  </a:cubicBezTo>
                  <a:cubicBezTo>
                    <a:pt x="45" y="371"/>
                    <a:pt x="45" y="371"/>
                    <a:pt x="45" y="371"/>
                  </a:cubicBezTo>
                  <a:cubicBezTo>
                    <a:pt x="147" y="268"/>
                    <a:pt x="147" y="268"/>
                    <a:pt x="147" y="268"/>
                  </a:cubicBezTo>
                  <a:cubicBezTo>
                    <a:pt x="155" y="261"/>
                    <a:pt x="164" y="257"/>
                    <a:pt x="175" y="257"/>
                  </a:cubicBezTo>
                  <a:cubicBezTo>
                    <a:pt x="185" y="257"/>
                    <a:pt x="195" y="261"/>
                    <a:pt x="202" y="268"/>
                  </a:cubicBezTo>
                  <a:cubicBezTo>
                    <a:pt x="305" y="371"/>
                    <a:pt x="305" y="371"/>
                    <a:pt x="305" y="371"/>
                  </a:cubicBezTo>
                  <a:lnTo>
                    <a:pt x="202" y="473"/>
                  </a:lnTo>
                  <a:close/>
                  <a:moveTo>
                    <a:pt x="473" y="539"/>
                  </a:moveTo>
                  <a:cubicBezTo>
                    <a:pt x="480" y="546"/>
                    <a:pt x="484" y="556"/>
                    <a:pt x="484" y="566"/>
                  </a:cubicBezTo>
                  <a:cubicBezTo>
                    <a:pt x="484" y="576"/>
                    <a:pt x="480" y="586"/>
                    <a:pt x="473" y="594"/>
                  </a:cubicBezTo>
                  <a:cubicBezTo>
                    <a:pt x="370" y="696"/>
                    <a:pt x="370" y="696"/>
                    <a:pt x="370" y="696"/>
                  </a:cubicBezTo>
                  <a:cubicBezTo>
                    <a:pt x="268" y="594"/>
                    <a:pt x="268" y="594"/>
                    <a:pt x="268" y="594"/>
                  </a:cubicBezTo>
                  <a:cubicBezTo>
                    <a:pt x="261" y="586"/>
                    <a:pt x="257" y="576"/>
                    <a:pt x="257" y="566"/>
                  </a:cubicBezTo>
                  <a:cubicBezTo>
                    <a:pt x="257" y="556"/>
                    <a:pt x="260" y="546"/>
                    <a:pt x="268" y="539"/>
                  </a:cubicBezTo>
                  <a:cubicBezTo>
                    <a:pt x="370" y="436"/>
                    <a:pt x="370" y="436"/>
                    <a:pt x="370" y="436"/>
                  </a:cubicBezTo>
                  <a:lnTo>
                    <a:pt x="473" y="539"/>
                  </a:lnTo>
                  <a:close/>
                  <a:moveTo>
                    <a:pt x="370" y="391"/>
                  </a:moveTo>
                  <a:cubicBezTo>
                    <a:pt x="350" y="371"/>
                    <a:pt x="350" y="371"/>
                    <a:pt x="350" y="371"/>
                  </a:cubicBezTo>
                  <a:cubicBezTo>
                    <a:pt x="370" y="350"/>
                    <a:pt x="370" y="350"/>
                    <a:pt x="370" y="350"/>
                  </a:cubicBezTo>
                  <a:cubicBezTo>
                    <a:pt x="391" y="371"/>
                    <a:pt x="391" y="371"/>
                    <a:pt x="391" y="371"/>
                  </a:cubicBezTo>
                  <a:lnTo>
                    <a:pt x="370" y="391"/>
                  </a:lnTo>
                  <a:close/>
                  <a:moveTo>
                    <a:pt x="593" y="473"/>
                  </a:moveTo>
                  <a:cubicBezTo>
                    <a:pt x="586" y="480"/>
                    <a:pt x="576" y="484"/>
                    <a:pt x="566" y="484"/>
                  </a:cubicBezTo>
                  <a:cubicBezTo>
                    <a:pt x="555" y="484"/>
                    <a:pt x="546" y="480"/>
                    <a:pt x="538" y="473"/>
                  </a:cubicBezTo>
                  <a:cubicBezTo>
                    <a:pt x="436" y="371"/>
                    <a:pt x="436" y="371"/>
                    <a:pt x="436" y="371"/>
                  </a:cubicBezTo>
                  <a:cubicBezTo>
                    <a:pt x="538" y="268"/>
                    <a:pt x="538" y="268"/>
                    <a:pt x="538" y="268"/>
                  </a:cubicBezTo>
                  <a:cubicBezTo>
                    <a:pt x="546" y="261"/>
                    <a:pt x="555" y="257"/>
                    <a:pt x="566" y="257"/>
                  </a:cubicBezTo>
                  <a:cubicBezTo>
                    <a:pt x="576" y="257"/>
                    <a:pt x="586" y="261"/>
                    <a:pt x="593" y="268"/>
                  </a:cubicBezTo>
                  <a:cubicBezTo>
                    <a:pt x="696" y="371"/>
                    <a:pt x="696" y="371"/>
                    <a:pt x="696" y="371"/>
                  </a:cubicBezTo>
                  <a:lnTo>
                    <a:pt x="593" y="473"/>
                  </a:lnTo>
                  <a:close/>
                </a:path>
              </a:pathLst>
            </a:custGeom>
            <a:solidFill>
              <a:srgbClr val="EF6541"/>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5" name="Freeform 10"/>
            <p:cNvSpPr>
              <a:spLocks noEditPoints="1"/>
            </p:cNvSpPr>
            <p:nvPr/>
          </p:nvSpPr>
          <p:spPr>
            <a:xfrm>
              <a:off x="9805" y="5210"/>
              <a:ext cx="403" cy="400"/>
            </a:xfrm>
            <a:custGeom>
              <a:avLst/>
              <a:gdLst>
                <a:gd name="txL" fmla="*/ 0 w 68"/>
                <a:gd name="txT" fmla="*/ 0 h 68"/>
                <a:gd name="txR" fmla="*/ 68 w 68"/>
                <a:gd name="txB" fmla="*/ 68 h 68"/>
              </a:gdLst>
              <a:ahLst/>
              <a:cxnLst>
                <a:cxn ang="0">
                  <a:pos x="52621" y="93382"/>
                </a:cxn>
                <a:cxn ang="0">
                  <a:pos x="56380" y="74706"/>
                </a:cxn>
                <a:cxn ang="0">
                  <a:pos x="63897" y="63500"/>
                </a:cxn>
                <a:cxn ang="0">
                  <a:pos x="75173" y="52294"/>
                </a:cxn>
                <a:cxn ang="0">
                  <a:pos x="97725" y="48559"/>
                </a:cxn>
                <a:cxn ang="0">
                  <a:pos x="82690" y="63500"/>
                </a:cxn>
                <a:cxn ang="0">
                  <a:pos x="63897" y="78441"/>
                </a:cxn>
                <a:cxn ang="0">
                  <a:pos x="206726" y="186765"/>
                </a:cxn>
                <a:cxn ang="0">
                  <a:pos x="251829" y="235323"/>
                </a:cxn>
                <a:cxn ang="0">
                  <a:pos x="236795" y="250265"/>
                </a:cxn>
                <a:cxn ang="0">
                  <a:pos x="161622" y="220382"/>
                </a:cxn>
                <a:cxn ang="0">
                  <a:pos x="71414" y="220382"/>
                </a:cxn>
                <a:cxn ang="0">
                  <a:pos x="11276" y="156882"/>
                </a:cxn>
                <a:cxn ang="0">
                  <a:pos x="0" y="115794"/>
                </a:cxn>
                <a:cxn ang="0">
                  <a:pos x="33828" y="33618"/>
                </a:cxn>
                <a:cxn ang="0">
                  <a:pos x="161622" y="7471"/>
                </a:cxn>
                <a:cxn ang="0">
                  <a:pos x="161622" y="7471"/>
                </a:cxn>
                <a:cxn ang="0">
                  <a:pos x="199208" y="33618"/>
                </a:cxn>
                <a:cxn ang="0">
                  <a:pos x="225519" y="70971"/>
                </a:cxn>
                <a:cxn ang="0">
                  <a:pos x="225519" y="156882"/>
                </a:cxn>
                <a:cxn ang="0">
                  <a:pos x="154105" y="26147"/>
                </a:cxn>
                <a:cxn ang="0">
                  <a:pos x="116518" y="22412"/>
                </a:cxn>
                <a:cxn ang="0">
                  <a:pos x="30069" y="78441"/>
                </a:cxn>
                <a:cxn ang="0">
                  <a:pos x="30069" y="149412"/>
                </a:cxn>
                <a:cxn ang="0">
                  <a:pos x="48862" y="179294"/>
                </a:cxn>
                <a:cxn ang="0">
                  <a:pos x="116518" y="209176"/>
                </a:cxn>
                <a:cxn ang="0">
                  <a:pos x="184174" y="183029"/>
                </a:cxn>
                <a:cxn ang="0">
                  <a:pos x="202967" y="149412"/>
                </a:cxn>
                <a:cxn ang="0">
                  <a:pos x="202967" y="78441"/>
                </a:cxn>
                <a:cxn ang="0">
                  <a:pos x="184174" y="48559"/>
                </a:cxn>
                <a:cxn ang="0">
                  <a:pos x="154105" y="26147"/>
                </a:cxn>
                <a:cxn ang="0">
                  <a:pos x="180415" y="115794"/>
                </a:cxn>
                <a:cxn ang="0">
                  <a:pos x="184174" y="108324"/>
                </a:cxn>
                <a:cxn ang="0">
                  <a:pos x="187932" y="141941"/>
                </a:cxn>
                <a:cxn ang="0">
                  <a:pos x="169139" y="168088"/>
                </a:cxn>
                <a:cxn ang="0">
                  <a:pos x="116518" y="190500"/>
                </a:cxn>
                <a:cxn ang="0">
                  <a:pos x="116518" y="175559"/>
                </a:cxn>
                <a:cxn ang="0">
                  <a:pos x="161622" y="156882"/>
                </a:cxn>
                <a:cxn ang="0">
                  <a:pos x="172898" y="138206"/>
                </a:cxn>
              </a:cxnLst>
              <a:rect l="txL" t="txT" r="txR" b="txB"/>
              <a:pathLst>
                <a:path w="68" h="68">
                  <a:moveTo>
                    <a:pt x="16" y="24"/>
                  </a:moveTo>
                  <a:cubicBezTo>
                    <a:pt x="16" y="25"/>
                    <a:pt x="15" y="25"/>
                    <a:pt x="14" y="25"/>
                  </a:cubicBezTo>
                  <a:cubicBezTo>
                    <a:pt x="13" y="25"/>
                    <a:pt x="12" y="24"/>
                    <a:pt x="13" y="23"/>
                  </a:cubicBezTo>
                  <a:cubicBezTo>
                    <a:pt x="13" y="22"/>
                    <a:pt x="14" y="21"/>
                    <a:pt x="15" y="20"/>
                  </a:cubicBezTo>
                  <a:cubicBezTo>
                    <a:pt x="15" y="19"/>
                    <a:pt x="16" y="18"/>
                    <a:pt x="17" y="17"/>
                  </a:cubicBezTo>
                  <a:cubicBezTo>
                    <a:pt x="17" y="17"/>
                    <a:pt x="17" y="17"/>
                    <a:pt x="17" y="17"/>
                  </a:cubicBezTo>
                  <a:cubicBezTo>
                    <a:pt x="17" y="17"/>
                    <a:pt x="17" y="17"/>
                    <a:pt x="17" y="17"/>
                  </a:cubicBezTo>
                  <a:cubicBezTo>
                    <a:pt x="18" y="16"/>
                    <a:pt x="19" y="15"/>
                    <a:pt x="20" y="14"/>
                  </a:cubicBezTo>
                  <a:cubicBezTo>
                    <a:pt x="21" y="13"/>
                    <a:pt x="22" y="13"/>
                    <a:pt x="23" y="12"/>
                  </a:cubicBezTo>
                  <a:cubicBezTo>
                    <a:pt x="24" y="12"/>
                    <a:pt x="25" y="12"/>
                    <a:pt x="26" y="13"/>
                  </a:cubicBezTo>
                  <a:cubicBezTo>
                    <a:pt x="26" y="14"/>
                    <a:pt x="26" y="15"/>
                    <a:pt x="25" y="15"/>
                  </a:cubicBezTo>
                  <a:cubicBezTo>
                    <a:pt x="24" y="16"/>
                    <a:pt x="23" y="16"/>
                    <a:pt x="22" y="17"/>
                  </a:cubicBezTo>
                  <a:cubicBezTo>
                    <a:pt x="21" y="18"/>
                    <a:pt x="20" y="18"/>
                    <a:pt x="19" y="19"/>
                  </a:cubicBezTo>
                  <a:cubicBezTo>
                    <a:pt x="19" y="20"/>
                    <a:pt x="18" y="21"/>
                    <a:pt x="17" y="21"/>
                  </a:cubicBezTo>
                  <a:cubicBezTo>
                    <a:pt x="17" y="22"/>
                    <a:pt x="16" y="23"/>
                    <a:pt x="16" y="24"/>
                  </a:cubicBezTo>
                  <a:close/>
                  <a:moveTo>
                    <a:pt x="55" y="50"/>
                  </a:moveTo>
                  <a:cubicBezTo>
                    <a:pt x="55" y="50"/>
                    <a:pt x="55" y="50"/>
                    <a:pt x="55" y="50"/>
                  </a:cubicBezTo>
                  <a:cubicBezTo>
                    <a:pt x="67" y="63"/>
                    <a:pt x="67" y="63"/>
                    <a:pt x="67" y="63"/>
                  </a:cubicBezTo>
                  <a:cubicBezTo>
                    <a:pt x="68" y="64"/>
                    <a:pt x="68" y="65"/>
                    <a:pt x="67" y="67"/>
                  </a:cubicBezTo>
                  <a:cubicBezTo>
                    <a:pt x="66" y="68"/>
                    <a:pt x="64" y="68"/>
                    <a:pt x="63" y="67"/>
                  </a:cubicBezTo>
                  <a:cubicBezTo>
                    <a:pt x="51" y="54"/>
                    <a:pt x="51" y="54"/>
                    <a:pt x="51" y="54"/>
                  </a:cubicBezTo>
                  <a:cubicBezTo>
                    <a:pt x="48" y="56"/>
                    <a:pt x="46" y="58"/>
                    <a:pt x="43" y="59"/>
                  </a:cubicBezTo>
                  <a:cubicBezTo>
                    <a:pt x="39" y="61"/>
                    <a:pt x="35" y="61"/>
                    <a:pt x="31" y="61"/>
                  </a:cubicBezTo>
                  <a:cubicBezTo>
                    <a:pt x="27" y="61"/>
                    <a:pt x="23" y="61"/>
                    <a:pt x="19" y="59"/>
                  </a:cubicBezTo>
                  <a:cubicBezTo>
                    <a:pt x="16" y="58"/>
                    <a:pt x="12" y="55"/>
                    <a:pt x="9" y="52"/>
                  </a:cubicBezTo>
                  <a:cubicBezTo>
                    <a:pt x="7" y="50"/>
                    <a:pt x="4" y="46"/>
                    <a:pt x="3" y="42"/>
                  </a:cubicBezTo>
                  <a:cubicBezTo>
                    <a:pt x="3" y="42"/>
                    <a:pt x="3" y="42"/>
                    <a:pt x="3" y="42"/>
                  </a:cubicBezTo>
                  <a:cubicBezTo>
                    <a:pt x="1" y="39"/>
                    <a:pt x="0" y="35"/>
                    <a:pt x="0" y="31"/>
                  </a:cubicBezTo>
                  <a:cubicBezTo>
                    <a:pt x="0" y="27"/>
                    <a:pt x="1" y="23"/>
                    <a:pt x="3" y="19"/>
                  </a:cubicBezTo>
                  <a:cubicBezTo>
                    <a:pt x="4" y="15"/>
                    <a:pt x="7" y="12"/>
                    <a:pt x="9" y="9"/>
                  </a:cubicBezTo>
                  <a:cubicBezTo>
                    <a:pt x="15" y="3"/>
                    <a:pt x="23" y="0"/>
                    <a:pt x="31" y="0"/>
                  </a:cubicBezTo>
                  <a:cubicBezTo>
                    <a:pt x="35" y="0"/>
                    <a:pt x="39" y="1"/>
                    <a:pt x="43" y="2"/>
                  </a:cubicBezTo>
                  <a:cubicBezTo>
                    <a:pt x="43" y="2"/>
                    <a:pt x="43" y="2"/>
                    <a:pt x="43" y="2"/>
                  </a:cubicBezTo>
                  <a:cubicBezTo>
                    <a:pt x="43" y="2"/>
                    <a:pt x="43" y="2"/>
                    <a:pt x="43" y="2"/>
                  </a:cubicBezTo>
                  <a:cubicBezTo>
                    <a:pt x="47" y="4"/>
                    <a:pt x="50" y="6"/>
                    <a:pt x="53" y="9"/>
                  </a:cubicBezTo>
                  <a:cubicBezTo>
                    <a:pt x="53" y="9"/>
                    <a:pt x="53" y="9"/>
                    <a:pt x="53" y="9"/>
                  </a:cubicBezTo>
                  <a:cubicBezTo>
                    <a:pt x="56" y="12"/>
                    <a:pt x="58" y="15"/>
                    <a:pt x="60" y="19"/>
                  </a:cubicBezTo>
                  <a:cubicBezTo>
                    <a:pt x="60" y="19"/>
                    <a:pt x="60" y="19"/>
                    <a:pt x="60" y="19"/>
                  </a:cubicBezTo>
                  <a:cubicBezTo>
                    <a:pt x="61" y="23"/>
                    <a:pt x="62" y="27"/>
                    <a:pt x="62" y="31"/>
                  </a:cubicBezTo>
                  <a:cubicBezTo>
                    <a:pt x="62" y="35"/>
                    <a:pt x="61" y="39"/>
                    <a:pt x="60" y="42"/>
                  </a:cubicBezTo>
                  <a:cubicBezTo>
                    <a:pt x="58" y="45"/>
                    <a:pt x="57" y="48"/>
                    <a:pt x="55" y="50"/>
                  </a:cubicBezTo>
                  <a:close/>
                  <a:moveTo>
                    <a:pt x="41" y="7"/>
                  </a:moveTo>
                  <a:cubicBezTo>
                    <a:pt x="41" y="7"/>
                    <a:pt x="41" y="7"/>
                    <a:pt x="41" y="7"/>
                  </a:cubicBezTo>
                  <a:cubicBezTo>
                    <a:pt x="38" y="6"/>
                    <a:pt x="35" y="6"/>
                    <a:pt x="31" y="6"/>
                  </a:cubicBezTo>
                  <a:cubicBezTo>
                    <a:pt x="24" y="6"/>
                    <a:pt x="18" y="8"/>
                    <a:pt x="13" y="13"/>
                  </a:cubicBezTo>
                  <a:cubicBezTo>
                    <a:pt x="11" y="15"/>
                    <a:pt x="9" y="18"/>
                    <a:pt x="8" y="21"/>
                  </a:cubicBezTo>
                  <a:cubicBezTo>
                    <a:pt x="7" y="24"/>
                    <a:pt x="6" y="27"/>
                    <a:pt x="6" y="31"/>
                  </a:cubicBezTo>
                  <a:cubicBezTo>
                    <a:pt x="6" y="34"/>
                    <a:pt x="7" y="37"/>
                    <a:pt x="8" y="40"/>
                  </a:cubicBezTo>
                  <a:cubicBezTo>
                    <a:pt x="8" y="40"/>
                    <a:pt x="8" y="40"/>
                    <a:pt x="8" y="40"/>
                  </a:cubicBezTo>
                  <a:cubicBezTo>
                    <a:pt x="9" y="43"/>
                    <a:pt x="11" y="46"/>
                    <a:pt x="13" y="48"/>
                  </a:cubicBezTo>
                  <a:cubicBezTo>
                    <a:pt x="16" y="51"/>
                    <a:pt x="18" y="53"/>
                    <a:pt x="22" y="54"/>
                  </a:cubicBezTo>
                  <a:cubicBezTo>
                    <a:pt x="24" y="55"/>
                    <a:pt x="28" y="56"/>
                    <a:pt x="31" y="56"/>
                  </a:cubicBezTo>
                  <a:cubicBezTo>
                    <a:pt x="35" y="56"/>
                    <a:pt x="38" y="55"/>
                    <a:pt x="41" y="54"/>
                  </a:cubicBezTo>
                  <a:cubicBezTo>
                    <a:pt x="44" y="53"/>
                    <a:pt x="47" y="51"/>
                    <a:pt x="49" y="49"/>
                  </a:cubicBezTo>
                  <a:cubicBezTo>
                    <a:pt x="49" y="48"/>
                    <a:pt x="49" y="48"/>
                    <a:pt x="49" y="48"/>
                  </a:cubicBezTo>
                  <a:cubicBezTo>
                    <a:pt x="51" y="46"/>
                    <a:pt x="53" y="43"/>
                    <a:pt x="54" y="40"/>
                  </a:cubicBezTo>
                  <a:cubicBezTo>
                    <a:pt x="56" y="37"/>
                    <a:pt x="56" y="34"/>
                    <a:pt x="56" y="31"/>
                  </a:cubicBezTo>
                  <a:cubicBezTo>
                    <a:pt x="56" y="27"/>
                    <a:pt x="56" y="24"/>
                    <a:pt x="54" y="21"/>
                  </a:cubicBezTo>
                  <a:cubicBezTo>
                    <a:pt x="54" y="21"/>
                    <a:pt x="54" y="21"/>
                    <a:pt x="54" y="21"/>
                  </a:cubicBezTo>
                  <a:cubicBezTo>
                    <a:pt x="53" y="18"/>
                    <a:pt x="51" y="15"/>
                    <a:pt x="49" y="13"/>
                  </a:cubicBezTo>
                  <a:cubicBezTo>
                    <a:pt x="49" y="13"/>
                    <a:pt x="49" y="13"/>
                    <a:pt x="49" y="13"/>
                  </a:cubicBezTo>
                  <a:cubicBezTo>
                    <a:pt x="47" y="11"/>
                    <a:pt x="44" y="9"/>
                    <a:pt x="41" y="7"/>
                  </a:cubicBezTo>
                  <a:cubicBezTo>
                    <a:pt x="41" y="7"/>
                    <a:pt x="41" y="7"/>
                    <a:pt x="41" y="7"/>
                  </a:cubicBezTo>
                  <a:close/>
                  <a:moveTo>
                    <a:pt x="48" y="31"/>
                  </a:moveTo>
                  <a:cubicBezTo>
                    <a:pt x="48" y="31"/>
                    <a:pt x="48" y="31"/>
                    <a:pt x="48" y="31"/>
                  </a:cubicBezTo>
                  <a:cubicBezTo>
                    <a:pt x="48" y="30"/>
                    <a:pt x="48" y="29"/>
                    <a:pt x="49" y="29"/>
                  </a:cubicBezTo>
                  <a:cubicBezTo>
                    <a:pt x="50" y="29"/>
                    <a:pt x="51" y="30"/>
                    <a:pt x="51" y="31"/>
                  </a:cubicBezTo>
                  <a:cubicBezTo>
                    <a:pt x="51" y="33"/>
                    <a:pt x="51" y="36"/>
                    <a:pt x="50" y="38"/>
                  </a:cubicBezTo>
                  <a:cubicBezTo>
                    <a:pt x="50" y="38"/>
                    <a:pt x="50" y="38"/>
                    <a:pt x="50" y="38"/>
                  </a:cubicBezTo>
                  <a:cubicBezTo>
                    <a:pt x="49" y="41"/>
                    <a:pt x="47" y="43"/>
                    <a:pt x="45" y="45"/>
                  </a:cubicBezTo>
                  <a:cubicBezTo>
                    <a:pt x="43" y="47"/>
                    <a:pt x="41" y="48"/>
                    <a:pt x="39" y="49"/>
                  </a:cubicBezTo>
                  <a:cubicBezTo>
                    <a:pt x="36" y="50"/>
                    <a:pt x="34" y="51"/>
                    <a:pt x="31" y="51"/>
                  </a:cubicBezTo>
                  <a:cubicBezTo>
                    <a:pt x="30" y="51"/>
                    <a:pt x="29" y="50"/>
                    <a:pt x="29" y="49"/>
                  </a:cubicBezTo>
                  <a:cubicBezTo>
                    <a:pt x="29" y="48"/>
                    <a:pt x="30" y="47"/>
                    <a:pt x="31" y="47"/>
                  </a:cubicBezTo>
                  <a:cubicBezTo>
                    <a:pt x="33" y="47"/>
                    <a:pt x="35" y="47"/>
                    <a:pt x="37" y="46"/>
                  </a:cubicBezTo>
                  <a:cubicBezTo>
                    <a:pt x="39" y="45"/>
                    <a:pt x="41" y="44"/>
                    <a:pt x="43" y="42"/>
                  </a:cubicBezTo>
                  <a:cubicBezTo>
                    <a:pt x="44" y="41"/>
                    <a:pt x="46" y="39"/>
                    <a:pt x="46" y="37"/>
                  </a:cubicBezTo>
                  <a:cubicBezTo>
                    <a:pt x="46" y="37"/>
                    <a:pt x="46" y="37"/>
                    <a:pt x="46" y="37"/>
                  </a:cubicBezTo>
                  <a:cubicBezTo>
                    <a:pt x="47" y="35"/>
                    <a:pt x="48" y="33"/>
                    <a:pt x="48" y="31"/>
                  </a:cubicBezTo>
                  <a:close/>
                </a:path>
              </a:pathLst>
            </a:custGeom>
            <a:solidFill>
              <a:schemeClr val="accent2"/>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6" name="Freeform 11"/>
            <p:cNvSpPr>
              <a:spLocks noEditPoints="1"/>
            </p:cNvSpPr>
            <p:nvPr/>
          </p:nvSpPr>
          <p:spPr>
            <a:xfrm>
              <a:off x="8655" y="3975"/>
              <a:ext cx="378" cy="435"/>
            </a:xfrm>
            <a:custGeom>
              <a:avLst/>
              <a:gdLst>
                <a:gd name="txL" fmla="*/ 0 w 64"/>
                <a:gd name="txT" fmla="*/ 0 h 74"/>
                <a:gd name="txR" fmla="*/ 64 w 64"/>
                <a:gd name="txB" fmla="*/ 74 h 74"/>
              </a:gdLst>
              <a:ahLst/>
              <a:cxnLst>
                <a:cxn ang="0">
                  <a:pos x="52437" y="205302"/>
                </a:cxn>
                <a:cxn ang="0">
                  <a:pos x="183530" y="197837"/>
                </a:cxn>
                <a:cxn ang="0">
                  <a:pos x="183530" y="212768"/>
                </a:cxn>
                <a:cxn ang="0">
                  <a:pos x="29964" y="0"/>
                </a:cxn>
                <a:cxn ang="0">
                  <a:pos x="153566" y="0"/>
                </a:cxn>
                <a:cxn ang="0">
                  <a:pos x="239713" y="82121"/>
                </a:cxn>
                <a:cxn ang="0">
                  <a:pos x="239713" y="89586"/>
                </a:cxn>
                <a:cxn ang="0">
                  <a:pos x="232222" y="268759"/>
                </a:cxn>
                <a:cxn ang="0">
                  <a:pos x="232222" y="268759"/>
                </a:cxn>
                <a:cxn ang="0">
                  <a:pos x="29964" y="276225"/>
                </a:cxn>
                <a:cxn ang="0">
                  <a:pos x="0" y="246363"/>
                </a:cxn>
                <a:cxn ang="0">
                  <a:pos x="7491" y="11198"/>
                </a:cxn>
                <a:cxn ang="0">
                  <a:pos x="146075" y="22397"/>
                </a:cxn>
                <a:cxn ang="0">
                  <a:pos x="29964" y="22397"/>
                </a:cxn>
                <a:cxn ang="0">
                  <a:pos x="22473" y="29862"/>
                </a:cxn>
                <a:cxn ang="0">
                  <a:pos x="22473" y="253828"/>
                </a:cxn>
                <a:cxn ang="0">
                  <a:pos x="29964" y="253828"/>
                </a:cxn>
                <a:cxn ang="0">
                  <a:pos x="217240" y="253828"/>
                </a:cxn>
                <a:cxn ang="0">
                  <a:pos x="220985" y="246363"/>
                </a:cxn>
                <a:cxn ang="0">
                  <a:pos x="172294" y="93319"/>
                </a:cxn>
                <a:cxn ang="0">
                  <a:pos x="153566" y="85854"/>
                </a:cxn>
                <a:cxn ang="0">
                  <a:pos x="146075" y="22397"/>
                </a:cxn>
                <a:cxn ang="0">
                  <a:pos x="209749" y="82121"/>
                </a:cxn>
                <a:cxn ang="0">
                  <a:pos x="161057" y="70923"/>
                </a:cxn>
                <a:cxn ang="0">
                  <a:pos x="164803" y="78388"/>
                </a:cxn>
                <a:cxn ang="0">
                  <a:pos x="209749" y="82121"/>
                </a:cxn>
                <a:cxn ang="0">
                  <a:pos x="59928" y="123181"/>
                </a:cxn>
                <a:cxn ang="0">
                  <a:pos x="59928" y="108250"/>
                </a:cxn>
                <a:cxn ang="0">
                  <a:pos x="187276" y="115716"/>
                </a:cxn>
                <a:cxn ang="0">
                  <a:pos x="59928" y="123181"/>
                </a:cxn>
                <a:cxn ang="0">
                  <a:pos x="59928" y="167975"/>
                </a:cxn>
                <a:cxn ang="0">
                  <a:pos x="59928" y="153044"/>
                </a:cxn>
                <a:cxn ang="0">
                  <a:pos x="187276" y="160509"/>
                </a:cxn>
                <a:cxn ang="0">
                  <a:pos x="59928" y="167975"/>
                </a:cxn>
              </a:cxnLst>
              <a:rect l="txL" t="txT" r="txR" b="txB"/>
              <a:pathLst>
                <a:path w="64" h="74">
                  <a:moveTo>
                    <a:pt x="16" y="57"/>
                  </a:moveTo>
                  <a:cubicBezTo>
                    <a:pt x="15" y="57"/>
                    <a:pt x="14" y="56"/>
                    <a:pt x="14" y="55"/>
                  </a:cubicBezTo>
                  <a:cubicBezTo>
                    <a:pt x="14" y="54"/>
                    <a:pt x="15" y="53"/>
                    <a:pt x="16" y="53"/>
                  </a:cubicBezTo>
                  <a:cubicBezTo>
                    <a:pt x="49" y="53"/>
                    <a:pt x="49" y="53"/>
                    <a:pt x="49" y="53"/>
                  </a:cubicBezTo>
                  <a:cubicBezTo>
                    <a:pt x="50" y="53"/>
                    <a:pt x="50" y="54"/>
                    <a:pt x="50" y="55"/>
                  </a:cubicBezTo>
                  <a:cubicBezTo>
                    <a:pt x="50" y="56"/>
                    <a:pt x="50" y="57"/>
                    <a:pt x="49" y="57"/>
                  </a:cubicBezTo>
                  <a:cubicBezTo>
                    <a:pt x="16" y="57"/>
                    <a:pt x="16" y="57"/>
                    <a:pt x="16" y="57"/>
                  </a:cubicBezTo>
                  <a:close/>
                  <a:moveTo>
                    <a:pt x="8" y="0"/>
                  </a:moveTo>
                  <a:cubicBezTo>
                    <a:pt x="8" y="0"/>
                    <a:pt x="8" y="0"/>
                    <a:pt x="8" y="0"/>
                  </a:cubicBezTo>
                  <a:cubicBezTo>
                    <a:pt x="41" y="0"/>
                    <a:pt x="41" y="0"/>
                    <a:pt x="41" y="0"/>
                  </a:cubicBezTo>
                  <a:cubicBezTo>
                    <a:pt x="42" y="0"/>
                    <a:pt x="43" y="1"/>
                    <a:pt x="43" y="1"/>
                  </a:cubicBezTo>
                  <a:cubicBezTo>
                    <a:pt x="64" y="22"/>
                    <a:pt x="64" y="22"/>
                    <a:pt x="64" y="22"/>
                  </a:cubicBezTo>
                  <a:cubicBezTo>
                    <a:pt x="64" y="22"/>
                    <a:pt x="64" y="23"/>
                    <a:pt x="64" y="24"/>
                  </a:cubicBezTo>
                  <a:cubicBezTo>
                    <a:pt x="64" y="24"/>
                    <a:pt x="64" y="24"/>
                    <a:pt x="64" y="24"/>
                  </a:cubicBezTo>
                  <a:cubicBezTo>
                    <a:pt x="64" y="66"/>
                    <a:pt x="64" y="66"/>
                    <a:pt x="64" y="66"/>
                  </a:cubicBezTo>
                  <a:cubicBezTo>
                    <a:pt x="64" y="68"/>
                    <a:pt x="64" y="70"/>
                    <a:pt x="62" y="72"/>
                  </a:cubicBezTo>
                  <a:cubicBezTo>
                    <a:pt x="62" y="72"/>
                    <a:pt x="62" y="72"/>
                    <a:pt x="62" y="72"/>
                  </a:cubicBezTo>
                  <a:cubicBezTo>
                    <a:pt x="62" y="72"/>
                    <a:pt x="62" y="72"/>
                    <a:pt x="62" y="72"/>
                  </a:cubicBezTo>
                  <a:cubicBezTo>
                    <a:pt x="61" y="73"/>
                    <a:pt x="59" y="74"/>
                    <a:pt x="57" y="74"/>
                  </a:cubicBezTo>
                  <a:cubicBezTo>
                    <a:pt x="8" y="74"/>
                    <a:pt x="8" y="74"/>
                    <a:pt x="8" y="74"/>
                  </a:cubicBezTo>
                  <a:cubicBezTo>
                    <a:pt x="6" y="74"/>
                    <a:pt x="4" y="73"/>
                    <a:pt x="2" y="72"/>
                  </a:cubicBezTo>
                  <a:cubicBezTo>
                    <a:pt x="1" y="70"/>
                    <a:pt x="0" y="68"/>
                    <a:pt x="0" y="66"/>
                  </a:cubicBezTo>
                  <a:cubicBezTo>
                    <a:pt x="0" y="8"/>
                    <a:pt x="0" y="8"/>
                    <a:pt x="0" y="8"/>
                  </a:cubicBezTo>
                  <a:cubicBezTo>
                    <a:pt x="0" y="6"/>
                    <a:pt x="1" y="4"/>
                    <a:pt x="2" y="3"/>
                  </a:cubicBezTo>
                  <a:cubicBezTo>
                    <a:pt x="4" y="1"/>
                    <a:pt x="6" y="0"/>
                    <a:pt x="8" y="0"/>
                  </a:cubicBezTo>
                  <a:close/>
                  <a:moveTo>
                    <a:pt x="39" y="6"/>
                  </a:moveTo>
                  <a:cubicBezTo>
                    <a:pt x="39" y="6"/>
                    <a:pt x="39" y="6"/>
                    <a:pt x="39" y="6"/>
                  </a:cubicBezTo>
                  <a:cubicBezTo>
                    <a:pt x="8" y="6"/>
                    <a:pt x="8" y="6"/>
                    <a:pt x="8" y="6"/>
                  </a:cubicBezTo>
                  <a:cubicBezTo>
                    <a:pt x="7" y="6"/>
                    <a:pt x="7" y="6"/>
                    <a:pt x="6" y="7"/>
                  </a:cubicBezTo>
                  <a:cubicBezTo>
                    <a:pt x="6" y="7"/>
                    <a:pt x="6" y="8"/>
                    <a:pt x="6" y="8"/>
                  </a:cubicBezTo>
                  <a:cubicBezTo>
                    <a:pt x="6" y="66"/>
                    <a:pt x="6" y="66"/>
                    <a:pt x="6" y="66"/>
                  </a:cubicBezTo>
                  <a:cubicBezTo>
                    <a:pt x="6" y="67"/>
                    <a:pt x="6" y="67"/>
                    <a:pt x="6" y="68"/>
                  </a:cubicBezTo>
                  <a:cubicBezTo>
                    <a:pt x="6" y="68"/>
                    <a:pt x="6" y="68"/>
                    <a:pt x="6" y="68"/>
                  </a:cubicBezTo>
                  <a:cubicBezTo>
                    <a:pt x="7" y="68"/>
                    <a:pt x="7" y="68"/>
                    <a:pt x="8" y="68"/>
                  </a:cubicBezTo>
                  <a:cubicBezTo>
                    <a:pt x="57" y="68"/>
                    <a:pt x="57" y="68"/>
                    <a:pt x="57" y="68"/>
                  </a:cubicBezTo>
                  <a:cubicBezTo>
                    <a:pt x="57" y="68"/>
                    <a:pt x="58" y="68"/>
                    <a:pt x="58" y="68"/>
                  </a:cubicBezTo>
                  <a:cubicBezTo>
                    <a:pt x="58" y="68"/>
                    <a:pt x="58" y="68"/>
                    <a:pt x="58" y="68"/>
                  </a:cubicBezTo>
                  <a:cubicBezTo>
                    <a:pt x="59" y="67"/>
                    <a:pt x="59" y="67"/>
                    <a:pt x="59" y="66"/>
                  </a:cubicBezTo>
                  <a:cubicBezTo>
                    <a:pt x="59" y="25"/>
                    <a:pt x="59" y="25"/>
                    <a:pt x="59" y="25"/>
                  </a:cubicBezTo>
                  <a:cubicBezTo>
                    <a:pt x="46" y="25"/>
                    <a:pt x="46" y="25"/>
                    <a:pt x="46" y="25"/>
                  </a:cubicBezTo>
                  <a:cubicBezTo>
                    <a:pt x="44" y="25"/>
                    <a:pt x="43" y="25"/>
                    <a:pt x="41" y="24"/>
                  </a:cubicBezTo>
                  <a:cubicBezTo>
                    <a:pt x="41" y="23"/>
                    <a:pt x="41" y="23"/>
                    <a:pt x="41" y="23"/>
                  </a:cubicBezTo>
                  <a:cubicBezTo>
                    <a:pt x="40" y="22"/>
                    <a:pt x="39" y="21"/>
                    <a:pt x="39" y="19"/>
                  </a:cubicBezTo>
                  <a:cubicBezTo>
                    <a:pt x="39" y="6"/>
                    <a:pt x="39" y="6"/>
                    <a:pt x="39" y="6"/>
                  </a:cubicBezTo>
                  <a:close/>
                  <a:moveTo>
                    <a:pt x="56" y="22"/>
                  </a:moveTo>
                  <a:cubicBezTo>
                    <a:pt x="56" y="22"/>
                    <a:pt x="56" y="22"/>
                    <a:pt x="56" y="22"/>
                  </a:cubicBezTo>
                  <a:cubicBezTo>
                    <a:pt x="43" y="9"/>
                    <a:pt x="43" y="9"/>
                    <a:pt x="43" y="9"/>
                  </a:cubicBezTo>
                  <a:cubicBezTo>
                    <a:pt x="43" y="19"/>
                    <a:pt x="43" y="19"/>
                    <a:pt x="43" y="19"/>
                  </a:cubicBezTo>
                  <a:cubicBezTo>
                    <a:pt x="43" y="20"/>
                    <a:pt x="43" y="21"/>
                    <a:pt x="44" y="21"/>
                  </a:cubicBezTo>
                  <a:cubicBezTo>
                    <a:pt x="44" y="21"/>
                    <a:pt x="44" y="21"/>
                    <a:pt x="44" y="21"/>
                  </a:cubicBezTo>
                  <a:cubicBezTo>
                    <a:pt x="44" y="22"/>
                    <a:pt x="45" y="22"/>
                    <a:pt x="46" y="22"/>
                  </a:cubicBezTo>
                  <a:cubicBezTo>
                    <a:pt x="56" y="22"/>
                    <a:pt x="56" y="22"/>
                    <a:pt x="56" y="22"/>
                  </a:cubicBezTo>
                  <a:close/>
                  <a:moveTo>
                    <a:pt x="16" y="33"/>
                  </a:moveTo>
                  <a:cubicBezTo>
                    <a:pt x="16" y="33"/>
                    <a:pt x="16" y="33"/>
                    <a:pt x="16" y="33"/>
                  </a:cubicBezTo>
                  <a:cubicBezTo>
                    <a:pt x="15" y="33"/>
                    <a:pt x="14" y="32"/>
                    <a:pt x="14" y="31"/>
                  </a:cubicBezTo>
                  <a:cubicBezTo>
                    <a:pt x="14" y="30"/>
                    <a:pt x="15" y="29"/>
                    <a:pt x="16" y="29"/>
                  </a:cubicBezTo>
                  <a:cubicBezTo>
                    <a:pt x="49" y="29"/>
                    <a:pt x="49" y="29"/>
                    <a:pt x="49" y="29"/>
                  </a:cubicBezTo>
                  <a:cubicBezTo>
                    <a:pt x="50" y="29"/>
                    <a:pt x="50" y="30"/>
                    <a:pt x="50" y="31"/>
                  </a:cubicBezTo>
                  <a:cubicBezTo>
                    <a:pt x="50" y="32"/>
                    <a:pt x="50" y="33"/>
                    <a:pt x="49" y="33"/>
                  </a:cubicBezTo>
                  <a:cubicBezTo>
                    <a:pt x="16" y="33"/>
                    <a:pt x="16" y="33"/>
                    <a:pt x="16" y="33"/>
                  </a:cubicBezTo>
                  <a:close/>
                  <a:moveTo>
                    <a:pt x="16" y="45"/>
                  </a:moveTo>
                  <a:cubicBezTo>
                    <a:pt x="16" y="45"/>
                    <a:pt x="16" y="45"/>
                    <a:pt x="16" y="45"/>
                  </a:cubicBezTo>
                  <a:cubicBezTo>
                    <a:pt x="15" y="45"/>
                    <a:pt x="14" y="44"/>
                    <a:pt x="14" y="43"/>
                  </a:cubicBezTo>
                  <a:cubicBezTo>
                    <a:pt x="14" y="42"/>
                    <a:pt x="15" y="41"/>
                    <a:pt x="16" y="41"/>
                  </a:cubicBezTo>
                  <a:cubicBezTo>
                    <a:pt x="49" y="41"/>
                    <a:pt x="49" y="41"/>
                    <a:pt x="49" y="41"/>
                  </a:cubicBezTo>
                  <a:cubicBezTo>
                    <a:pt x="50" y="41"/>
                    <a:pt x="50" y="42"/>
                    <a:pt x="50" y="43"/>
                  </a:cubicBezTo>
                  <a:cubicBezTo>
                    <a:pt x="50" y="44"/>
                    <a:pt x="50" y="45"/>
                    <a:pt x="49" y="45"/>
                  </a:cubicBezTo>
                  <a:cubicBezTo>
                    <a:pt x="16" y="45"/>
                    <a:pt x="16" y="45"/>
                    <a:pt x="16" y="45"/>
                  </a:cubicBezTo>
                  <a:close/>
                </a:path>
              </a:pathLst>
            </a:custGeom>
            <a:solidFill>
              <a:schemeClr val="accent2"/>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7" name="Freeform 12"/>
            <p:cNvSpPr>
              <a:spLocks noEditPoints="1"/>
            </p:cNvSpPr>
            <p:nvPr/>
          </p:nvSpPr>
          <p:spPr>
            <a:xfrm>
              <a:off x="8625" y="6333"/>
              <a:ext cx="438" cy="407"/>
            </a:xfrm>
            <a:custGeom>
              <a:avLst/>
              <a:gdLst>
                <a:gd name="txL" fmla="*/ 0 w 74"/>
                <a:gd name="txT" fmla="*/ 0 h 69"/>
                <a:gd name="txR" fmla="*/ 74 w 74"/>
                <a:gd name="txB" fmla="*/ 69 h 69"/>
              </a:gdLst>
              <a:ahLst/>
              <a:cxnLst>
                <a:cxn ang="0">
                  <a:pos x="217745" y="146257"/>
                </a:cxn>
                <a:cxn ang="0">
                  <a:pos x="229008" y="135006"/>
                </a:cxn>
                <a:cxn ang="0">
                  <a:pos x="236516" y="146257"/>
                </a:cxn>
                <a:cxn ang="0">
                  <a:pos x="236516" y="247511"/>
                </a:cxn>
                <a:cxn ang="0">
                  <a:pos x="229008" y="258762"/>
                </a:cxn>
                <a:cxn ang="0">
                  <a:pos x="229008" y="258762"/>
                </a:cxn>
                <a:cxn ang="0">
                  <a:pos x="52559" y="258762"/>
                </a:cxn>
                <a:cxn ang="0">
                  <a:pos x="41297" y="247511"/>
                </a:cxn>
                <a:cxn ang="0">
                  <a:pos x="41297" y="247511"/>
                </a:cxn>
                <a:cxn ang="0">
                  <a:pos x="41297" y="146257"/>
                </a:cxn>
                <a:cxn ang="0">
                  <a:pos x="52559" y="135006"/>
                </a:cxn>
                <a:cxn ang="0">
                  <a:pos x="63822" y="146257"/>
                </a:cxn>
                <a:cxn ang="0">
                  <a:pos x="63822" y="236261"/>
                </a:cxn>
                <a:cxn ang="0">
                  <a:pos x="97610" y="236261"/>
                </a:cxn>
                <a:cxn ang="0">
                  <a:pos x="97610" y="135006"/>
                </a:cxn>
                <a:cxn ang="0">
                  <a:pos x="105118" y="127506"/>
                </a:cxn>
                <a:cxn ang="0">
                  <a:pos x="105118" y="127506"/>
                </a:cxn>
                <a:cxn ang="0">
                  <a:pos x="176449" y="127506"/>
                </a:cxn>
                <a:cxn ang="0">
                  <a:pos x="183957" y="135006"/>
                </a:cxn>
                <a:cxn ang="0">
                  <a:pos x="183957" y="135006"/>
                </a:cxn>
                <a:cxn ang="0">
                  <a:pos x="183957" y="236261"/>
                </a:cxn>
                <a:cxn ang="0">
                  <a:pos x="217745" y="236261"/>
                </a:cxn>
                <a:cxn ang="0">
                  <a:pos x="217745" y="146257"/>
                </a:cxn>
                <a:cxn ang="0">
                  <a:pos x="108873" y="236261"/>
                </a:cxn>
                <a:cxn ang="0">
                  <a:pos x="108873" y="236261"/>
                </a:cxn>
                <a:cxn ang="0">
                  <a:pos x="168940" y="236261"/>
                </a:cxn>
                <a:cxn ang="0">
                  <a:pos x="168940" y="138756"/>
                </a:cxn>
                <a:cxn ang="0">
                  <a:pos x="108873" y="138756"/>
                </a:cxn>
                <a:cxn ang="0">
                  <a:pos x="108873" y="236261"/>
                </a:cxn>
                <a:cxn ang="0">
                  <a:pos x="18771" y="146257"/>
                </a:cxn>
                <a:cxn ang="0">
                  <a:pos x="18771" y="146257"/>
                </a:cxn>
                <a:cxn ang="0">
                  <a:pos x="3754" y="146257"/>
                </a:cxn>
                <a:cxn ang="0">
                  <a:pos x="3754" y="131256"/>
                </a:cxn>
                <a:cxn ang="0">
                  <a:pos x="131398" y="3750"/>
                </a:cxn>
                <a:cxn ang="0">
                  <a:pos x="146415" y="3750"/>
                </a:cxn>
                <a:cxn ang="0">
                  <a:pos x="146415" y="3750"/>
                </a:cxn>
                <a:cxn ang="0">
                  <a:pos x="274059" y="131256"/>
                </a:cxn>
                <a:cxn ang="0">
                  <a:pos x="274059" y="146257"/>
                </a:cxn>
                <a:cxn ang="0">
                  <a:pos x="259042" y="146257"/>
                </a:cxn>
                <a:cxn ang="0">
                  <a:pos x="138907" y="26251"/>
                </a:cxn>
                <a:cxn ang="0">
                  <a:pos x="18771" y="146257"/>
                </a:cxn>
              </a:cxnLst>
              <a:rect l="txL" t="txT" r="txR" b="txB"/>
              <a:pathLst>
                <a:path w="74" h="69">
                  <a:moveTo>
                    <a:pt x="58" y="39"/>
                  </a:moveTo>
                  <a:cubicBezTo>
                    <a:pt x="58" y="37"/>
                    <a:pt x="59" y="36"/>
                    <a:pt x="61" y="36"/>
                  </a:cubicBezTo>
                  <a:cubicBezTo>
                    <a:pt x="62" y="36"/>
                    <a:pt x="63" y="37"/>
                    <a:pt x="63" y="39"/>
                  </a:cubicBezTo>
                  <a:cubicBezTo>
                    <a:pt x="63" y="66"/>
                    <a:pt x="63" y="66"/>
                    <a:pt x="63" y="66"/>
                  </a:cubicBezTo>
                  <a:cubicBezTo>
                    <a:pt x="63" y="68"/>
                    <a:pt x="62" y="69"/>
                    <a:pt x="61" y="69"/>
                  </a:cubicBezTo>
                  <a:cubicBezTo>
                    <a:pt x="61" y="69"/>
                    <a:pt x="61" y="69"/>
                    <a:pt x="61" y="69"/>
                  </a:cubicBezTo>
                  <a:cubicBezTo>
                    <a:pt x="14" y="69"/>
                    <a:pt x="14" y="69"/>
                    <a:pt x="14" y="69"/>
                  </a:cubicBezTo>
                  <a:cubicBezTo>
                    <a:pt x="12" y="69"/>
                    <a:pt x="11" y="68"/>
                    <a:pt x="11" y="66"/>
                  </a:cubicBezTo>
                  <a:cubicBezTo>
                    <a:pt x="11" y="66"/>
                    <a:pt x="11" y="66"/>
                    <a:pt x="11" y="66"/>
                  </a:cubicBezTo>
                  <a:cubicBezTo>
                    <a:pt x="11" y="39"/>
                    <a:pt x="11" y="39"/>
                    <a:pt x="11" y="39"/>
                  </a:cubicBezTo>
                  <a:cubicBezTo>
                    <a:pt x="11" y="37"/>
                    <a:pt x="12" y="36"/>
                    <a:pt x="14" y="36"/>
                  </a:cubicBezTo>
                  <a:cubicBezTo>
                    <a:pt x="16" y="36"/>
                    <a:pt x="17" y="37"/>
                    <a:pt x="17" y="39"/>
                  </a:cubicBezTo>
                  <a:cubicBezTo>
                    <a:pt x="17" y="63"/>
                    <a:pt x="17" y="63"/>
                    <a:pt x="17" y="63"/>
                  </a:cubicBezTo>
                  <a:cubicBezTo>
                    <a:pt x="26" y="63"/>
                    <a:pt x="26" y="63"/>
                    <a:pt x="26" y="63"/>
                  </a:cubicBezTo>
                  <a:cubicBezTo>
                    <a:pt x="26" y="36"/>
                    <a:pt x="26" y="36"/>
                    <a:pt x="26" y="36"/>
                  </a:cubicBezTo>
                  <a:cubicBezTo>
                    <a:pt x="26" y="35"/>
                    <a:pt x="27" y="34"/>
                    <a:pt x="28" y="34"/>
                  </a:cubicBezTo>
                  <a:cubicBezTo>
                    <a:pt x="28" y="34"/>
                    <a:pt x="28" y="34"/>
                    <a:pt x="28" y="34"/>
                  </a:cubicBezTo>
                  <a:cubicBezTo>
                    <a:pt x="47" y="34"/>
                    <a:pt x="47" y="34"/>
                    <a:pt x="47" y="34"/>
                  </a:cubicBezTo>
                  <a:cubicBezTo>
                    <a:pt x="48" y="34"/>
                    <a:pt x="49" y="35"/>
                    <a:pt x="49" y="36"/>
                  </a:cubicBezTo>
                  <a:cubicBezTo>
                    <a:pt x="49" y="36"/>
                    <a:pt x="49" y="36"/>
                    <a:pt x="49" y="36"/>
                  </a:cubicBezTo>
                  <a:cubicBezTo>
                    <a:pt x="49" y="63"/>
                    <a:pt x="49" y="63"/>
                    <a:pt x="49" y="63"/>
                  </a:cubicBezTo>
                  <a:cubicBezTo>
                    <a:pt x="58" y="63"/>
                    <a:pt x="58" y="63"/>
                    <a:pt x="58" y="63"/>
                  </a:cubicBezTo>
                  <a:cubicBezTo>
                    <a:pt x="58" y="39"/>
                    <a:pt x="58" y="39"/>
                    <a:pt x="58" y="39"/>
                  </a:cubicBezTo>
                  <a:close/>
                  <a:moveTo>
                    <a:pt x="29" y="63"/>
                  </a:moveTo>
                  <a:cubicBezTo>
                    <a:pt x="29" y="63"/>
                    <a:pt x="29" y="63"/>
                    <a:pt x="29" y="63"/>
                  </a:cubicBezTo>
                  <a:cubicBezTo>
                    <a:pt x="45" y="63"/>
                    <a:pt x="45" y="63"/>
                    <a:pt x="45" y="63"/>
                  </a:cubicBezTo>
                  <a:cubicBezTo>
                    <a:pt x="45" y="37"/>
                    <a:pt x="45" y="37"/>
                    <a:pt x="45" y="37"/>
                  </a:cubicBezTo>
                  <a:cubicBezTo>
                    <a:pt x="29" y="37"/>
                    <a:pt x="29" y="37"/>
                    <a:pt x="29" y="37"/>
                  </a:cubicBezTo>
                  <a:cubicBezTo>
                    <a:pt x="29" y="63"/>
                    <a:pt x="29" y="63"/>
                    <a:pt x="29" y="63"/>
                  </a:cubicBezTo>
                  <a:close/>
                  <a:moveTo>
                    <a:pt x="5" y="39"/>
                  </a:moveTo>
                  <a:cubicBezTo>
                    <a:pt x="5" y="39"/>
                    <a:pt x="5" y="39"/>
                    <a:pt x="5" y="39"/>
                  </a:cubicBezTo>
                  <a:cubicBezTo>
                    <a:pt x="4" y="40"/>
                    <a:pt x="2" y="40"/>
                    <a:pt x="1" y="39"/>
                  </a:cubicBezTo>
                  <a:cubicBezTo>
                    <a:pt x="0" y="38"/>
                    <a:pt x="0" y="36"/>
                    <a:pt x="1" y="35"/>
                  </a:cubicBezTo>
                  <a:cubicBezTo>
                    <a:pt x="35" y="1"/>
                    <a:pt x="35" y="1"/>
                    <a:pt x="35" y="1"/>
                  </a:cubicBezTo>
                  <a:cubicBezTo>
                    <a:pt x="36" y="0"/>
                    <a:pt x="38" y="0"/>
                    <a:pt x="39" y="1"/>
                  </a:cubicBezTo>
                  <a:cubicBezTo>
                    <a:pt x="39" y="1"/>
                    <a:pt x="39" y="1"/>
                    <a:pt x="39" y="1"/>
                  </a:cubicBezTo>
                  <a:cubicBezTo>
                    <a:pt x="73" y="35"/>
                    <a:pt x="73" y="35"/>
                    <a:pt x="73" y="35"/>
                  </a:cubicBezTo>
                  <a:cubicBezTo>
                    <a:pt x="74" y="36"/>
                    <a:pt x="74" y="38"/>
                    <a:pt x="73" y="39"/>
                  </a:cubicBezTo>
                  <a:cubicBezTo>
                    <a:pt x="72" y="40"/>
                    <a:pt x="70" y="40"/>
                    <a:pt x="69" y="39"/>
                  </a:cubicBezTo>
                  <a:cubicBezTo>
                    <a:pt x="37" y="7"/>
                    <a:pt x="37" y="7"/>
                    <a:pt x="37" y="7"/>
                  </a:cubicBezTo>
                  <a:cubicBezTo>
                    <a:pt x="5" y="39"/>
                    <a:pt x="5" y="39"/>
                    <a:pt x="5" y="39"/>
                  </a:cubicBezTo>
                  <a:close/>
                </a:path>
              </a:pathLst>
            </a:custGeom>
            <a:solidFill>
              <a:schemeClr val="accent2"/>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8" name="Freeform 13"/>
            <p:cNvSpPr>
              <a:spLocks noEditPoints="1"/>
            </p:cNvSpPr>
            <p:nvPr/>
          </p:nvSpPr>
          <p:spPr>
            <a:xfrm>
              <a:off x="7463" y="5193"/>
              <a:ext cx="447" cy="437"/>
            </a:xfrm>
            <a:custGeom>
              <a:avLst/>
              <a:gdLst>
                <a:gd name="txL" fmla="*/ 0 w 76"/>
                <a:gd name="txT" fmla="*/ 0 h 74"/>
                <a:gd name="txR" fmla="*/ 76 w 76"/>
                <a:gd name="txB" fmla="*/ 74 h 74"/>
              </a:gdLst>
              <a:ahLst/>
              <a:cxnLst>
                <a:cxn ang="0">
                  <a:pos x="100952" y="108872"/>
                </a:cxn>
                <a:cxn ang="0">
                  <a:pos x="284162" y="120135"/>
                </a:cxn>
                <a:cxn ang="0">
                  <a:pos x="284162" y="244024"/>
                </a:cxn>
                <a:cxn ang="0">
                  <a:pos x="272945" y="255287"/>
                </a:cxn>
                <a:cxn ang="0">
                  <a:pos x="194427" y="262795"/>
                </a:cxn>
                <a:cxn ang="0">
                  <a:pos x="231816" y="270304"/>
                </a:cxn>
                <a:cxn ang="0">
                  <a:pos x="145820" y="277812"/>
                </a:cxn>
                <a:cxn ang="0">
                  <a:pos x="145820" y="262795"/>
                </a:cxn>
                <a:cxn ang="0">
                  <a:pos x="175732" y="255287"/>
                </a:cxn>
                <a:cxn ang="0">
                  <a:pos x="89735" y="244024"/>
                </a:cxn>
                <a:cxn ang="0">
                  <a:pos x="89735" y="120135"/>
                </a:cxn>
                <a:cxn ang="0">
                  <a:pos x="138342" y="0"/>
                </a:cxn>
                <a:cxn ang="0">
                  <a:pos x="41129" y="37542"/>
                </a:cxn>
                <a:cxn ang="0">
                  <a:pos x="41129" y="232761"/>
                </a:cxn>
                <a:cxn ang="0">
                  <a:pos x="71041" y="232761"/>
                </a:cxn>
                <a:cxn ang="0">
                  <a:pos x="63563" y="142660"/>
                </a:cxn>
                <a:cxn ang="0">
                  <a:pos x="78518" y="161431"/>
                </a:cxn>
                <a:cxn ang="0">
                  <a:pos x="78518" y="161431"/>
                </a:cxn>
                <a:cxn ang="0">
                  <a:pos x="93474" y="67576"/>
                </a:cxn>
                <a:cxn ang="0">
                  <a:pos x="130864" y="93855"/>
                </a:cxn>
                <a:cxn ang="0">
                  <a:pos x="145820" y="78839"/>
                </a:cxn>
                <a:cxn ang="0">
                  <a:pos x="190688" y="67576"/>
                </a:cxn>
                <a:cxn ang="0">
                  <a:pos x="209382" y="93855"/>
                </a:cxn>
                <a:cxn ang="0">
                  <a:pos x="216860" y="52559"/>
                </a:cxn>
                <a:cxn ang="0">
                  <a:pos x="246772" y="93855"/>
                </a:cxn>
                <a:cxn ang="0">
                  <a:pos x="235555" y="37542"/>
                </a:cxn>
                <a:cxn ang="0">
                  <a:pos x="209382" y="41296"/>
                </a:cxn>
                <a:cxn ang="0">
                  <a:pos x="198166" y="48805"/>
                </a:cxn>
                <a:cxn ang="0">
                  <a:pos x="183210" y="30034"/>
                </a:cxn>
                <a:cxn ang="0">
                  <a:pos x="157037" y="22525"/>
                </a:cxn>
                <a:cxn ang="0">
                  <a:pos x="183210" y="48805"/>
                </a:cxn>
                <a:cxn ang="0">
                  <a:pos x="179471" y="56313"/>
                </a:cxn>
                <a:cxn ang="0">
                  <a:pos x="145820" y="18771"/>
                </a:cxn>
                <a:cxn ang="0">
                  <a:pos x="130864" y="18771"/>
                </a:cxn>
                <a:cxn ang="0">
                  <a:pos x="130864" y="63822"/>
                </a:cxn>
                <a:cxn ang="0">
                  <a:pos x="93474" y="56313"/>
                </a:cxn>
                <a:cxn ang="0">
                  <a:pos x="119647" y="22525"/>
                </a:cxn>
                <a:cxn ang="0">
                  <a:pos x="93474" y="30034"/>
                </a:cxn>
                <a:cxn ang="0">
                  <a:pos x="82257" y="41296"/>
                </a:cxn>
                <a:cxn ang="0">
                  <a:pos x="71041" y="41296"/>
                </a:cxn>
                <a:cxn ang="0">
                  <a:pos x="59824" y="52559"/>
                </a:cxn>
                <a:cxn ang="0">
                  <a:pos x="74779" y="60067"/>
                </a:cxn>
                <a:cxn ang="0">
                  <a:pos x="22434" y="131398"/>
                </a:cxn>
                <a:cxn ang="0">
                  <a:pos x="59824" y="52559"/>
                </a:cxn>
                <a:cxn ang="0">
                  <a:pos x="261728" y="131398"/>
                </a:cxn>
                <a:cxn ang="0">
                  <a:pos x="108430" y="232761"/>
                </a:cxn>
                <a:cxn ang="0">
                  <a:pos x="261728" y="131398"/>
                </a:cxn>
              </a:cxnLst>
              <a:rect l="txL" t="txT" r="txR" b="txB"/>
              <a:pathLst>
                <a:path w="76" h="74">
                  <a:moveTo>
                    <a:pt x="26" y="29"/>
                  </a:moveTo>
                  <a:cubicBezTo>
                    <a:pt x="27" y="29"/>
                    <a:pt x="27" y="29"/>
                    <a:pt x="27" y="29"/>
                  </a:cubicBezTo>
                  <a:cubicBezTo>
                    <a:pt x="73" y="29"/>
                    <a:pt x="73" y="29"/>
                    <a:pt x="73" y="29"/>
                  </a:cubicBezTo>
                  <a:cubicBezTo>
                    <a:pt x="74" y="29"/>
                    <a:pt x="76" y="31"/>
                    <a:pt x="76" y="32"/>
                  </a:cubicBezTo>
                  <a:cubicBezTo>
                    <a:pt x="76" y="32"/>
                    <a:pt x="76" y="32"/>
                    <a:pt x="76" y="32"/>
                  </a:cubicBezTo>
                  <a:cubicBezTo>
                    <a:pt x="76" y="65"/>
                    <a:pt x="76" y="65"/>
                    <a:pt x="76" y="65"/>
                  </a:cubicBezTo>
                  <a:cubicBezTo>
                    <a:pt x="76" y="66"/>
                    <a:pt x="74" y="68"/>
                    <a:pt x="73" y="68"/>
                  </a:cubicBezTo>
                  <a:cubicBezTo>
                    <a:pt x="73" y="68"/>
                    <a:pt x="73" y="68"/>
                    <a:pt x="73" y="68"/>
                  </a:cubicBezTo>
                  <a:cubicBezTo>
                    <a:pt x="52" y="68"/>
                    <a:pt x="52" y="68"/>
                    <a:pt x="52" y="68"/>
                  </a:cubicBezTo>
                  <a:cubicBezTo>
                    <a:pt x="52" y="70"/>
                    <a:pt x="52" y="70"/>
                    <a:pt x="52" y="70"/>
                  </a:cubicBezTo>
                  <a:cubicBezTo>
                    <a:pt x="61" y="70"/>
                    <a:pt x="61" y="70"/>
                    <a:pt x="61" y="70"/>
                  </a:cubicBezTo>
                  <a:cubicBezTo>
                    <a:pt x="62" y="70"/>
                    <a:pt x="62" y="71"/>
                    <a:pt x="62" y="72"/>
                  </a:cubicBezTo>
                  <a:cubicBezTo>
                    <a:pt x="62" y="73"/>
                    <a:pt x="62" y="74"/>
                    <a:pt x="61" y="74"/>
                  </a:cubicBezTo>
                  <a:cubicBezTo>
                    <a:pt x="39" y="74"/>
                    <a:pt x="39" y="74"/>
                    <a:pt x="39" y="74"/>
                  </a:cubicBezTo>
                  <a:cubicBezTo>
                    <a:pt x="38" y="74"/>
                    <a:pt x="37" y="73"/>
                    <a:pt x="37" y="72"/>
                  </a:cubicBezTo>
                  <a:cubicBezTo>
                    <a:pt x="37" y="71"/>
                    <a:pt x="38" y="70"/>
                    <a:pt x="39" y="70"/>
                  </a:cubicBezTo>
                  <a:cubicBezTo>
                    <a:pt x="47" y="70"/>
                    <a:pt x="47" y="70"/>
                    <a:pt x="47" y="70"/>
                  </a:cubicBezTo>
                  <a:cubicBezTo>
                    <a:pt x="47" y="68"/>
                    <a:pt x="47" y="68"/>
                    <a:pt x="47" y="68"/>
                  </a:cubicBezTo>
                  <a:cubicBezTo>
                    <a:pt x="26" y="68"/>
                    <a:pt x="26" y="68"/>
                    <a:pt x="26" y="68"/>
                  </a:cubicBezTo>
                  <a:cubicBezTo>
                    <a:pt x="25" y="68"/>
                    <a:pt x="24" y="66"/>
                    <a:pt x="24" y="65"/>
                  </a:cubicBezTo>
                  <a:cubicBezTo>
                    <a:pt x="24" y="65"/>
                    <a:pt x="24" y="65"/>
                    <a:pt x="24" y="65"/>
                  </a:cubicBezTo>
                  <a:cubicBezTo>
                    <a:pt x="24" y="32"/>
                    <a:pt x="24" y="32"/>
                    <a:pt x="24" y="32"/>
                  </a:cubicBezTo>
                  <a:cubicBezTo>
                    <a:pt x="24" y="31"/>
                    <a:pt x="25" y="29"/>
                    <a:pt x="26" y="29"/>
                  </a:cubicBezTo>
                  <a:close/>
                  <a:moveTo>
                    <a:pt x="37" y="0"/>
                  </a:moveTo>
                  <a:cubicBezTo>
                    <a:pt x="37" y="0"/>
                    <a:pt x="37" y="0"/>
                    <a:pt x="37" y="0"/>
                  </a:cubicBezTo>
                  <a:cubicBezTo>
                    <a:pt x="27" y="0"/>
                    <a:pt x="18" y="4"/>
                    <a:pt x="11" y="10"/>
                  </a:cubicBezTo>
                  <a:cubicBezTo>
                    <a:pt x="4" y="17"/>
                    <a:pt x="0" y="26"/>
                    <a:pt x="0" y="36"/>
                  </a:cubicBezTo>
                  <a:cubicBezTo>
                    <a:pt x="0" y="46"/>
                    <a:pt x="4" y="56"/>
                    <a:pt x="11" y="62"/>
                  </a:cubicBezTo>
                  <a:cubicBezTo>
                    <a:pt x="13" y="64"/>
                    <a:pt x="14" y="65"/>
                    <a:pt x="16" y="66"/>
                  </a:cubicBezTo>
                  <a:cubicBezTo>
                    <a:pt x="19" y="69"/>
                    <a:pt x="22" y="64"/>
                    <a:pt x="19" y="62"/>
                  </a:cubicBezTo>
                  <a:cubicBezTo>
                    <a:pt x="12" y="56"/>
                    <a:pt x="7" y="48"/>
                    <a:pt x="6" y="38"/>
                  </a:cubicBezTo>
                  <a:cubicBezTo>
                    <a:pt x="17" y="38"/>
                    <a:pt x="17" y="38"/>
                    <a:pt x="17" y="38"/>
                  </a:cubicBezTo>
                  <a:cubicBezTo>
                    <a:pt x="17" y="40"/>
                    <a:pt x="17" y="42"/>
                    <a:pt x="17" y="44"/>
                  </a:cubicBezTo>
                  <a:cubicBezTo>
                    <a:pt x="17" y="46"/>
                    <a:pt x="21" y="46"/>
                    <a:pt x="21" y="43"/>
                  </a:cubicBezTo>
                  <a:cubicBezTo>
                    <a:pt x="21" y="43"/>
                    <a:pt x="21" y="43"/>
                    <a:pt x="21" y="43"/>
                  </a:cubicBezTo>
                  <a:cubicBezTo>
                    <a:pt x="21" y="43"/>
                    <a:pt x="21" y="43"/>
                    <a:pt x="21" y="43"/>
                  </a:cubicBezTo>
                  <a:cubicBezTo>
                    <a:pt x="20" y="35"/>
                    <a:pt x="20" y="25"/>
                    <a:pt x="23" y="18"/>
                  </a:cubicBezTo>
                  <a:cubicBezTo>
                    <a:pt x="24" y="18"/>
                    <a:pt x="24" y="18"/>
                    <a:pt x="25" y="18"/>
                  </a:cubicBezTo>
                  <a:cubicBezTo>
                    <a:pt x="28" y="20"/>
                    <a:pt x="32" y="20"/>
                    <a:pt x="35" y="21"/>
                  </a:cubicBezTo>
                  <a:cubicBezTo>
                    <a:pt x="35" y="25"/>
                    <a:pt x="35" y="25"/>
                    <a:pt x="35" y="25"/>
                  </a:cubicBezTo>
                  <a:cubicBezTo>
                    <a:pt x="35" y="27"/>
                    <a:pt x="39" y="27"/>
                    <a:pt x="39" y="25"/>
                  </a:cubicBezTo>
                  <a:cubicBezTo>
                    <a:pt x="39" y="21"/>
                    <a:pt x="39" y="21"/>
                    <a:pt x="39" y="21"/>
                  </a:cubicBezTo>
                  <a:cubicBezTo>
                    <a:pt x="43" y="20"/>
                    <a:pt x="46" y="20"/>
                    <a:pt x="50" y="18"/>
                  </a:cubicBezTo>
                  <a:cubicBezTo>
                    <a:pt x="50" y="18"/>
                    <a:pt x="50" y="18"/>
                    <a:pt x="51" y="18"/>
                  </a:cubicBezTo>
                  <a:cubicBezTo>
                    <a:pt x="52" y="20"/>
                    <a:pt x="53" y="23"/>
                    <a:pt x="53" y="26"/>
                  </a:cubicBezTo>
                  <a:cubicBezTo>
                    <a:pt x="54" y="28"/>
                    <a:pt x="57" y="27"/>
                    <a:pt x="56" y="25"/>
                  </a:cubicBezTo>
                  <a:cubicBezTo>
                    <a:pt x="56" y="22"/>
                    <a:pt x="55" y="19"/>
                    <a:pt x="54" y="16"/>
                  </a:cubicBezTo>
                  <a:cubicBezTo>
                    <a:pt x="56" y="15"/>
                    <a:pt x="57" y="15"/>
                    <a:pt x="58" y="14"/>
                  </a:cubicBezTo>
                  <a:cubicBezTo>
                    <a:pt x="59" y="14"/>
                    <a:pt x="59" y="14"/>
                    <a:pt x="59" y="14"/>
                  </a:cubicBezTo>
                  <a:cubicBezTo>
                    <a:pt x="62" y="17"/>
                    <a:pt x="65" y="21"/>
                    <a:pt x="66" y="25"/>
                  </a:cubicBezTo>
                  <a:cubicBezTo>
                    <a:pt x="68" y="29"/>
                    <a:pt x="73" y="26"/>
                    <a:pt x="71" y="23"/>
                  </a:cubicBezTo>
                  <a:cubicBezTo>
                    <a:pt x="70" y="18"/>
                    <a:pt x="67" y="14"/>
                    <a:pt x="63" y="10"/>
                  </a:cubicBezTo>
                  <a:cubicBezTo>
                    <a:pt x="56" y="4"/>
                    <a:pt x="47" y="0"/>
                    <a:pt x="37" y="0"/>
                  </a:cubicBezTo>
                  <a:close/>
                  <a:moveTo>
                    <a:pt x="56" y="11"/>
                  </a:moveTo>
                  <a:cubicBezTo>
                    <a:pt x="56" y="11"/>
                    <a:pt x="56" y="11"/>
                    <a:pt x="56" y="11"/>
                  </a:cubicBezTo>
                  <a:cubicBezTo>
                    <a:pt x="55" y="12"/>
                    <a:pt x="54" y="13"/>
                    <a:pt x="53" y="13"/>
                  </a:cubicBezTo>
                  <a:cubicBezTo>
                    <a:pt x="52" y="13"/>
                    <a:pt x="52" y="12"/>
                    <a:pt x="52" y="11"/>
                  </a:cubicBezTo>
                  <a:cubicBezTo>
                    <a:pt x="51" y="10"/>
                    <a:pt x="50" y="9"/>
                    <a:pt x="49" y="8"/>
                  </a:cubicBezTo>
                  <a:cubicBezTo>
                    <a:pt x="52" y="9"/>
                    <a:pt x="54" y="10"/>
                    <a:pt x="56" y="11"/>
                  </a:cubicBezTo>
                  <a:close/>
                  <a:moveTo>
                    <a:pt x="42" y="6"/>
                  </a:moveTo>
                  <a:cubicBezTo>
                    <a:pt x="42" y="6"/>
                    <a:pt x="42" y="6"/>
                    <a:pt x="42" y="6"/>
                  </a:cubicBezTo>
                  <a:cubicBezTo>
                    <a:pt x="45" y="7"/>
                    <a:pt x="47" y="10"/>
                    <a:pt x="49" y="13"/>
                  </a:cubicBezTo>
                  <a:cubicBezTo>
                    <a:pt x="49" y="14"/>
                    <a:pt x="49" y="14"/>
                    <a:pt x="50" y="15"/>
                  </a:cubicBezTo>
                  <a:cubicBezTo>
                    <a:pt x="49" y="15"/>
                    <a:pt x="49" y="15"/>
                    <a:pt x="48" y="15"/>
                  </a:cubicBezTo>
                  <a:cubicBezTo>
                    <a:pt x="45" y="16"/>
                    <a:pt x="42" y="17"/>
                    <a:pt x="39" y="17"/>
                  </a:cubicBezTo>
                  <a:cubicBezTo>
                    <a:pt x="39" y="5"/>
                    <a:pt x="39" y="5"/>
                    <a:pt x="39" y="5"/>
                  </a:cubicBezTo>
                  <a:cubicBezTo>
                    <a:pt x="40" y="5"/>
                    <a:pt x="41" y="5"/>
                    <a:pt x="42" y="6"/>
                  </a:cubicBezTo>
                  <a:close/>
                  <a:moveTo>
                    <a:pt x="35" y="5"/>
                  </a:moveTo>
                  <a:cubicBezTo>
                    <a:pt x="35" y="5"/>
                    <a:pt x="35" y="5"/>
                    <a:pt x="35" y="5"/>
                  </a:cubicBezTo>
                  <a:cubicBezTo>
                    <a:pt x="35" y="17"/>
                    <a:pt x="35" y="17"/>
                    <a:pt x="35" y="17"/>
                  </a:cubicBezTo>
                  <a:cubicBezTo>
                    <a:pt x="32" y="17"/>
                    <a:pt x="29" y="16"/>
                    <a:pt x="26" y="15"/>
                  </a:cubicBezTo>
                  <a:cubicBezTo>
                    <a:pt x="25" y="15"/>
                    <a:pt x="25" y="15"/>
                    <a:pt x="25" y="15"/>
                  </a:cubicBezTo>
                  <a:cubicBezTo>
                    <a:pt x="25" y="14"/>
                    <a:pt x="25" y="14"/>
                    <a:pt x="25" y="13"/>
                  </a:cubicBezTo>
                  <a:cubicBezTo>
                    <a:pt x="27" y="10"/>
                    <a:pt x="30" y="7"/>
                    <a:pt x="32" y="6"/>
                  </a:cubicBezTo>
                  <a:cubicBezTo>
                    <a:pt x="33" y="5"/>
                    <a:pt x="34" y="5"/>
                    <a:pt x="35" y="5"/>
                  </a:cubicBezTo>
                  <a:close/>
                  <a:moveTo>
                    <a:pt x="25" y="8"/>
                  </a:moveTo>
                  <a:cubicBezTo>
                    <a:pt x="25" y="8"/>
                    <a:pt x="25" y="8"/>
                    <a:pt x="25" y="8"/>
                  </a:cubicBezTo>
                  <a:cubicBezTo>
                    <a:pt x="24" y="9"/>
                    <a:pt x="23" y="10"/>
                    <a:pt x="22" y="11"/>
                  </a:cubicBezTo>
                  <a:cubicBezTo>
                    <a:pt x="22" y="12"/>
                    <a:pt x="22" y="13"/>
                    <a:pt x="22" y="13"/>
                  </a:cubicBezTo>
                  <a:cubicBezTo>
                    <a:pt x="21" y="13"/>
                    <a:pt x="20" y="12"/>
                    <a:pt x="19" y="11"/>
                  </a:cubicBezTo>
                  <a:cubicBezTo>
                    <a:pt x="21" y="10"/>
                    <a:pt x="23" y="9"/>
                    <a:pt x="25" y="8"/>
                  </a:cubicBezTo>
                  <a:close/>
                  <a:moveTo>
                    <a:pt x="16" y="14"/>
                  </a:moveTo>
                  <a:cubicBezTo>
                    <a:pt x="16" y="14"/>
                    <a:pt x="16" y="14"/>
                    <a:pt x="16" y="14"/>
                  </a:cubicBezTo>
                  <a:cubicBezTo>
                    <a:pt x="17" y="15"/>
                    <a:pt x="19" y="15"/>
                    <a:pt x="20" y="16"/>
                  </a:cubicBezTo>
                  <a:cubicBezTo>
                    <a:pt x="18" y="22"/>
                    <a:pt x="17" y="28"/>
                    <a:pt x="17" y="35"/>
                  </a:cubicBezTo>
                  <a:cubicBezTo>
                    <a:pt x="6" y="35"/>
                    <a:pt x="6" y="35"/>
                    <a:pt x="6" y="35"/>
                  </a:cubicBezTo>
                  <a:cubicBezTo>
                    <a:pt x="6" y="27"/>
                    <a:pt x="10" y="20"/>
                    <a:pt x="15" y="14"/>
                  </a:cubicBezTo>
                  <a:cubicBezTo>
                    <a:pt x="15" y="14"/>
                    <a:pt x="16" y="14"/>
                    <a:pt x="16" y="14"/>
                  </a:cubicBezTo>
                  <a:close/>
                  <a:moveTo>
                    <a:pt x="70" y="35"/>
                  </a:moveTo>
                  <a:cubicBezTo>
                    <a:pt x="70" y="35"/>
                    <a:pt x="70" y="35"/>
                    <a:pt x="70" y="35"/>
                  </a:cubicBezTo>
                  <a:cubicBezTo>
                    <a:pt x="29" y="35"/>
                    <a:pt x="29" y="35"/>
                    <a:pt x="29" y="35"/>
                  </a:cubicBezTo>
                  <a:cubicBezTo>
                    <a:pt x="29" y="62"/>
                    <a:pt x="29" y="62"/>
                    <a:pt x="29" y="62"/>
                  </a:cubicBezTo>
                  <a:cubicBezTo>
                    <a:pt x="70" y="62"/>
                    <a:pt x="70" y="62"/>
                    <a:pt x="70" y="62"/>
                  </a:cubicBezTo>
                  <a:cubicBezTo>
                    <a:pt x="70" y="35"/>
                    <a:pt x="70" y="35"/>
                    <a:pt x="70" y="35"/>
                  </a:cubicBezTo>
                  <a:close/>
                </a:path>
              </a:pathLst>
            </a:custGeom>
            <a:solidFill>
              <a:schemeClr val="accent2"/>
            </a:solidFill>
            <a:ln w="9525">
              <a:noFill/>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9" name="Line 14"/>
            <p:cNvSpPr/>
            <p:nvPr/>
          </p:nvSpPr>
          <p:spPr>
            <a:xfrm flipH="1">
              <a:off x="6503" y="3708"/>
              <a:ext cx="1587" cy="0"/>
            </a:xfrm>
            <a:prstGeom prst="line">
              <a:avLst/>
            </a:prstGeom>
            <a:ln>
              <a:headEnd type="none" w="med" len="med"/>
              <a:tailEnd type="oval" w="med" len="med"/>
            </a:ln>
          </p:spPr>
          <p:style>
            <a:lnRef idx="1">
              <a:schemeClr val="accent4"/>
            </a:lnRef>
            <a:fillRef idx="0">
              <a:schemeClr val="accent4"/>
            </a:fillRef>
            <a:effectRef idx="0">
              <a:schemeClr val="accent4"/>
            </a:effectRef>
            <a:fontRef idx="minor">
              <a:schemeClr val="tx1"/>
            </a:fontRef>
          </p:style>
        </p:sp>
        <p:sp>
          <p:nvSpPr>
            <p:cNvPr id="10" name="Rectangle 15"/>
            <p:cNvSpPr/>
            <p:nvPr/>
          </p:nvSpPr>
          <p:spPr>
            <a:xfrm>
              <a:off x="2718" y="3455"/>
              <a:ext cx="3564" cy="637"/>
            </a:xfrm>
            <a:prstGeom prst="rect">
              <a:avLst/>
            </a:prstGeom>
            <a:noFill/>
            <a:ln w="9525">
              <a:noFill/>
            </a:ln>
          </p:spPr>
          <p:txBody>
            <a:bodyPr wrap="square" lIns="0" tIns="0" rIns="0" bIns="0">
              <a:spAutoFit/>
            </a:bodyPr>
            <a:lstStyle/>
            <a:p>
              <a:pPr lvl="0" algn="r" eaLnBrk="1" hangingPunct="1">
                <a:buFont typeface="Arial" panose="020B0604020202020204" pitchFamily="34" charset="0"/>
                <a:buNone/>
              </a:pPr>
              <a:r>
                <a:rPr lang="zh-CN" altLang="en-US" b="1" dirty="0">
                  <a:solidFill>
                    <a:srgbClr val="EF6541"/>
                  </a:solidFill>
                  <a:latin typeface="Arial" panose="020B0604020202020204" pitchFamily="34" charset="0"/>
                  <a:ea typeface="宋体" panose="02010600030101010101" pitchFamily="2" charset="-122"/>
                </a:rPr>
                <a:t> 01</a:t>
              </a:r>
            </a:p>
            <a:p>
              <a:pPr lvl="0" algn="r" eaLnBrk="1" hangingPunct="1">
                <a:buFont typeface="Arial" panose="020B0604020202020204" pitchFamily="34" charset="0"/>
                <a:buNone/>
              </a:pPr>
              <a:r>
                <a:rPr lang="en-US" altLang="zh-CN" dirty="0" smtClean="0">
                  <a:latin typeface="+mn-lt"/>
                  <a:ea typeface="+mn-ea"/>
                  <a:sym typeface="+mn-ea"/>
                </a:rPr>
                <a:t>A domain or expert model</a:t>
              </a:r>
              <a:endParaRPr lang="en-US" altLang="zh-CN" dirty="0" smtClean="0">
                <a:solidFill>
                  <a:schemeClr val="bg1"/>
                </a:solidFill>
                <a:latin typeface="+mn-lt"/>
                <a:ea typeface="+mn-ea"/>
                <a:sym typeface="+mn-ea"/>
              </a:endParaRPr>
            </a:p>
          </p:txBody>
        </p:sp>
        <p:sp>
          <p:nvSpPr>
            <p:cNvPr id="11" name="Line 16"/>
            <p:cNvSpPr/>
            <p:nvPr/>
          </p:nvSpPr>
          <p:spPr>
            <a:xfrm flipH="1">
              <a:off x="5440" y="6035"/>
              <a:ext cx="1588" cy="0"/>
            </a:xfrm>
            <a:prstGeom prst="line">
              <a:avLst/>
            </a:prstGeom>
            <a:ln>
              <a:headEnd type="none" w="med" len="med"/>
              <a:tailEnd type="oval" w="med" len="med"/>
            </a:ln>
          </p:spPr>
          <p:style>
            <a:lnRef idx="1">
              <a:schemeClr val="accent4"/>
            </a:lnRef>
            <a:fillRef idx="0">
              <a:schemeClr val="accent4"/>
            </a:fillRef>
            <a:effectRef idx="0">
              <a:schemeClr val="accent4"/>
            </a:effectRef>
            <a:fontRef idx="minor">
              <a:schemeClr val="tx1"/>
            </a:fontRef>
          </p:style>
        </p:sp>
        <p:sp>
          <p:nvSpPr>
            <p:cNvPr id="12" name="Rectangle 17"/>
            <p:cNvSpPr/>
            <p:nvPr/>
          </p:nvSpPr>
          <p:spPr>
            <a:xfrm>
              <a:off x="2374" y="5901"/>
              <a:ext cx="3684" cy="637"/>
            </a:xfrm>
            <a:prstGeom prst="rect">
              <a:avLst/>
            </a:prstGeom>
            <a:noFill/>
            <a:ln w="9525">
              <a:noFill/>
            </a:ln>
          </p:spPr>
          <p:txBody>
            <a:bodyPr wrap="square" lIns="0" tIns="0" rIns="0" bIns="0">
              <a:spAutoFit/>
            </a:bodyPr>
            <a:lstStyle/>
            <a:p>
              <a:pPr lvl="0" algn="ctr" eaLnBrk="1" hangingPunct="1">
                <a:buFont typeface="Arial" panose="020B0604020202020204" pitchFamily="34" charset="0"/>
                <a:buNone/>
              </a:pPr>
              <a:r>
                <a:rPr lang="en-US" altLang="zh-CN" b="1" dirty="0">
                  <a:solidFill>
                    <a:srgbClr val="EF6541"/>
                  </a:solidFill>
                  <a:latin typeface="Arial" panose="020B0604020202020204" pitchFamily="34" charset="0"/>
                  <a:ea typeface="宋体" panose="02010600030101010101" pitchFamily="2" charset="-122"/>
                </a:rPr>
                <a:t>                       </a:t>
              </a:r>
              <a:r>
                <a:rPr lang="zh-CN" altLang="en-US" b="1" dirty="0">
                  <a:solidFill>
                    <a:srgbClr val="EF6541"/>
                  </a:solidFill>
                  <a:latin typeface="Arial" panose="020B0604020202020204" pitchFamily="34" charset="0"/>
                  <a:ea typeface="宋体" panose="02010600030101010101" pitchFamily="2" charset="-122"/>
                </a:rPr>
                <a:t>0</a:t>
              </a:r>
              <a:r>
                <a:rPr lang="en-US" altLang="en-US" b="1" dirty="0">
                  <a:solidFill>
                    <a:srgbClr val="EF6541"/>
                  </a:solidFill>
                  <a:latin typeface="Arial" panose="020B0604020202020204" pitchFamily="34" charset="0"/>
                  <a:ea typeface="宋体" panose="02010600030101010101" pitchFamily="2" charset="-122"/>
                </a:rPr>
                <a:t>2</a:t>
              </a:r>
              <a:endParaRPr lang="zh-CN" altLang="en-US" b="1" dirty="0">
                <a:solidFill>
                  <a:srgbClr val="EF6541"/>
                </a:solidFill>
                <a:latin typeface="Arial" panose="020B0604020202020204" pitchFamily="34" charset="0"/>
                <a:ea typeface="宋体" panose="02010600030101010101" pitchFamily="2" charset="-122"/>
              </a:endParaRPr>
            </a:p>
            <a:p>
              <a:pPr lvl="0" algn="ctr" eaLnBrk="1" hangingPunct="1">
                <a:buFont typeface="Arial" panose="020B0604020202020204" pitchFamily="34" charset="0"/>
                <a:buNone/>
              </a:pPr>
              <a:r>
                <a:rPr lang="en-US" altLang="zh-CN" dirty="0" smtClean="0">
                  <a:latin typeface="+mn-lt"/>
                  <a:ea typeface="+mn-ea"/>
                  <a:sym typeface="+mn-ea"/>
                </a:rPr>
                <a:t>A learner or student model</a:t>
              </a:r>
              <a:endParaRPr lang="zh-CN" altLang="en-US" dirty="0">
                <a:solidFill>
                  <a:schemeClr val="accent6"/>
                </a:solidFill>
                <a:latin typeface="Arial" panose="020B0604020202020204" pitchFamily="34" charset="0"/>
                <a:ea typeface="宋体" panose="02010600030101010101" pitchFamily="2" charset="-122"/>
              </a:endParaRPr>
            </a:p>
          </p:txBody>
        </p:sp>
        <p:sp>
          <p:nvSpPr>
            <p:cNvPr id="13" name="Line 18"/>
            <p:cNvSpPr/>
            <p:nvPr/>
          </p:nvSpPr>
          <p:spPr>
            <a:xfrm flipV="1">
              <a:off x="10655" y="4686"/>
              <a:ext cx="1346" cy="19"/>
            </a:xfrm>
            <a:prstGeom prst="line">
              <a:avLst/>
            </a:prstGeom>
            <a:ln>
              <a:headEnd type="none" w="med" len="med"/>
              <a:tailEnd type="oval" w="med" len="med"/>
            </a:ln>
          </p:spPr>
          <p:style>
            <a:lnRef idx="1">
              <a:schemeClr val="accent4"/>
            </a:lnRef>
            <a:fillRef idx="0">
              <a:schemeClr val="accent4"/>
            </a:fillRef>
            <a:effectRef idx="0">
              <a:schemeClr val="accent4"/>
            </a:effectRef>
            <a:fontRef idx="minor">
              <a:schemeClr val="tx1"/>
            </a:fontRef>
          </p:style>
        </p:sp>
        <p:sp>
          <p:nvSpPr>
            <p:cNvPr id="14" name="Rectangle 19"/>
            <p:cNvSpPr/>
            <p:nvPr/>
          </p:nvSpPr>
          <p:spPr>
            <a:xfrm>
              <a:off x="11851" y="4511"/>
              <a:ext cx="3476" cy="637"/>
            </a:xfrm>
            <a:prstGeom prst="rect">
              <a:avLst/>
            </a:prstGeom>
            <a:noFill/>
            <a:ln w="9525">
              <a:noFill/>
            </a:ln>
          </p:spPr>
          <p:txBody>
            <a:bodyPr wrap="square" lIns="0" tIns="0" rIns="0" bIns="0">
              <a:spAutoFit/>
            </a:bodyPr>
            <a:lstStyle/>
            <a:p>
              <a:pPr lvl="0" algn="l" eaLnBrk="1" hangingPunct="1">
                <a:buFont typeface="Arial" panose="020B0604020202020204" pitchFamily="34" charset="0"/>
                <a:buNone/>
              </a:pPr>
              <a:r>
                <a:rPr lang="en-US" altLang="zh-CN" b="1" dirty="0">
                  <a:solidFill>
                    <a:srgbClr val="EF6541"/>
                  </a:solidFill>
                  <a:latin typeface="Arial" panose="020B0604020202020204" pitchFamily="34" charset="0"/>
                  <a:ea typeface="宋体" panose="02010600030101010101" pitchFamily="2" charset="-122"/>
                </a:rPr>
                <a:t>     </a:t>
              </a:r>
              <a:r>
                <a:rPr lang="zh-CN" altLang="en-US" b="1" dirty="0">
                  <a:solidFill>
                    <a:srgbClr val="EF6541"/>
                  </a:solidFill>
                  <a:latin typeface="Arial" panose="020B0604020202020204" pitchFamily="34" charset="0"/>
                  <a:ea typeface="宋体" panose="02010600030101010101" pitchFamily="2" charset="-122"/>
                </a:rPr>
                <a:t>0</a:t>
              </a:r>
              <a:r>
                <a:rPr lang="en-US" altLang="en-US" b="1" dirty="0">
                  <a:solidFill>
                    <a:srgbClr val="EF6541"/>
                  </a:solidFill>
                  <a:latin typeface="Arial" panose="020B0604020202020204" pitchFamily="34" charset="0"/>
                  <a:ea typeface="宋体" panose="02010600030101010101" pitchFamily="2" charset="-122"/>
                </a:rPr>
                <a:t>3  </a:t>
              </a:r>
              <a:endParaRPr lang="zh-CN" altLang="en-US" b="1" dirty="0">
                <a:solidFill>
                  <a:srgbClr val="EF6541"/>
                </a:solidFill>
                <a:latin typeface="Arial" panose="020B0604020202020204" pitchFamily="34" charset="0"/>
                <a:ea typeface="宋体" panose="02010600030101010101" pitchFamily="2" charset="-122"/>
              </a:endParaRPr>
            </a:p>
            <a:p>
              <a:pPr lvl="0" algn="l" eaLnBrk="1" hangingPunct="1">
                <a:buFont typeface="Arial" panose="020B0604020202020204" pitchFamily="34" charset="0"/>
                <a:buNone/>
              </a:pPr>
              <a:r>
                <a:rPr lang="en-US" altLang="zh-CN" dirty="0" smtClean="0">
                  <a:latin typeface="+mn-lt"/>
                  <a:ea typeface="+mn-ea"/>
                  <a:sym typeface="+mn-ea"/>
                </a:rPr>
                <a:t>A tutor or pedagogical model</a:t>
              </a:r>
              <a:endParaRPr lang="zh-CN" altLang="en-US" dirty="0">
                <a:solidFill>
                  <a:schemeClr val="bg1"/>
                </a:solidFill>
                <a:latin typeface="Arial" panose="020B0604020202020204" pitchFamily="34" charset="0"/>
                <a:ea typeface="宋体" panose="02010600030101010101" pitchFamily="2" charset="-122"/>
              </a:endParaRPr>
            </a:p>
          </p:txBody>
        </p:sp>
        <p:sp>
          <p:nvSpPr>
            <p:cNvPr id="15" name="Line 20"/>
            <p:cNvSpPr/>
            <p:nvPr/>
          </p:nvSpPr>
          <p:spPr>
            <a:xfrm>
              <a:off x="9700" y="6988"/>
              <a:ext cx="1615" cy="0"/>
            </a:xfrm>
            <a:prstGeom prst="line">
              <a:avLst/>
            </a:prstGeom>
            <a:ln>
              <a:headEnd type="none" w="med" len="med"/>
              <a:tailEnd type="oval" w="med" len="med"/>
            </a:ln>
          </p:spPr>
          <p:style>
            <a:lnRef idx="1">
              <a:schemeClr val="accent4"/>
            </a:lnRef>
            <a:fillRef idx="0">
              <a:schemeClr val="accent4"/>
            </a:fillRef>
            <a:effectRef idx="0">
              <a:schemeClr val="accent4"/>
            </a:effectRef>
            <a:fontRef idx="minor">
              <a:schemeClr val="tx1"/>
            </a:fontRef>
          </p:style>
        </p:sp>
        <p:sp>
          <p:nvSpPr>
            <p:cNvPr id="16" name="Rectangle 21"/>
            <p:cNvSpPr/>
            <p:nvPr/>
          </p:nvSpPr>
          <p:spPr>
            <a:xfrm>
              <a:off x="11336" y="6818"/>
              <a:ext cx="2383" cy="732"/>
            </a:xfrm>
            <a:prstGeom prst="rect">
              <a:avLst/>
            </a:prstGeom>
            <a:noFill/>
            <a:ln w="9525">
              <a:noFill/>
            </a:ln>
          </p:spPr>
          <p:txBody>
            <a:bodyPr lIns="0" tIns="0" rIns="0" bIns="0">
              <a:spAutoFit/>
            </a:bodyPr>
            <a:lstStyle/>
            <a:p>
              <a:pPr lvl="0" eaLnBrk="1" hangingPunct="1">
                <a:buFont typeface="Arial" panose="020B0604020202020204" pitchFamily="34" charset="0"/>
                <a:buNone/>
              </a:pPr>
              <a:r>
                <a:rPr lang="en-US" altLang="zh-CN" b="1" dirty="0">
                  <a:solidFill>
                    <a:srgbClr val="EF6541"/>
                  </a:solidFill>
                  <a:latin typeface="Arial" panose="020B0604020202020204" pitchFamily="34" charset="0"/>
                  <a:ea typeface="宋体" panose="02010600030101010101" pitchFamily="2" charset="-122"/>
                </a:rPr>
                <a:t>   </a:t>
              </a:r>
              <a:r>
                <a:rPr lang="zh-CN" altLang="en-US" b="1" dirty="0">
                  <a:solidFill>
                    <a:srgbClr val="EF6541"/>
                  </a:solidFill>
                  <a:latin typeface="Arial" panose="020B0604020202020204" pitchFamily="34" charset="0"/>
                  <a:ea typeface="宋体" panose="02010600030101010101" pitchFamily="2" charset="-122"/>
                </a:rPr>
                <a:t>0</a:t>
              </a:r>
              <a:r>
                <a:rPr lang="en-US" altLang="en-US" b="1" dirty="0">
                  <a:solidFill>
                    <a:srgbClr val="EF6541"/>
                  </a:solidFill>
                  <a:latin typeface="Arial" panose="020B0604020202020204" pitchFamily="34" charset="0"/>
                  <a:ea typeface="宋体" panose="02010600030101010101" pitchFamily="2" charset="-122"/>
                </a:rPr>
                <a:t>4</a:t>
              </a:r>
              <a:endParaRPr lang="zh-CN" altLang="en-US" b="1" dirty="0">
                <a:solidFill>
                  <a:srgbClr val="EF6541"/>
                </a:solidFill>
                <a:latin typeface="Arial" panose="020B0604020202020204" pitchFamily="34" charset="0"/>
                <a:ea typeface="宋体" panose="02010600030101010101" pitchFamily="2" charset="-122"/>
              </a:endParaRPr>
            </a:p>
            <a:p>
              <a:pPr eaLnBrk="1" hangingPunct="1">
                <a:lnSpc>
                  <a:spcPct val="130000"/>
                </a:lnSpc>
                <a:buSzTx/>
              </a:pPr>
              <a:r>
                <a:rPr lang="en-US" altLang="zh-CN" dirty="0" smtClean="0">
                  <a:latin typeface="+mn-lt"/>
                  <a:ea typeface="+mn-ea"/>
                  <a:sym typeface="+mn-ea"/>
                </a:rPr>
                <a:t>A user interface</a:t>
              </a:r>
              <a:endParaRPr lang="zh-CN" altLang="en-US" dirty="0">
                <a:solidFill>
                  <a:schemeClr val="accent6"/>
                </a:solidFill>
                <a:latin typeface="Arial" panose="020B0604020202020204" pitchFamily="34" charset="0"/>
                <a:ea typeface="宋体" panose="02010600030101010101" pitchFamily="2" charset="-122"/>
              </a:endParaRPr>
            </a:p>
          </p:txBody>
        </p:sp>
      </p:grpSp>
    </p:spTree>
    <p:custDataLst>
      <p:tags r:id="rId1"/>
    </p:custDataLst>
    <p:extLst>
      <p:ext uri="{BB962C8B-B14F-4D97-AF65-F5344CB8AC3E}">
        <p14:creationId xmlns:p14="http://schemas.microsoft.com/office/powerpoint/2010/main" val="351245362"/>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ID" val="custom160018_13"/>
  <p:tag name="KSO_WM_SLIDE_INDEX" val="13"/>
  <p:tag name="KSO_WM_SLIDE_LAYOUT" val="a_f"/>
  <p:tag name="KSO_WM_SLIDE_LAYOUT_CNT" val="1_1"/>
  <p:tag name="KSO_WM_SLIDE_TYPE" val="text"/>
  <p:tag name="KSO_WM_BEAUTIFY_FLAG" val="#wm#"/>
  <p:tag name="KSO_WM_SLIDE_POSITION" val="72*134"/>
  <p:tag name="KSO_WM_SLIDE_SIZE" val="824*343"/>
  <p:tag name="KSO_WM_SLIDE_ITEM_CNT" val="1"/>
  <p:tag name="KSO_WM_TEMPLATE_CATEGORY" val="custom"/>
  <p:tag name="KSO_WM_TEMPLATE_INDEX" val="160018"/>
  <p:tag name="KSO_WM_TAG_VERSION" val="1.0"/>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a"/>
  <p:tag name="KSO_WM_UNIT_INDEX" val="1"/>
  <p:tag name="KSO_WM_UNIT_ID" val="custom160018_13*a*1"/>
  <p:tag name="KSO_WM_UNIT_CLEAR" val="1"/>
  <p:tag name="KSO_WM_UNIT_LAYERLEVEL" val="1"/>
  <p:tag name="KSO_WM_UNIT_VALUE" val="19"/>
  <p:tag name="KSO_WM_UNIT_ISCONTENTSTITLE" val="0"/>
  <p:tag name="KSO_WM_UNIT_HIGHLIGHT" val="0"/>
  <p:tag name="KSO_WM_UNIT_COMPATIBLE" val="0"/>
  <p:tag name="KSO_WM_UNIT_PRESET_TEXT_INDEX" val="0"/>
  <p:tag name="KSO_WM_UNIT_PRESET_TEXT_LEN" val="9"/>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f"/>
  <p:tag name="KSO_WM_UNIT_INDEX" val="1"/>
  <p:tag name="KSO_WM_UNIT_CLEAR" val="1"/>
  <p:tag name="KSO_WM_UNIT_LAYERLEVEL" val="1"/>
  <p:tag name="KSO_WM_UNIT_VALUE" val="297"/>
  <p:tag name="KSO_WM_UNIT_HIGHLIGHT" val="0"/>
  <p:tag name="KSO_WM_UNIT_COMPATIBLE" val="0"/>
  <p:tag name="KSO_WM_UNIT_ID" val="custom160018_13*f*1"/>
  <p:tag name="KSO_WM_UNIT_PRESET_TEXT_LEN" val="50"/>
  <p:tag name="KSO_WM_UNIT_PRESET_TEXT_INDEX" val="6"/>
</p:tagLst>
</file>

<file path=ppt/tags/tag12.xml><?xml version="1.0" encoding="utf-8"?>
<p:tagLst xmlns:a="http://schemas.openxmlformats.org/drawingml/2006/main" xmlns:r="http://schemas.openxmlformats.org/officeDocument/2006/relationships" xmlns:p="http://schemas.openxmlformats.org/presentationml/2006/main">
  <p:tag name="KSO_WM_SLIDE_ID" val="custom160018_13"/>
  <p:tag name="KSO_WM_SLIDE_INDEX" val="13"/>
  <p:tag name="KSO_WM_SLIDE_LAYOUT" val="a_f"/>
  <p:tag name="KSO_WM_SLIDE_LAYOUT_CNT" val="1_1"/>
  <p:tag name="KSO_WM_SLIDE_TYPE" val="text"/>
  <p:tag name="KSO_WM_BEAUTIFY_FLAG" val="#wm#"/>
  <p:tag name="KSO_WM_SLIDE_POSITION" val="72*134"/>
  <p:tag name="KSO_WM_SLIDE_SIZE" val="824*343"/>
  <p:tag name="KSO_WM_SLIDE_ITEM_CNT" val="1"/>
  <p:tag name="KSO_WM_TEMPLATE_CATEGORY" val="custom"/>
  <p:tag name="KSO_WM_TEMPLATE_INDEX" val="160018"/>
  <p:tag name="KSO_WM_TAG_VERSION" val="1.0"/>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a"/>
  <p:tag name="KSO_WM_UNIT_INDEX" val="1"/>
  <p:tag name="KSO_WM_UNIT_ID" val="custom160018_13*a*1"/>
  <p:tag name="KSO_WM_UNIT_CLEAR" val="1"/>
  <p:tag name="KSO_WM_UNIT_LAYERLEVEL" val="1"/>
  <p:tag name="KSO_WM_UNIT_VALUE" val="19"/>
  <p:tag name="KSO_WM_UNIT_ISCONTENTSTITLE" val="0"/>
  <p:tag name="KSO_WM_UNIT_HIGHLIGHT" val="0"/>
  <p:tag name="KSO_WM_UNIT_COMPATIBLE" val="0"/>
  <p:tag name="KSO_WM_UNIT_PRESET_TEXT_INDEX" val="0"/>
  <p:tag name="KSO_WM_UNIT_PRESET_TEXT_LEN" val="9"/>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f"/>
  <p:tag name="KSO_WM_UNIT_INDEX" val="1"/>
  <p:tag name="KSO_WM_UNIT_CLEAR" val="1"/>
  <p:tag name="KSO_WM_UNIT_LAYERLEVEL" val="1"/>
  <p:tag name="KSO_WM_UNIT_VALUE" val="297"/>
  <p:tag name="KSO_WM_UNIT_HIGHLIGHT" val="0"/>
  <p:tag name="KSO_WM_UNIT_COMPATIBLE" val="0"/>
  <p:tag name="KSO_WM_UNIT_ID" val="custom160018_13*f*1"/>
  <p:tag name="KSO_WM_UNIT_PRESET_TEXT_LEN" val="50"/>
  <p:tag name="KSO_WM_UNIT_PRESET_TEXT_INDEX" val="6"/>
</p:tagLst>
</file>

<file path=ppt/tags/tag15.xml><?xml version="1.0" encoding="utf-8"?>
<p:tagLst xmlns:a="http://schemas.openxmlformats.org/drawingml/2006/main" xmlns:r="http://schemas.openxmlformats.org/officeDocument/2006/relationships" xmlns:p="http://schemas.openxmlformats.org/presentationml/2006/main">
  <p:tag name="KSO_WM_SLIDE_ID" val="custom160018_13"/>
  <p:tag name="KSO_WM_SLIDE_INDEX" val="13"/>
  <p:tag name="KSO_WM_SLIDE_LAYOUT" val="a_f"/>
  <p:tag name="KSO_WM_SLIDE_LAYOUT_CNT" val="1_1"/>
  <p:tag name="KSO_WM_SLIDE_TYPE" val="text"/>
  <p:tag name="KSO_WM_BEAUTIFY_FLAG" val="#wm#"/>
  <p:tag name="KSO_WM_SLIDE_POSITION" val="72*134"/>
  <p:tag name="KSO_WM_SLIDE_SIZE" val="824*343"/>
  <p:tag name="KSO_WM_SLIDE_ITEM_CNT" val="1"/>
  <p:tag name="KSO_WM_TEMPLATE_CATEGORY" val="custom"/>
  <p:tag name="KSO_WM_TEMPLATE_INDEX" val="160018"/>
  <p:tag name="KSO_WM_TAG_VERSION" val="1.0"/>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a"/>
  <p:tag name="KSO_WM_UNIT_INDEX" val="1"/>
  <p:tag name="KSO_WM_UNIT_ID" val="custom160018_13*a*1"/>
  <p:tag name="KSO_WM_UNIT_CLEAR" val="1"/>
  <p:tag name="KSO_WM_UNIT_LAYERLEVEL" val="1"/>
  <p:tag name="KSO_WM_UNIT_VALUE" val="19"/>
  <p:tag name="KSO_WM_UNIT_ISCONTENTSTITLE" val="0"/>
  <p:tag name="KSO_WM_UNIT_HIGHLIGHT" val="0"/>
  <p:tag name="KSO_WM_UNIT_COMPATIBLE" val="0"/>
  <p:tag name="KSO_WM_UNIT_PRESET_TEXT_INDEX" val="0"/>
  <p:tag name="KSO_WM_UNIT_PRESET_TEXT_LEN" val="9"/>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8"/>
  <p:tag name="KSO_WM_TAG_VERSION" val="1.0"/>
  <p:tag name="KSO_WM_SLIDE_ID" val="custom16001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a"/>
  <p:tag name="KSO_WM_UNIT_INDEX" val="1"/>
  <p:tag name="KSO_WM_UNIT_ID" val="custom160018_2*a*1"/>
  <p:tag name="KSO_WM_UNIT_CLEAR" val="1"/>
  <p:tag name="KSO_WM_UNIT_LAYERLEVEL" val="1"/>
  <p:tag name="KSO_WM_UNIT_VALUE" val="40"/>
  <p:tag name="KSO_WM_UNIT_ISCONTENTSTITLE" val="0"/>
  <p:tag name="KSO_WM_UNIT_HIGHLIGHT" val="0"/>
  <p:tag name="KSO_WM_UNIT_COMPATIBLE" val="0"/>
  <p:tag name="KSO_WM_UNIT_PRESET_TEXT_INDEX" val="0"/>
  <p:tag name="KSO_WM_UNIT_PRESET_TEXT_LEN" val="9"/>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f"/>
  <p:tag name="KSO_WM_UNIT_INDEX" val="1"/>
  <p:tag name="KSO_WM_UNIT_ID" val="custom160018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a"/>
  <p:tag name="KSO_WM_UNIT_INDEX" val="1"/>
  <p:tag name="KSO_WM_UNIT_ID" val="custom160018_13*a*1"/>
  <p:tag name="KSO_WM_UNIT_CLEAR" val="1"/>
  <p:tag name="KSO_WM_UNIT_LAYERLEVEL" val="1"/>
  <p:tag name="KSO_WM_UNIT_VALUE" val="19"/>
  <p:tag name="KSO_WM_UNIT_ISCONTENTSTITLE" val="0"/>
  <p:tag name="KSO_WM_UNIT_HIGHLIGHT" val="0"/>
  <p:tag name="KSO_WM_UNIT_COMPATIBLE" val="0"/>
  <p:tag name="KSO_WM_UNIT_PRESET_TEXT_INDEX" val="0"/>
  <p:tag name="KSO_WM_UNIT_PRESET_TEXT_LEN" val="9"/>
</p:tagLst>
</file>

<file path=ppt/tags/tag20.xml><?xml version="1.0" encoding="utf-8"?>
<p:tagLst xmlns:a="http://schemas.openxmlformats.org/drawingml/2006/main" xmlns:r="http://schemas.openxmlformats.org/officeDocument/2006/relationships" xmlns:p="http://schemas.openxmlformats.org/presentationml/2006/main">
  <p:tag name="KSO_WM_SLIDE_ID" val="custom160018_13"/>
  <p:tag name="KSO_WM_SLIDE_INDEX" val="13"/>
  <p:tag name="KSO_WM_SLIDE_LAYOUT" val="a_f"/>
  <p:tag name="KSO_WM_SLIDE_LAYOUT_CNT" val="1_1"/>
  <p:tag name="KSO_WM_SLIDE_TYPE" val="text"/>
  <p:tag name="KSO_WM_BEAUTIFY_FLAG" val="#wm#"/>
  <p:tag name="KSO_WM_SLIDE_POSITION" val="72*134"/>
  <p:tag name="KSO_WM_SLIDE_SIZE" val="824*343"/>
  <p:tag name="KSO_WM_SLIDE_ITEM_CNT" val="1"/>
  <p:tag name="KSO_WM_TEMPLATE_CATEGORY" val="custom"/>
  <p:tag name="KSO_WM_TEMPLATE_INDEX" val="160018"/>
  <p:tag name="KSO_WM_TAG_VERSION" val="1.0"/>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a"/>
  <p:tag name="KSO_WM_UNIT_INDEX" val="1"/>
  <p:tag name="KSO_WM_UNIT_ID" val="custom160018_13*a*1"/>
  <p:tag name="KSO_WM_UNIT_CLEAR" val="1"/>
  <p:tag name="KSO_WM_UNIT_LAYERLEVEL" val="1"/>
  <p:tag name="KSO_WM_UNIT_VALUE" val="19"/>
  <p:tag name="KSO_WM_UNIT_ISCONTENTSTITLE" val="0"/>
  <p:tag name="KSO_WM_UNIT_HIGHLIGHT" val="0"/>
  <p:tag name="KSO_WM_UNIT_COMPATIBLE" val="0"/>
  <p:tag name="KSO_WM_UNIT_PRESET_TEXT_INDEX" val="0"/>
  <p:tag name="KSO_WM_UNIT_PRESET_TEXT_LEN" val="9"/>
</p:tagLst>
</file>

<file path=ppt/tags/tag22.xml><?xml version="1.0" encoding="utf-8"?>
<p:tagLst xmlns:a="http://schemas.openxmlformats.org/drawingml/2006/main" xmlns:r="http://schemas.openxmlformats.org/officeDocument/2006/relationships" xmlns:p="http://schemas.openxmlformats.org/presentationml/2006/main">
  <p:tag name="KSO_WM_SLIDE_ID" val="custom160018_13"/>
  <p:tag name="KSO_WM_SLIDE_INDEX" val="13"/>
  <p:tag name="KSO_WM_SLIDE_LAYOUT" val="a_f"/>
  <p:tag name="KSO_WM_SLIDE_LAYOUT_CNT" val="1_1"/>
  <p:tag name="KSO_WM_SLIDE_TYPE" val="text"/>
  <p:tag name="KSO_WM_BEAUTIFY_FLAG" val="#wm#"/>
  <p:tag name="KSO_WM_SLIDE_POSITION" val="72*134"/>
  <p:tag name="KSO_WM_SLIDE_SIZE" val="824*343"/>
  <p:tag name="KSO_WM_SLIDE_ITEM_CNT" val="1"/>
  <p:tag name="KSO_WM_TEMPLATE_CATEGORY" val="custom"/>
  <p:tag name="KSO_WM_TEMPLATE_INDEX" val="160018"/>
  <p:tag name="KSO_WM_TAG_VERSION" val="1.0"/>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a"/>
  <p:tag name="KSO_WM_UNIT_INDEX" val="1"/>
  <p:tag name="KSO_WM_UNIT_ID" val="custom160018_13*a*1"/>
  <p:tag name="KSO_WM_UNIT_CLEAR" val="1"/>
  <p:tag name="KSO_WM_UNIT_LAYERLEVEL" val="1"/>
  <p:tag name="KSO_WM_UNIT_VALUE" val="19"/>
  <p:tag name="KSO_WM_UNIT_ISCONTENTSTITLE" val="0"/>
  <p:tag name="KSO_WM_UNIT_HIGHLIGHT" val="0"/>
  <p:tag name="KSO_WM_UNIT_COMPATIBLE" val="0"/>
  <p:tag name="KSO_WM_UNIT_PRESET_TEXT_INDEX" val="0"/>
  <p:tag name="KSO_WM_UNIT_PRESET_TEXT_LEN" val="9"/>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f"/>
  <p:tag name="KSO_WM_UNIT_INDEX" val="1"/>
  <p:tag name="KSO_WM_UNIT_CLEAR" val="1"/>
  <p:tag name="KSO_WM_UNIT_LAYERLEVEL" val="1"/>
  <p:tag name="KSO_WM_UNIT_VALUE" val="297"/>
  <p:tag name="KSO_WM_UNIT_HIGHLIGHT" val="0"/>
  <p:tag name="KSO_WM_UNIT_COMPATIBLE" val="0"/>
  <p:tag name="KSO_WM_UNIT_ID" val="custom160018_13*f*1"/>
  <p:tag name="KSO_WM_UNIT_PRESET_TEXT_LEN" val="50"/>
  <p:tag name="KSO_WM_UNIT_PRESET_TEXT_INDEX" val="6"/>
</p:tagLst>
</file>

<file path=ppt/tags/tag25.xml><?xml version="1.0" encoding="utf-8"?>
<p:tagLst xmlns:a="http://schemas.openxmlformats.org/drawingml/2006/main" xmlns:r="http://schemas.openxmlformats.org/officeDocument/2006/relationships" xmlns:p="http://schemas.openxmlformats.org/presentationml/2006/main">
  <p:tag name="KSO_WM_SLIDE_ID" val="custom160018_13"/>
  <p:tag name="KSO_WM_SLIDE_INDEX" val="13"/>
  <p:tag name="KSO_WM_SLIDE_LAYOUT" val="a_f"/>
  <p:tag name="KSO_WM_SLIDE_LAYOUT_CNT" val="1_1"/>
  <p:tag name="KSO_WM_SLIDE_TYPE" val="text"/>
  <p:tag name="KSO_WM_BEAUTIFY_FLAG" val="#wm#"/>
  <p:tag name="KSO_WM_SLIDE_POSITION" val="72*134"/>
  <p:tag name="KSO_WM_SLIDE_SIZE" val="824*343"/>
  <p:tag name="KSO_WM_SLIDE_ITEM_CNT" val="1"/>
  <p:tag name="KSO_WM_TEMPLATE_CATEGORY" val="custom"/>
  <p:tag name="KSO_WM_TEMPLATE_INDEX" val="160018"/>
  <p:tag name="KSO_WM_TAG_VERSION" val="1.0"/>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a"/>
  <p:tag name="KSO_WM_UNIT_INDEX" val="1"/>
  <p:tag name="KSO_WM_UNIT_ID" val="custom160018_13*a*1"/>
  <p:tag name="KSO_WM_UNIT_CLEAR" val="1"/>
  <p:tag name="KSO_WM_UNIT_LAYERLEVEL" val="1"/>
  <p:tag name="KSO_WM_UNIT_VALUE" val="19"/>
  <p:tag name="KSO_WM_UNIT_ISCONTENTSTITLE" val="0"/>
  <p:tag name="KSO_WM_UNIT_HIGHLIGHT" val="0"/>
  <p:tag name="KSO_WM_UNIT_COMPATIBLE" val="0"/>
  <p:tag name="KSO_WM_UNIT_PRESET_TEXT_INDEX" val="0"/>
  <p:tag name="KSO_WM_UNIT_PRESET_TEXT_LEN" val="9"/>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f"/>
  <p:tag name="KSO_WM_UNIT_INDEX" val="1"/>
  <p:tag name="KSO_WM_UNIT_CLEAR" val="1"/>
  <p:tag name="KSO_WM_UNIT_LAYERLEVEL" val="1"/>
  <p:tag name="KSO_WM_UNIT_VALUE" val="297"/>
  <p:tag name="KSO_WM_UNIT_HIGHLIGHT" val="0"/>
  <p:tag name="KSO_WM_UNIT_COMPATIBLE" val="0"/>
  <p:tag name="KSO_WM_UNIT_ID" val="custom160018_13*f*1"/>
  <p:tag name="KSO_WM_UNIT_PRESET_TEXT_LEN" val="50"/>
  <p:tag name="KSO_WM_UNIT_PRESET_TEXT_INDEX" val="6"/>
</p:tagLst>
</file>

<file path=ppt/tags/tag28.xml><?xml version="1.0" encoding="utf-8"?>
<p:tagLst xmlns:a="http://schemas.openxmlformats.org/drawingml/2006/main" xmlns:r="http://schemas.openxmlformats.org/officeDocument/2006/relationships" xmlns:p="http://schemas.openxmlformats.org/presentationml/2006/main">
  <p:tag name="KSO_WM_SLIDE_ID" val="custom160018_13"/>
  <p:tag name="KSO_WM_SLIDE_INDEX" val="13"/>
  <p:tag name="KSO_WM_SLIDE_LAYOUT" val="a_f"/>
  <p:tag name="KSO_WM_SLIDE_LAYOUT_CNT" val="1_1"/>
  <p:tag name="KSO_WM_SLIDE_TYPE" val="text"/>
  <p:tag name="KSO_WM_BEAUTIFY_FLAG" val="#wm#"/>
  <p:tag name="KSO_WM_SLIDE_POSITION" val="72*134"/>
  <p:tag name="KSO_WM_SLIDE_SIZE" val="824*343"/>
  <p:tag name="KSO_WM_SLIDE_ITEM_CNT" val="1"/>
  <p:tag name="KSO_WM_TEMPLATE_CATEGORY" val="custom"/>
  <p:tag name="KSO_WM_TEMPLATE_INDEX" val="160018"/>
  <p:tag name="KSO_WM_TAG_VERSION" val="1.0"/>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a"/>
  <p:tag name="KSO_WM_UNIT_INDEX" val="1"/>
  <p:tag name="KSO_WM_UNIT_ID" val="custom160018_13*a*1"/>
  <p:tag name="KSO_WM_UNIT_CLEAR" val="1"/>
  <p:tag name="KSO_WM_UNIT_LAYERLEVEL" val="1"/>
  <p:tag name="KSO_WM_UNIT_VALUE" val="19"/>
  <p:tag name="KSO_WM_UNIT_ISCONTENTSTITLE" val="0"/>
  <p:tag name="KSO_WM_UNIT_HIGHLIGHT" val="0"/>
  <p:tag name="KSO_WM_UNIT_COMPATIBLE" val="0"/>
  <p:tag name="KSO_WM_UNIT_PRESET_TEXT_INDEX" val="0"/>
  <p:tag name="KSO_WM_UNIT_PRESET_TEXT_LEN" val="9"/>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f"/>
  <p:tag name="KSO_WM_UNIT_INDEX" val="1"/>
  <p:tag name="KSO_WM_UNIT_CLEAR" val="1"/>
  <p:tag name="KSO_WM_UNIT_LAYERLEVEL" val="1"/>
  <p:tag name="KSO_WM_UNIT_VALUE" val="297"/>
  <p:tag name="KSO_WM_UNIT_HIGHLIGHT" val="0"/>
  <p:tag name="KSO_WM_UNIT_COMPATIBLE" val="0"/>
  <p:tag name="KSO_WM_UNIT_ID" val="custom160018_13*f*1"/>
  <p:tag name="KSO_WM_UNIT_PRESET_TEXT_LEN" val="50"/>
  <p:tag name="KSO_WM_UNIT_PRESET_TEXT_INDEX" val="6"/>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f"/>
  <p:tag name="KSO_WM_UNIT_INDEX" val="1"/>
  <p:tag name="KSO_WM_UNIT_CLEAR" val="1"/>
  <p:tag name="KSO_WM_UNIT_LAYERLEVEL" val="1"/>
  <p:tag name="KSO_WM_UNIT_VALUE" val="297"/>
  <p:tag name="KSO_WM_UNIT_HIGHLIGHT" val="0"/>
  <p:tag name="KSO_WM_UNIT_COMPATIBLE" val="0"/>
  <p:tag name="KSO_WM_UNIT_ID" val="custom160018_13*f*1"/>
  <p:tag name="KSO_WM_UNIT_PRESET_TEXT_LEN" val="50"/>
  <p:tag name="KSO_WM_UNIT_PRESET_TEXT_INDEX" val="6"/>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8"/>
</p:tagLst>
</file>

<file path=ppt/tags/tag32.xml><?xml version="1.0" encoding="utf-8"?>
<p:tagLst xmlns:a="http://schemas.openxmlformats.org/drawingml/2006/main" xmlns:r="http://schemas.openxmlformats.org/officeDocument/2006/relationships" xmlns:p="http://schemas.openxmlformats.org/presentationml/2006/main">
  <p:tag name="KSO_WM_SLIDE_ID" val="custom160018_13"/>
  <p:tag name="KSO_WM_SLIDE_INDEX" val="13"/>
  <p:tag name="KSO_WM_SLIDE_LAYOUT" val="a_f"/>
  <p:tag name="KSO_WM_SLIDE_LAYOUT_CNT" val="1_1"/>
  <p:tag name="KSO_WM_SLIDE_TYPE" val="text"/>
  <p:tag name="KSO_WM_BEAUTIFY_FLAG" val="#wm#"/>
  <p:tag name="KSO_WM_SLIDE_POSITION" val="72*134"/>
  <p:tag name="KSO_WM_SLIDE_SIZE" val="824*343"/>
  <p:tag name="KSO_WM_SLIDE_ITEM_CNT" val="1"/>
  <p:tag name="KSO_WM_TEMPLATE_CATEGORY" val="custom"/>
  <p:tag name="KSO_WM_TEMPLATE_INDEX" val="160018"/>
  <p:tag name="KSO_WM_TAG_VERSION" val="1.0"/>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a"/>
  <p:tag name="KSO_WM_UNIT_INDEX" val="1"/>
  <p:tag name="KSO_WM_UNIT_ID" val="custom160018_13*a*1"/>
  <p:tag name="KSO_WM_UNIT_CLEAR" val="1"/>
  <p:tag name="KSO_WM_UNIT_LAYERLEVEL" val="1"/>
  <p:tag name="KSO_WM_UNIT_VALUE" val="19"/>
  <p:tag name="KSO_WM_UNIT_ISCONTENTSTITLE" val="0"/>
  <p:tag name="KSO_WM_UNIT_HIGHLIGHT" val="0"/>
  <p:tag name="KSO_WM_UNIT_COMPATIBLE" val="0"/>
  <p:tag name="KSO_WM_UNIT_PRESET_TEXT_INDEX" val="0"/>
  <p:tag name="KSO_WM_UNIT_PRESET_TEXT_LEN" val="9"/>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f"/>
  <p:tag name="KSO_WM_UNIT_INDEX" val="1"/>
  <p:tag name="KSO_WM_UNIT_CLEAR" val="1"/>
  <p:tag name="KSO_WM_UNIT_LAYERLEVEL" val="1"/>
  <p:tag name="KSO_WM_UNIT_VALUE" val="297"/>
  <p:tag name="KSO_WM_UNIT_HIGHLIGHT" val="0"/>
  <p:tag name="KSO_WM_UNIT_COMPATIBLE" val="0"/>
  <p:tag name="KSO_WM_UNIT_ID" val="custom160018_13*f*1"/>
  <p:tag name="KSO_WM_UNIT_PRESET_TEXT_LEN" val="50"/>
  <p:tag name="KSO_WM_UNIT_PRESET_TEXT_INDEX" val="6"/>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8"/>
</p:tagLst>
</file>

<file path=ppt/tags/tag36.xml><?xml version="1.0" encoding="utf-8"?>
<p:tagLst xmlns:a="http://schemas.openxmlformats.org/drawingml/2006/main" xmlns:r="http://schemas.openxmlformats.org/officeDocument/2006/relationships" xmlns:p="http://schemas.openxmlformats.org/presentationml/2006/main">
  <p:tag name="KSO_WM_SLIDE_ID" val="custom160018_13"/>
  <p:tag name="KSO_WM_SLIDE_INDEX" val="13"/>
  <p:tag name="KSO_WM_SLIDE_LAYOUT" val="a_f"/>
  <p:tag name="KSO_WM_SLIDE_LAYOUT_CNT" val="1_1"/>
  <p:tag name="KSO_WM_SLIDE_TYPE" val="text"/>
  <p:tag name="KSO_WM_BEAUTIFY_FLAG" val="#wm#"/>
  <p:tag name="KSO_WM_SLIDE_POSITION" val="72*134"/>
  <p:tag name="KSO_WM_SLIDE_SIZE" val="824*343"/>
  <p:tag name="KSO_WM_SLIDE_ITEM_CNT" val="1"/>
  <p:tag name="KSO_WM_TEMPLATE_CATEGORY" val="custom"/>
  <p:tag name="KSO_WM_TEMPLATE_INDEX" val="160018"/>
  <p:tag name="KSO_WM_TAG_VERSION" val="1.0"/>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a"/>
  <p:tag name="KSO_WM_UNIT_INDEX" val="1"/>
  <p:tag name="KSO_WM_UNIT_ID" val="custom160018_13*a*1"/>
  <p:tag name="KSO_WM_UNIT_CLEAR" val="1"/>
  <p:tag name="KSO_WM_UNIT_LAYERLEVEL" val="1"/>
  <p:tag name="KSO_WM_UNIT_VALUE" val="19"/>
  <p:tag name="KSO_WM_UNIT_ISCONTENTSTITLE" val="0"/>
  <p:tag name="KSO_WM_UNIT_HIGHLIGHT" val="0"/>
  <p:tag name="KSO_WM_UNIT_COMPATIBLE" val="0"/>
  <p:tag name="KSO_WM_UNIT_PRESET_TEXT_INDEX" val="0"/>
  <p:tag name="KSO_WM_UNIT_PRESET_TEXT_LEN" val="9"/>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f"/>
  <p:tag name="KSO_WM_UNIT_INDEX" val="1"/>
  <p:tag name="KSO_WM_UNIT_CLEAR" val="1"/>
  <p:tag name="KSO_WM_UNIT_LAYERLEVEL" val="1"/>
  <p:tag name="KSO_WM_UNIT_VALUE" val="297"/>
  <p:tag name="KSO_WM_UNIT_HIGHLIGHT" val="0"/>
  <p:tag name="KSO_WM_UNIT_COMPATIBLE" val="0"/>
  <p:tag name="KSO_WM_UNIT_ID" val="custom160018_13*f*1"/>
  <p:tag name="KSO_WM_UNIT_PRESET_TEXT_LEN" val="50"/>
  <p:tag name="KSO_WM_UNIT_PRESET_TEXT_INDEX" val="6"/>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8"/>
</p:tagLst>
</file>

<file path=ppt/tags/tag4.xml><?xml version="1.0" encoding="utf-8"?>
<p:tagLst xmlns:a="http://schemas.openxmlformats.org/drawingml/2006/main" xmlns:r="http://schemas.openxmlformats.org/officeDocument/2006/relationships" xmlns:p="http://schemas.openxmlformats.org/presentationml/2006/main">
  <p:tag name="KSO_WM_SLIDE_ID" val="custom160018_13"/>
  <p:tag name="KSO_WM_SLIDE_INDEX" val="13"/>
  <p:tag name="KSO_WM_SLIDE_LAYOUT" val="a_f"/>
  <p:tag name="KSO_WM_SLIDE_LAYOUT_CNT" val="1_1"/>
  <p:tag name="KSO_WM_SLIDE_TYPE" val="text"/>
  <p:tag name="KSO_WM_BEAUTIFY_FLAG" val="#wm#"/>
  <p:tag name="KSO_WM_SLIDE_POSITION" val="72*134"/>
  <p:tag name="KSO_WM_SLIDE_SIZE" val="824*343"/>
  <p:tag name="KSO_WM_SLIDE_ITEM_CNT" val="1"/>
  <p:tag name="KSO_WM_TEMPLATE_CATEGORY" val="custom"/>
  <p:tag name="KSO_WM_TEMPLATE_INDEX" val="160018"/>
  <p:tag name="KSO_WM_TAG_VERSION" val="1.0"/>
</p:tagLst>
</file>

<file path=ppt/tags/tag40.xml><?xml version="1.0" encoding="utf-8"?>
<p:tagLst xmlns:a="http://schemas.openxmlformats.org/drawingml/2006/main" xmlns:r="http://schemas.openxmlformats.org/officeDocument/2006/relationships" xmlns:p="http://schemas.openxmlformats.org/presentationml/2006/main">
  <p:tag name="KSO_WM_SLIDE_ID" val="custom160018_13"/>
  <p:tag name="KSO_WM_SLIDE_INDEX" val="13"/>
  <p:tag name="KSO_WM_SLIDE_LAYOUT" val="a_f"/>
  <p:tag name="KSO_WM_SLIDE_LAYOUT_CNT" val="1_1"/>
  <p:tag name="KSO_WM_SLIDE_TYPE" val="text"/>
  <p:tag name="KSO_WM_BEAUTIFY_FLAG" val="#wm#"/>
  <p:tag name="KSO_WM_SLIDE_POSITION" val="72*134"/>
  <p:tag name="KSO_WM_SLIDE_SIZE" val="824*343"/>
  <p:tag name="KSO_WM_SLIDE_ITEM_CNT" val="1"/>
  <p:tag name="KSO_WM_TEMPLATE_CATEGORY" val="custom"/>
  <p:tag name="KSO_WM_TEMPLATE_INDEX" val="160018"/>
  <p:tag name="KSO_WM_TAG_VERSION" val="1.0"/>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a"/>
  <p:tag name="KSO_WM_UNIT_INDEX" val="1"/>
  <p:tag name="KSO_WM_UNIT_ID" val="custom160018_13*a*1"/>
  <p:tag name="KSO_WM_UNIT_CLEAR" val="1"/>
  <p:tag name="KSO_WM_UNIT_LAYERLEVEL" val="1"/>
  <p:tag name="KSO_WM_UNIT_VALUE" val="19"/>
  <p:tag name="KSO_WM_UNIT_ISCONTENTSTITLE" val="0"/>
  <p:tag name="KSO_WM_UNIT_HIGHLIGHT" val="0"/>
  <p:tag name="KSO_WM_UNIT_COMPATIBLE" val="0"/>
  <p:tag name="KSO_WM_UNIT_PRESET_TEXT_INDEX" val="0"/>
  <p:tag name="KSO_WM_UNIT_PRESET_TEXT_LEN" val="9"/>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f"/>
  <p:tag name="KSO_WM_UNIT_INDEX" val="1"/>
  <p:tag name="KSO_WM_UNIT_CLEAR" val="1"/>
  <p:tag name="KSO_WM_UNIT_LAYERLEVEL" val="1"/>
  <p:tag name="KSO_WM_UNIT_VALUE" val="297"/>
  <p:tag name="KSO_WM_UNIT_HIGHLIGHT" val="0"/>
  <p:tag name="KSO_WM_UNIT_COMPATIBLE" val="0"/>
  <p:tag name="KSO_WM_UNIT_ID" val="custom160018_13*f*1"/>
  <p:tag name="KSO_WM_UNIT_PRESET_TEXT_LEN" val="50"/>
  <p:tag name="KSO_WM_UNIT_PRESET_TEXT_INDEX" val="6"/>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8"/>
</p:tagLst>
</file>

<file path=ppt/tags/tag44.xml><?xml version="1.0" encoding="utf-8"?>
<p:tagLst xmlns:a="http://schemas.openxmlformats.org/drawingml/2006/main" xmlns:r="http://schemas.openxmlformats.org/officeDocument/2006/relationships" xmlns:p="http://schemas.openxmlformats.org/presentationml/2006/main">
  <p:tag name="KSO_WM_SLIDE_ID" val="custom160018_13"/>
  <p:tag name="KSO_WM_SLIDE_INDEX" val="13"/>
  <p:tag name="KSO_WM_SLIDE_LAYOUT" val="a_f"/>
  <p:tag name="KSO_WM_SLIDE_LAYOUT_CNT" val="1_1"/>
  <p:tag name="KSO_WM_SLIDE_TYPE" val="text"/>
  <p:tag name="KSO_WM_BEAUTIFY_FLAG" val="#wm#"/>
  <p:tag name="KSO_WM_SLIDE_POSITION" val="72*134"/>
  <p:tag name="KSO_WM_SLIDE_SIZE" val="824*343"/>
  <p:tag name="KSO_WM_SLIDE_ITEM_CNT" val="1"/>
  <p:tag name="KSO_WM_TEMPLATE_CATEGORY" val="custom"/>
  <p:tag name="KSO_WM_TEMPLATE_INDEX" val="160018"/>
  <p:tag name="KSO_WM_TAG_VERSION" val="1.0"/>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a"/>
  <p:tag name="KSO_WM_UNIT_INDEX" val="1"/>
  <p:tag name="KSO_WM_UNIT_ID" val="custom160018_13*a*1"/>
  <p:tag name="KSO_WM_UNIT_CLEAR" val="1"/>
  <p:tag name="KSO_WM_UNIT_LAYERLEVEL" val="1"/>
  <p:tag name="KSO_WM_UNIT_VALUE" val="19"/>
  <p:tag name="KSO_WM_UNIT_ISCONTENTSTITLE" val="0"/>
  <p:tag name="KSO_WM_UNIT_HIGHLIGHT" val="0"/>
  <p:tag name="KSO_WM_UNIT_COMPATIBLE" val="0"/>
  <p:tag name="KSO_WM_UNIT_PRESET_TEXT_INDEX" val="0"/>
  <p:tag name="KSO_WM_UNIT_PRESET_TEXT_LEN" val="9"/>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f"/>
  <p:tag name="KSO_WM_UNIT_INDEX" val="1"/>
  <p:tag name="KSO_WM_UNIT_CLEAR" val="1"/>
  <p:tag name="KSO_WM_UNIT_LAYERLEVEL" val="1"/>
  <p:tag name="KSO_WM_UNIT_VALUE" val="297"/>
  <p:tag name="KSO_WM_UNIT_HIGHLIGHT" val="0"/>
  <p:tag name="KSO_WM_UNIT_COMPATIBLE" val="0"/>
  <p:tag name="KSO_WM_UNIT_ID" val="custom160018_13*f*1"/>
  <p:tag name="KSO_WM_UNIT_PRESET_TEXT_LEN" val="50"/>
  <p:tag name="KSO_WM_UNIT_PRESET_TEXT_INDEX" val="6"/>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8"/>
</p:tagLst>
</file>

<file path=ppt/tags/tag48.xml><?xml version="1.0" encoding="utf-8"?>
<p:tagLst xmlns:a="http://schemas.openxmlformats.org/drawingml/2006/main" xmlns:r="http://schemas.openxmlformats.org/officeDocument/2006/relationships" xmlns:p="http://schemas.openxmlformats.org/presentationml/2006/main">
  <p:tag name="KSO_WM_SLIDE_ID" val="custom160018_13"/>
  <p:tag name="KSO_WM_SLIDE_INDEX" val="13"/>
  <p:tag name="KSO_WM_SLIDE_LAYOUT" val="a_f"/>
  <p:tag name="KSO_WM_SLIDE_LAYOUT_CNT" val="1_1"/>
  <p:tag name="KSO_WM_SLIDE_TYPE" val="text"/>
  <p:tag name="KSO_WM_BEAUTIFY_FLAG" val="#wm#"/>
  <p:tag name="KSO_WM_SLIDE_POSITION" val="72*134"/>
  <p:tag name="KSO_WM_SLIDE_SIZE" val="824*343"/>
  <p:tag name="KSO_WM_SLIDE_ITEM_CNT" val="1"/>
  <p:tag name="KSO_WM_TEMPLATE_CATEGORY" val="custom"/>
  <p:tag name="KSO_WM_TEMPLATE_INDEX" val="160018"/>
  <p:tag name="KSO_WM_TAG_VERSION" val="1.0"/>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a"/>
  <p:tag name="KSO_WM_UNIT_INDEX" val="1"/>
  <p:tag name="KSO_WM_UNIT_ID" val="custom160018_13*a*1"/>
  <p:tag name="KSO_WM_UNIT_CLEAR" val="1"/>
  <p:tag name="KSO_WM_UNIT_LAYERLEVEL" val="1"/>
  <p:tag name="KSO_WM_UNIT_VALUE" val="19"/>
  <p:tag name="KSO_WM_UNIT_ISCONTENTSTITLE" val="0"/>
  <p:tag name="KSO_WM_UNIT_HIGHLIGHT" val="0"/>
  <p:tag name="KSO_WM_UNIT_COMPATIBLE" val="0"/>
  <p:tag name="KSO_WM_UNIT_PRESET_TEXT_INDEX" val="0"/>
  <p:tag name="KSO_WM_UNIT_PRESET_TEXT_LEN" val="9"/>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a"/>
  <p:tag name="KSO_WM_UNIT_INDEX" val="1"/>
  <p:tag name="KSO_WM_UNIT_ID" val="custom160018_13*a*1"/>
  <p:tag name="KSO_WM_UNIT_CLEAR" val="1"/>
  <p:tag name="KSO_WM_UNIT_LAYERLEVEL" val="1"/>
  <p:tag name="KSO_WM_UNIT_VALUE" val="19"/>
  <p:tag name="KSO_WM_UNIT_ISCONTENTSTITLE" val="0"/>
  <p:tag name="KSO_WM_UNIT_HIGHLIGHT" val="0"/>
  <p:tag name="KSO_WM_UNIT_COMPATIBLE" val="0"/>
  <p:tag name="KSO_WM_UNIT_PRESET_TEXT_INDEX" val="0"/>
  <p:tag name="KSO_WM_UNIT_PRESET_TEXT_LEN" val="9"/>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f"/>
  <p:tag name="KSO_WM_UNIT_INDEX" val="1"/>
  <p:tag name="KSO_WM_UNIT_CLEAR" val="1"/>
  <p:tag name="KSO_WM_UNIT_LAYERLEVEL" val="1"/>
  <p:tag name="KSO_WM_UNIT_VALUE" val="297"/>
  <p:tag name="KSO_WM_UNIT_HIGHLIGHT" val="0"/>
  <p:tag name="KSO_WM_UNIT_COMPATIBLE" val="0"/>
  <p:tag name="KSO_WM_UNIT_ID" val="custom160018_13*f*1"/>
  <p:tag name="KSO_WM_UNIT_PRESET_TEXT_LEN" val="50"/>
  <p:tag name="KSO_WM_UNIT_PRESET_TEXT_INDEX" val="6"/>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8"/>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8"/>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8"/>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8"/>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8"/>
</p:tagLst>
</file>

<file path=ppt/tags/tag56.xml><?xml version="1.0" encoding="utf-8"?>
<p:tagLst xmlns:a="http://schemas.openxmlformats.org/drawingml/2006/main" xmlns:r="http://schemas.openxmlformats.org/officeDocument/2006/relationships" xmlns:p="http://schemas.openxmlformats.org/presentationml/2006/main">
  <p:tag name="KSO_WM_SLIDE_ID" val="custom160018_13"/>
  <p:tag name="KSO_WM_SLIDE_INDEX" val="13"/>
  <p:tag name="KSO_WM_SLIDE_LAYOUT" val="a_f"/>
  <p:tag name="KSO_WM_SLIDE_LAYOUT_CNT" val="1_1"/>
  <p:tag name="KSO_WM_SLIDE_TYPE" val="text"/>
  <p:tag name="KSO_WM_BEAUTIFY_FLAG" val="#wm#"/>
  <p:tag name="KSO_WM_SLIDE_POSITION" val="72*134"/>
  <p:tag name="KSO_WM_SLIDE_SIZE" val="824*343"/>
  <p:tag name="KSO_WM_SLIDE_ITEM_CNT" val="1"/>
  <p:tag name="KSO_WM_TEMPLATE_CATEGORY" val="custom"/>
  <p:tag name="KSO_WM_TEMPLATE_INDEX" val="160018"/>
  <p:tag name="KSO_WM_TAG_VERSION" val="1.0"/>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a"/>
  <p:tag name="KSO_WM_UNIT_INDEX" val="1"/>
  <p:tag name="KSO_WM_UNIT_ID" val="custom160018_13*a*1"/>
  <p:tag name="KSO_WM_UNIT_CLEAR" val="1"/>
  <p:tag name="KSO_WM_UNIT_LAYERLEVEL" val="1"/>
  <p:tag name="KSO_WM_UNIT_VALUE" val="19"/>
  <p:tag name="KSO_WM_UNIT_ISCONTENTSTITLE" val="0"/>
  <p:tag name="KSO_WM_UNIT_HIGHLIGHT" val="0"/>
  <p:tag name="KSO_WM_UNIT_COMPATIBLE" val="0"/>
  <p:tag name="KSO_WM_UNIT_PRESET_TEXT_INDEX" val="0"/>
  <p:tag name="KSO_WM_UNIT_PRESET_TEXT_LEN" val="9"/>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f"/>
  <p:tag name="KSO_WM_UNIT_INDEX" val="1"/>
  <p:tag name="KSO_WM_UNIT_CLEAR" val="1"/>
  <p:tag name="KSO_WM_UNIT_LAYERLEVEL" val="1"/>
  <p:tag name="KSO_WM_UNIT_VALUE" val="297"/>
  <p:tag name="KSO_WM_UNIT_HIGHLIGHT" val="0"/>
  <p:tag name="KSO_WM_UNIT_COMPATIBLE" val="0"/>
  <p:tag name="KSO_WM_UNIT_ID" val="custom160018_13*f*1"/>
  <p:tag name="KSO_WM_UNIT_PRESET_TEXT_LEN" val="50"/>
  <p:tag name="KSO_WM_UNIT_PRESET_TEXT_INDEX" val="6"/>
</p:tagLst>
</file>

<file path=ppt/tags/tag59.xml><?xml version="1.0" encoding="utf-8"?>
<p:tagLst xmlns:a="http://schemas.openxmlformats.org/drawingml/2006/main" xmlns:r="http://schemas.openxmlformats.org/officeDocument/2006/relationships" xmlns:p="http://schemas.openxmlformats.org/presentationml/2006/main">
  <p:tag name="KSO_WM_SLIDE_ID" val="custom160018_13"/>
  <p:tag name="KSO_WM_SLIDE_INDEX" val="13"/>
  <p:tag name="KSO_WM_SLIDE_LAYOUT" val="a_f"/>
  <p:tag name="KSO_WM_SLIDE_LAYOUT_CNT" val="1_1"/>
  <p:tag name="KSO_WM_SLIDE_TYPE" val="text"/>
  <p:tag name="KSO_WM_BEAUTIFY_FLAG" val="#wm#"/>
  <p:tag name="KSO_WM_SLIDE_POSITION" val="72*134"/>
  <p:tag name="KSO_WM_SLIDE_SIZE" val="824*343"/>
  <p:tag name="KSO_WM_SLIDE_ITEM_CNT" val="1"/>
  <p:tag name="KSO_WM_TEMPLATE_CATEGORY" val="custom"/>
  <p:tag name="KSO_WM_TEMPLATE_INDEX" val="160018"/>
  <p:tag name="KSO_WM_TAG_VERSION" val="1.0"/>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f"/>
  <p:tag name="KSO_WM_UNIT_INDEX" val="1"/>
  <p:tag name="KSO_WM_UNIT_CLEAR" val="1"/>
  <p:tag name="KSO_WM_UNIT_LAYERLEVEL" val="1"/>
  <p:tag name="KSO_WM_UNIT_VALUE" val="297"/>
  <p:tag name="KSO_WM_UNIT_HIGHLIGHT" val="0"/>
  <p:tag name="KSO_WM_UNIT_COMPATIBLE" val="0"/>
  <p:tag name="KSO_WM_UNIT_ID" val="custom160018_13*f*1"/>
  <p:tag name="KSO_WM_UNIT_PRESET_TEXT_LEN" val="50"/>
  <p:tag name="KSO_WM_UNIT_PRESET_TEXT_INDEX" val="6"/>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a"/>
  <p:tag name="KSO_WM_UNIT_INDEX" val="1"/>
  <p:tag name="KSO_WM_UNIT_ID" val="custom160018_13*a*1"/>
  <p:tag name="KSO_WM_UNIT_CLEAR" val="1"/>
  <p:tag name="KSO_WM_UNIT_LAYERLEVEL" val="1"/>
  <p:tag name="KSO_WM_UNIT_VALUE" val="19"/>
  <p:tag name="KSO_WM_UNIT_ISCONTENTSTITLE" val="0"/>
  <p:tag name="KSO_WM_UNIT_HIGHLIGHT" val="0"/>
  <p:tag name="KSO_WM_UNIT_COMPATIBLE" val="0"/>
  <p:tag name="KSO_WM_UNIT_PRESET_TEXT_INDEX" val="0"/>
  <p:tag name="KSO_WM_UNIT_PRESET_TEXT_LEN" val="9"/>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f"/>
  <p:tag name="KSO_WM_UNIT_INDEX" val="1"/>
  <p:tag name="KSO_WM_UNIT_CLEAR" val="1"/>
  <p:tag name="KSO_WM_UNIT_LAYERLEVEL" val="1"/>
  <p:tag name="KSO_WM_UNIT_VALUE" val="297"/>
  <p:tag name="KSO_WM_UNIT_HIGHLIGHT" val="0"/>
  <p:tag name="KSO_WM_UNIT_COMPATIBLE" val="0"/>
  <p:tag name="KSO_WM_UNIT_ID" val="custom160018_13*f*1"/>
  <p:tag name="KSO_WM_UNIT_PRESET_TEXT_LEN" val="50"/>
  <p:tag name="KSO_WM_UNIT_PRESET_TEXT_INDEX" val="6"/>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8"/>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8"/>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8"/>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8"/>
  <p:tag name="KSO_WM_TAG_VERSION" val="1.0"/>
  <p:tag name="KSO_WM_SLIDE_ID" val="custom16001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f"/>
  <p:tag name="KSO_WM_UNIT_INDEX" val="1"/>
  <p:tag name="KSO_WM_UNIT_ID" val="custom160018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67.xml><?xml version="1.0" encoding="utf-8"?>
<p:tagLst xmlns:a="http://schemas.openxmlformats.org/drawingml/2006/main" xmlns:r="http://schemas.openxmlformats.org/officeDocument/2006/relationships" xmlns:p="http://schemas.openxmlformats.org/presentationml/2006/main">
  <p:tag name="KSO_WM_SLIDE_ID" val="custom160018_13"/>
  <p:tag name="KSO_WM_SLIDE_INDEX" val="13"/>
  <p:tag name="KSO_WM_SLIDE_LAYOUT" val="a_f"/>
  <p:tag name="KSO_WM_SLIDE_LAYOUT_CNT" val="1_1"/>
  <p:tag name="KSO_WM_SLIDE_TYPE" val="text"/>
  <p:tag name="KSO_WM_BEAUTIFY_FLAG" val="#wm#"/>
  <p:tag name="KSO_WM_SLIDE_POSITION" val="72*134"/>
  <p:tag name="KSO_WM_SLIDE_SIZE" val="824*343"/>
  <p:tag name="KSO_WM_SLIDE_ITEM_CNT" val="1"/>
  <p:tag name="KSO_WM_TEMPLATE_CATEGORY" val="custom"/>
  <p:tag name="KSO_WM_TEMPLATE_INDEX" val="160018"/>
  <p:tag name="KSO_WM_TAG_VERSION" val="1.0"/>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a"/>
  <p:tag name="KSO_WM_UNIT_INDEX" val="1"/>
  <p:tag name="KSO_WM_UNIT_ID" val="custom160018_13*a*1"/>
  <p:tag name="KSO_WM_UNIT_CLEAR" val="1"/>
  <p:tag name="KSO_WM_UNIT_LAYERLEVEL" val="1"/>
  <p:tag name="KSO_WM_UNIT_VALUE" val="19"/>
  <p:tag name="KSO_WM_UNIT_ISCONTENTSTITLE" val="0"/>
  <p:tag name="KSO_WM_UNIT_HIGHLIGHT" val="0"/>
  <p:tag name="KSO_WM_UNIT_COMPATIBLE" val="0"/>
  <p:tag name="KSO_WM_UNIT_PRESET_TEXT_INDEX" val="0"/>
  <p:tag name="KSO_WM_UNIT_PRESET_TEXT_LEN" val="9"/>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f"/>
  <p:tag name="KSO_WM_UNIT_INDEX" val="1"/>
  <p:tag name="KSO_WM_UNIT_CLEAR" val="1"/>
  <p:tag name="KSO_WM_UNIT_LAYERLEVEL" val="1"/>
  <p:tag name="KSO_WM_UNIT_VALUE" val="297"/>
  <p:tag name="KSO_WM_UNIT_HIGHLIGHT" val="0"/>
  <p:tag name="KSO_WM_UNIT_COMPATIBLE" val="0"/>
  <p:tag name="KSO_WM_UNIT_ID" val="custom160018_13*f*1"/>
  <p:tag name="KSO_WM_UNIT_PRESET_TEXT_LEN" val="50"/>
  <p:tag name="KSO_WM_UNIT_PRESET_TEXT_INDEX" val="6"/>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f"/>
  <p:tag name="KSO_WM_UNIT_INDEX" val="1"/>
  <p:tag name="KSO_WM_UNIT_CLEAR" val="1"/>
  <p:tag name="KSO_WM_UNIT_LAYERLEVEL" val="1"/>
  <p:tag name="KSO_WM_UNIT_VALUE" val="297"/>
  <p:tag name="KSO_WM_UNIT_HIGHLIGHT" val="0"/>
  <p:tag name="KSO_WM_UNIT_COMPATIBLE" val="0"/>
  <p:tag name="KSO_WM_UNIT_ID" val="custom160018_13*f*1"/>
  <p:tag name="KSO_WM_UNIT_PRESET_TEXT_LEN" val="50"/>
  <p:tag name="KSO_WM_UNIT_PRESET_TEXT_INDEX" val="6"/>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018"/>
  <p:tag name="KSO_WM_TAG_VERSION" val="1.0"/>
  <p:tag name="KSO_WM_SLIDE_ID" val="custom160018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f"/>
  <p:tag name="KSO_WM_UNIT_INDEX" val="1"/>
  <p:tag name="KSO_WM_UNIT_ID" val="custom160018_2*f*1"/>
  <p:tag name="KSO_WM_UNIT_CLEAR" val="1"/>
  <p:tag name="KSO_WM_UNIT_LAYERLEVEL" val="1"/>
  <p:tag name="KSO_WM_UNIT_VALUE" val="429"/>
  <p:tag name="KSO_WM_UNIT_HIGHLIGHT" val="0"/>
  <p:tag name="KSO_WM_UNIT_COMPATIBLE" val="0"/>
  <p:tag name="KSO_WM_UNIT_PRESET_TEXT_INDEX" val="6"/>
  <p:tag name="KSO_WM_UNIT_PRESET_TEXT_LEN" val="50"/>
</p:tagLst>
</file>

<file path=ppt/tags/tag72.xml><?xml version="1.0" encoding="utf-8"?>
<p:tagLst xmlns:a="http://schemas.openxmlformats.org/drawingml/2006/main" xmlns:r="http://schemas.openxmlformats.org/officeDocument/2006/relationships" xmlns:p="http://schemas.openxmlformats.org/presentationml/2006/main">
  <p:tag name="KSO_WM_SLIDE_ID" val="custom160018_13"/>
  <p:tag name="KSO_WM_SLIDE_INDEX" val="13"/>
  <p:tag name="KSO_WM_SLIDE_LAYOUT" val="a_f"/>
  <p:tag name="KSO_WM_SLIDE_LAYOUT_CNT" val="1_1"/>
  <p:tag name="KSO_WM_SLIDE_TYPE" val="text"/>
  <p:tag name="KSO_WM_BEAUTIFY_FLAG" val="#wm#"/>
  <p:tag name="KSO_WM_SLIDE_POSITION" val="72*134"/>
  <p:tag name="KSO_WM_SLIDE_SIZE" val="824*343"/>
  <p:tag name="KSO_WM_SLIDE_ITEM_CNT" val="1"/>
  <p:tag name="KSO_WM_TEMPLATE_CATEGORY" val="custom"/>
  <p:tag name="KSO_WM_TEMPLATE_INDEX" val="160018"/>
  <p:tag name="KSO_WM_TAG_VERSION" val="1.0"/>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a"/>
  <p:tag name="KSO_WM_UNIT_INDEX" val="1"/>
  <p:tag name="KSO_WM_UNIT_ID" val="custom160018_13*a*1"/>
  <p:tag name="KSO_WM_UNIT_CLEAR" val="1"/>
  <p:tag name="KSO_WM_UNIT_LAYERLEVEL" val="1"/>
  <p:tag name="KSO_WM_UNIT_VALUE" val="19"/>
  <p:tag name="KSO_WM_UNIT_ISCONTENTSTITLE" val="0"/>
  <p:tag name="KSO_WM_UNIT_HIGHLIGHT" val="0"/>
  <p:tag name="KSO_WM_UNIT_COMPATIBLE" val="0"/>
  <p:tag name="KSO_WM_UNIT_PRESET_TEXT_INDEX" val="0"/>
  <p:tag name="KSO_WM_UNIT_PRESET_TEXT_LEN" val="9"/>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018"/>
  <p:tag name="KSO_WM_UNIT_TYPE" val="f"/>
  <p:tag name="KSO_WM_UNIT_INDEX" val="1"/>
  <p:tag name="KSO_WM_UNIT_CLEAR" val="1"/>
  <p:tag name="KSO_WM_UNIT_LAYERLEVEL" val="1"/>
  <p:tag name="KSO_WM_UNIT_VALUE" val="297"/>
  <p:tag name="KSO_WM_UNIT_HIGHLIGHT" val="0"/>
  <p:tag name="KSO_WM_UNIT_COMPATIBLE" val="0"/>
  <p:tag name="KSO_WM_UNIT_ID" val="custom160018_13*f*1"/>
  <p:tag name="KSO_WM_UNIT_PRESET_TEXT_LEN" val="50"/>
  <p:tag name="KSO_WM_UNIT_PRESET_TEXT_INDEX" val="6"/>
</p:tagLst>
</file>

<file path=ppt/tags/tag9.xml><?xml version="1.0" encoding="utf-8"?>
<p:tagLst xmlns:a="http://schemas.openxmlformats.org/drawingml/2006/main" xmlns:r="http://schemas.openxmlformats.org/officeDocument/2006/relationships" xmlns:p="http://schemas.openxmlformats.org/presentationml/2006/main">
  <p:tag name="KSO_WM_SLIDE_ID" val="custom160018_13"/>
  <p:tag name="KSO_WM_SLIDE_INDEX" val="13"/>
  <p:tag name="KSO_WM_SLIDE_LAYOUT" val="a_f"/>
  <p:tag name="KSO_WM_SLIDE_LAYOUT_CNT" val="1_1"/>
  <p:tag name="KSO_WM_SLIDE_TYPE" val="text"/>
  <p:tag name="KSO_WM_BEAUTIFY_FLAG" val="#wm#"/>
  <p:tag name="KSO_WM_SLIDE_POSITION" val="72*134"/>
  <p:tag name="KSO_WM_SLIDE_SIZE" val="824*343"/>
  <p:tag name="KSO_WM_SLIDE_ITEM_CNT" val="1"/>
  <p:tag name="KSO_WM_TEMPLATE_CATEGORY" val="custom"/>
  <p:tag name="KSO_WM_TEMPLATE_INDEX" val="160018"/>
  <p:tag name="KSO_WM_TAG_VERSION" val="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1937</Words>
  <Application>Microsoft Office PowerPoint</Application>
  <PresentationFormat>Widescreen</PresentationFormat>
  <Paragraphs>240</Paragraphs>
  <Slides>42</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微軟正黑體</vt:lpstr>
      <vt:lpstr>宋体</vt:lpstr>
      <vt:lpstr>Arial</vt:lpstr>
      <vt:lpstr>Calibri</vt:lpstr>
      <vt:lpstr>Calibri Light</vt:lpstr>
      <vt:lpstr>Helvetica Neue</vt:lpstr>
      <vt:lpstr>Roboto</vt:lpstr>
      <vt:lpstr>Times New Roman</vt:lpstr>
      <vt:lpstr>Office Theme</vt:lpstr>
      <vt:lpstr>PowerPoint Presentation</vt:lpstr>
      <vt:lpstr>PowerPoint Presentation</vt:lpstr>
      <vt:lpstr>Education in Asia</vt:lpstr>
      <vt:lpstr>Challenges</vt:lpstr>
      <vt:lpstr>Brief History</vt:lpstr>
      <vt:lpstr>Definition</vt:lpstr>
      <vt:lpstr>Functions of ITS</vt:lpstr>
      <vt:lpstr>PowerPoint Presentation</vt:lpstr>
      <vt:lpstr>Four major components of ITS</vt:lpstr>
      <vt:lpstr>A domain or expert model</vt:lpstr>
      <vt:lpstr>A learner or student model</vt:lpstr>
      <vt:lpstr>A Tutor or pedagogical model</vt:lpstr>
      <vt:lpstr>PowerPoint Presentation</vt:lpstr>
      <vt:lpstr>A user interface</vt:lpstr>
      <vt:lpstr> Scooter the Tutor  </vt:lpstr>
      <vt:lpstr>Data collection</vt:lpstr>
      <vt:lpstr>Geography and foci of ITS Research in Asia</vt:lpstr>
      <vt:lpstr>Theory-oriented ITS studies</vt:lpstr>
      <vt:lpstr>PowerPoint Presentation</vt:lpstr>
      <vt:lpstr> </vt:lpstr>
      <vt:lpstr>PowerPoint Presentation</vt:lpstr>
      <vt:lpstr>ITS development </vt:lpstr>
      <vt:lpstr>PowerPoint Presentation</vt:lpstr>
      <vt:lpstr>Principles</vt:lpstr>
      <vt:lpstr>PowerPoint Presentation</vt:lpstr>
      <vt:lpstr>PowerPoint Presentation</vt:lpstr>
      <vt:lpstr>PowerPoint Presentation</vt:lpstr>
      <vt:lpstr>Inclusion criteria</vt:lpstr>
      <vt:lpstr>Coding of study features</vt:lpstr>
      <vt:lpstr>Coded information of selected studies for meta-analysis</vt:lpstr>
      <vt:lpstr>Results</vt:lpstr>
      <vt:lpstr>PowerPoint Presentation</vt:lpstr>
      <vt:lpstr>Summary of Meta-analysis</vt:lpstr>
      <vt:lpstr>Why is this so?</vt:lpstr>
      <vt:lpstr>Opportunities for future research</vt:lpstr>
      <vt:lpstr>Gamification</vt:lpstr>
      <vt:lpstr>Games Keeps Children Engaged for Hours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CET</dc:creator>
  <cp:lastModifiedBy>CET--09</cp:lastModifiedBy>
  <cp:revision>64</cp:revision>
  <dcterms:created xsi:type="dcterms:W3CDTF">2019-04-12T10:44:42Z</dcterms:created>
  <dcterms:modified xsi:type="dcterms:W3CDTF">2019-08-26T05:50:03Z</dcterms:modified>
</cp:coreProperties>
</file>