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3" r:id="rId2"/>
    <p:sldId id="478" r:id="rId3"/>
    <p:sldId id="479" r:id="rId4"/>
    <p:sldId id="486" r:id="rId5"/>
    <p:sldId id="482" r:id="rId6"/>
    <p:sldId id="483" r:id="rId7"/>
    <p:sldId id="484" r:id="rId8"/>
    <p:sldId id="48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6" d="100"/>
          <a:sy n="116" d="100"/>
        </p:scale>
        <p:origin x="390"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19B1FF-CDF0-4B44-B59A-D8BB34EB40D7}" type="datetimeFigureOut">
              <a:rPr lang="en-IN" smtClean="0"/>
              <a:t>02-09-2019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53CC7F-1E56-46B2-BD0C-7EED97327618}" type="slidenum">
              <a:rPr lang="en-IN" smtClean="0"/>
              <a:t>‹#›</a:t>
            </a:fld>
            <a:endParaRPr lang="en-IN"/>
          </a:p>
        </p:txBody>
      </p:sp>
    </p:spTree>
    <p:extLst>
      <p:ext uri="{BB962C8B-B14F-4D97-AF65-F5344CB8AC3E}">
        <p14:creationId xmlns:p14="http://schemas.microsoft.com/office/powerpoint/2010/main" val="3375593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4d36e5b2b2_1_119: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g4d36e5b2b2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7967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4d36e5b2b2_1_13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g4d36e5b2b2_1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7731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4d36e5b2b2_1_15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g4d36e5b2b2_1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9814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4d36e5b2b2_1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4d36e5b2b2_1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4440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7569243-4D3E-4FA1-98B5-D328CCC79EDC}" type="datetimeFigureOut">
              <a:rPr lang="en-IN" smtClean="0"/>
              <a:t>02-09-2019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05D331-DFCC-4E1E-9DC5-4243E7451B8D}" type="slidenum">
              <a:rPr lang="en-IN" smtClean="0"/>
              <a:t>‹#›</a:t>
            </a:fld>
            <a:endParaRPr lang="en-IN"/>
          </a:p>
        </p:txBody>
      </p:sp>
    </p:spTree>
    <p:extLst>
      <p:ext uri="{BB962C8B-B14F-4D97-AF65-F5344CB8AC3E}">
        <p14:creationId xmlns:p14="http://schemas.microsoft.com/office/powerpoint/2010/main" val="310548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569243-4D3E-4FA1-98B5-D328CCC79EDC}" type="datetimeFigureOut">
              <a:rPr lang="en-IN" smtClean="0"/>
              <a:t>02-09-2019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05D331-DFCC-4E1E-9DC5-4243E7451B8D}" type="slidenum">
              <a:rPr lang="en-IN" smtClean="0"/>
              <a:t>‹#›</a:t>
            </a:fld>
            <a:endParaRPr lang="en-IN"/>
          </a:p>
        </p:txBody>
      </p:sp>
    </p:spTree>
    <p:extLst>
      <p:ext uri="{BB962C8B-B14F-4D97-AF65-F5344CB8AC3E}">
        <p14:creationId xmlns:p14="http://schemas.microsoft.com/office/powerpoint/2010/main" val="1569039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569243-4D3E-4FA1-98B5-D328CCC79EDC}" type="datetimeFigureOut">
              <a:rPr lang="en-IN" smtClean="0"/>
              <a:t>02-09-2019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05D331-DFCC-4E1E-9DC5-4243E7451B8D}" type="slidenum">
              <a:rPr lang="en-IN" smtClean="0"/>
              <a:t>‹#›</a:t>
            </a:fld>
            <a:endParaRPr lang="en-IN"/>
          </a:p>
        </p:txBody>
      </p:sp>
    </p:spTree>
    <p:extLst>
      <p:ext uri="{BB962C8B-B14F-4D97-AF65-F5344CB8AC3E}">
        <p14:creationId xmlns:p14="http://schemas.microsoft.com/office/powerpoint/2010/main" val="3957117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Title Text</a:t>
            </a:r>
          </a:p>
        </p:txBody>
      </p:sp>
      <p:sp>
        <p:nvSpPr>
          <p:cNvPr id="21" name="Shape 2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prstGeom prst="rect">
            <a:avLst/>
          </a:prstGeom>
        </p:spPr>
        <p:txBody>
          <a:bodyPr/>
          <a:lstStyle/>
          <a:p>
            <a:pPr defTabSz="685800" hangingPunct="0">
              <a:defRPr/>
            </a:pPr>
            <a:fld id="{86CB4B4D-7CA3-9044-876B-883B54F8677D}" type="slidenum">
              <a:rPr lang="en-US" altLang="zh-CN" sz="900" kern="0" smtClean="0">
                <a:solidFill>
                  <a:srgbClr val="888888"/>
                </a:solidFill>
                <a:latin typeface="Times New Roman"/>
                <a:cs typeface="Times New Roman"/>
                <a:sym typeface="Times New Roman"/>
              </a:rPr>
              <a:pPr defTabSz="685800" hangingPunct="0">
                <a:defRPr/>
              </a:pPr>
              <a:t>‹#›</a:t>
            </a:fld>
            <a:endParaRPr lang="en-US" altLang="zh-CN" sz="900" kern="0">
              <a:solidFill>
                <a:srgbClr val="888888"/>
              </a:solidFill>
              <a:latin typeface="Times New Roman"/>
              <a:cs typeface="Times New Roman"/>
              <a:sym typeface="Times New Roman"/>
            </a:endParaRPr>
          </a:p>
        </p:txBody>
      </p:sp>
    </p:spTree>
    <p:extLst>
      <p:ext uri="{BB962C8B-B14F-4D97-AF65-F5344CB8AC3E}">
        <p14:creationId xmlns:p14="http://schemas.microsoft.com/office/powerpoint/2010/main" val="68174345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267"/>
        <p:cNvGrpSpPr/>
        <p:nvPr/>
      </p:nvGrpSpPr>
      <p:grpSpPr>
        <a:xfrm>
          <a:off x="0" y="0"/>
          <a:ext cx="0" cy="0"/>
          <a:chOff x="0" y="0"/>
          <a:chExt cx="0" cy="0"/>
        </a:xfrm>
      </p:grpSpPr>
    </p:spTree>
    <p:extLst>
      <p:ext uri="{BB962C8B-B14F-4D97-AF65-F5344CB8AC3E}">
        <p14:creationId xmlns:p14="http://schemas.microsoft.com/office/powerpoint/2010/main" val="2784491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569243-4D3E-4FA1-98B5-D328CCC79EDC}" type="datetimeFigureOut">
              <a:rPr lang="en-IN" smtClean="0"/>
              <a:t>02-09-2019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05D331-DFCC-4E1E-9DC5-4243E7451B8D}" type="slidenum">
              <a:rPr lang="en-IN" smtClean="0"/>
              <a:t>‹#›</a:t>
            </a:fld>
            <a:endParaRPr lang="en-IN"/>
          </a:p>
        </p:txBody>
      </p:sp>
    </p:spTree>
    <p:extLst>
      <p:ext uri="{BB962C8B-B14F-4D97-AF65-F5344CB8AC3E}">
        <p14:creationId xmlns:p14="http://schemas.microsoft.com/office/powerpoint/2010/main" val="3606429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569243-4D3E-4FA1-98B5-D328CCC79EDC}" type="datetimeFigureOut">
              <a:rPr lang="en-IN" smtClean="0"/>
              <a:t>02-09-2019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05D331-DFCC-4E1E-9DC5-4243E7451B8D}" type="slidenum">
              <a:rPr lang="en-IN" smtClean="0"/>
              <a:t>‹#›</a:t>
            </a:fld>
            <a:endParaRPr lang="en-IN"/>
          </a:p>
        </p:txBody>
      </p:sp>
    </p:spTree>
    <p:extLst>
      <p:ext uri="{BB962C8B-B14F-4D97-AF65-F5344CB8AC3E}">
        <p14:creationId xmlns:p14="http://schemas.microsoft.com/office/powerpoint/2010/main" val="2695184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7569243-4D3E-4FA1-98B5-D328CCC79EDC}" type="datetimeFigureOut">
              <a:rPr lang="en-IN" smtClean="0"/>
              <a:t>02-09-2019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05D331-DFCC-4E1E-9DC5-4243E7451B8D}" type="slidenum">
              <a:rPr lang="en-IN" smtClean="0"/>
              <a:t>‹#›</a:t>
            </a:fld>
            <a:endParaRPr lang="en-IN"/>
          </a:p>
        </p:txBody>
      </p:sp>
    </p:spTree>
    <p:extLst>
      <p:ext uri="{BB962C8B-B14F-4D97-AF65-F5344CB8AC3E}">
        <p14:creationId xmlns:p14="http://schemas.microsoft.com/office/powerpoint/2010/main" val="369630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7569243-4D3E-4FA1-98B5-D328CCC79EDC}" type="datetimeFigureOut">
              <a:rPr lang="en-IN" smtClean="0"/>
              <a:t>02-09-2019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05D331-DFCC-4E1E-9DC5-4243E7451B8D}" type="slidenum">
              <a:rPr lang="en-IN" smtClean="0"/>
              <a:t>‹#›</a:t>
            </a:fld>
            <a:endParaRPr lang="en-IN"/>
          </a:p>
        </p:txBody>
      </p:sp>
    </p:spTree>
    <p:extLst>
      <p:ext uri="{BB962C8B-B14F-4D97-AF65-F5344CB8AC3E}">
        <p14:creationId xmlns:p14="http://schemas.microsoft.com/office/powerpoint/2010/main" val="3541282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7569243-4D3E-4FA1-98B5-D328CCC79EDC}" type="datetimeFigureOut">
              <a:rPr lang="en-IN" smtClean="0"/>
              <a:t>02-09-2019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05D331-DFCC-4E1E-9DC5-4243E7451B8D}" type="slidenum">
              <a:rPr lang="en-IN" smtClean="0"/>
              <a:t>‹#›</a:t>
            </a:fld>
            <a:endParaRPr lang="en-IN"/>
          </a:p>
        </p:txBody>
      </p:sp>
    </p:spTree>
    <p:extLst>
      <p:ext uri="{BB962C8B-B14F-4D97-AF65-F5344CB8AC3E}">
        <p14:creationId xmlns:p14="http://schemas.microsoft.com/office/powerpoint/2010/main" val="2503838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569243-4D3E-4FA1-98B5-D328CCC79EDC}" type="datetimeFigureOut">
              <a:rPr lang="en-IN" smtClean="0"/>
              <a:t>02-09-2019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05D331-DFCC-4E1E-9DC5-4243E7451B8D}" type="slidenum">
              <a:rPr lang="en-IN" smtClean="0"/>
              <a:t>‹#›</a:t>
            </a:fld>
            <a:endParaRPr lang="en-IN"/>
          </a:p>
        </p:txBody>
      </p:sp>
    </p:spTree>
    <p:extLst>
      <p:ext uri="{BB962C8B-B14F-4D97-AF65-F5344CB8AC3E}">
        <p14:creationId xmlns:p14="http://schemas.microsoft.com/office/powerpoint/2010/main" val="2124797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569243-4D3E-4FA1-98B5-D328CCC79EDC}" type="datetimeFigureOut">
              <a:rPr lang="en-IN" smtClean="0"/>
              <a:t>02-09-2019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05D331-DFCC-4E1E-9DC5-4243E7451B8D}" type="slidenum">
              <a:rPr lang="en-IN" smtClean="0"/>
              <a:t>‹#›</a:t>
            </a:fld>
            <a:endParaRPr lang="en-IN"/>
          </a:p>
        </p:txBody>
      </p:sp>
    </p:spTree>
    <p:extLst>
      <p:ext uri="{BB962C8B-B14F-4D97-AF65-F5344CB8AC3E}">
        <p14:creationId xmlns:p14="http://schemas.microsoft.com/office/powerpoint/2010/main" val="2573851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569243-4D3E-4FA1-98B5-D328CCC79EDC}" type="datetimeFigureOut">
              <a:rPr lang="en-IN" smtClean="0"/>
              <a:t>02-09-2019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05D331-DFCC-4E1E-9DC5-4243E7451B8D}" type="slidenum">
              <a:rPr lang="en-IN" smtClean="0"/>
              <a:t>‹#›</a:t>
            </a:fld>
            <a:endParaRPr lang="en-IN"/>
          </a:p>
        </p:txBody>
      </p:sp>
    </p:spTree>
    <p:extLst>
      <p:ext uri="{BB962C8B-B14F-4D97-AF65-F5344CB8AC3E}">
        <p14:creationId xmlns:p14="http://schemas.microsoft.com/office/powerpoint/2010/main" val="983092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569243-4D3E-4FA1-98B5-D328CCC79EDC}" type="datetimeFigureOut">
              <a:rPr lang="en-IN" smtClean="0"/>
              <a:t>02-09-2019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05D331-DFCC-4E1E-9DC5-4243E7451B8D}" type="slidenum">
              <a:rPr lang="en-IN" smtClean="0"/>
              <a:t>‹#›</a:t>
            </a:fld>
            <a:endParaRPr lang="en-IN"/>
          </a:p>
        </p:txBody>
      </p:sp>
    </p:spTree>
    <p:extLst>
      <p:ext uri="{BB962C8B-B14F-4D97-AF65-F5344CB8AC3E}">
        <p14:creationId xmlns:p14="http://schemas.microsoft.com/office/powerpoint/2010/main" val="93276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0" y="550717"/>
            <a:ext cx="111286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15" idx="0"/>
          </p:cNvCxnSpPr>
          <p:nvPr/>
        </p:nvCxnSpPr>
        <p:spPr>
          <a:xfrm>
            <a:off x="11391555" y="1035883"/>
            <a:ext cx="800445" cy="5786"/>
          </a:xfrm>
          <a:prstGeom prst="line">
            <a:avLst/>
          </a:prstGeom>
        </p:spPr>
        <p:style>
          <a:lnRef idx="1">
            <a:schemeClr val="accent1"/>
          </a:lnRef>
          <a:fillRef idx="0">
            <a:schemeClr val="accent1"/>
          </a:fillRef>
          <a:effectRef idx="0">
            <a:schemeClr val="accent1"/>
          </a:effectRef>
          <a:fontRef idx="minor">
            <a:schemeClr val="tx1"/>
          </a:fontRef>
        </p:style>
      </p:cxnSp>
      <p:sp>
        <p:nvSpPr>
          <p:cNvPr id="15" name="Arc 14"/>
          <p:cNvSpPr/>
          <p:nvPr/>
        </p:nvSpPr>
        <p:spPr>
          <a:xfrm rot="10347453">
            <a:off x="11119698" y="41335"/>
            <a:ext cx="412602" cy="99886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TextBox 18"/>
          <p:cNvSpPr txBox="1"/>
          <p:nvPr/>
        </p:nvSpPr>
        <p:spPr>
          <a:xfrm>
            <a:off x="197427" y="6286500"/>
            <a:ext cx="11804073" cy="467591"/>
          </a:xfrm>
          <a:prstGeom prst="rect">
            <a:avLst/>
          </a:prstGeom>
          <a:solidFill>
            <a:schemeClr val="accent1"/>
          </a:solidFill>
        </p:spPr>
        <p:txBody>
          <a:bodyPr wrap="square" rtlCol="0">
            <a:spAutoFit/>
          </a:bodyPr>
          <a:lstStyle/>
          <a:p>
            <a:endParaRPr lang="en-IN" dirty="0"/>
          </a:p>
        </p:txBody>
      </p:sp>
      <p:pic>
        <p:nvPicPr>
          <p:cNvPr id="2" name="Picture 1"/>
          <p:cNvPicPr>
            <a:picLocks noChangeAspect="1"/>
          </p:cNvPicPr>
          <p:nvPr/>
        </p:nvPicPr>
        <p:blipFill>
          <a:blip r:embed="rId2"/>
          <a:stretch>
            <a:fillRect/>
          </a:stretch>
        </p:blipFill>
        <p:spPr>
          <a:xfrm>
            <a:off x="11319164" y="18576"/>
            <a:ext cx="872836" cy="976270"/>
          </a:xfrm>
          <a:prstGeom prst="rect">
            <a:avLst/>
          </a:prstGeom>
        </p:spPr>
      </p:pic>
      <p:sp>
        <p:nvSpPr>
          <p:cNvPr id="9" name="Content Placeholder 1"/>
          <p:cNvSpPr txBox="1">
            <a:spLocks/>
          </p:cNvSpPr>
          <p:nvPr/>
        </p:nvSpPr>
        <p:spPr>
          <a:xfrm>
            <a:off x="1112108" y="638059"/>
            <a:ext cx="9144000" cy="5638800"/>
          </a:xfrm>
          <a:prstGeom prst="rect">
            <a:avLst/>
          </a:prstGeom>
        </p:spPr>
        <p:txBody>
          <a:bodyPr vert="horz" lIns="91440" tIns="45720" rIns="91440" bIns="45720" rtlCol="0">
            <a:normAutofit/>
          </a:bodyPr>
          <a:lstStyle>
            <a:lvl1pPr marL="342900" indent="-342900" algn="just" defTabSz="914400" rtl="0" eaLnBrk="1" latinLnBrk="0" hangingPunct="1">
              <a:lnSpc>
                <a:spcPct val="100000"/>
              </a:lnSpc>
              <a:spcBef>
                <a:spcPts val="0"/>
              </a:spcBef>
              <a:buFont typeface="Arial" pitchFamily="34" charset="0"/>
              <a:buChar char="•"/>
              <a:defRPr lang="zh-TW" altLang="en-US" sz="2100" kern="1200" baseline="0">
                <a:solidFill>
                  <a:schemeClr val="tx2">
                    <a:lumMod val="50000"/>
                  </a:schemeClr>
                </a:solidFill>
                <a:latin typeface="Arial" panose="020B0604020202020204" pitchFamily="34" charset="0"/>
                <a:ea typeface="微軟正黑體" panose="020B0604030504040204" pitchFamily="34" charset="-120"/>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2">
                    <a:lumMod val="50000"/>
                  </a:schemeClr>
                </a:solidFill>
                <a:latin typeface="Arial" panose="020B0604020202020204" pitchFamily="34" charset="0"/>
                <a:ea typeface="微軟正黑體" panose="020B0604030504040204" pitchFamily="34" charset="-120"/>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2">
                    <a:lumMod val="50000"/>
                  </a:schemeClr>
                </a:solidFill>
                <a:latin typeface="Arial" panose="020B0604020202020204" pitchFamily="34" charset="0"/>
                <a:ea typeface="微軟正黑體" panose="020B0604030504040204" pitchFamily="34" charset="-120"/>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baseline="0">
                <a:solidFill>
                  <a:schemeClr val="tx2">
                    <a:lumMod val="50000"/>
                  </a:schemeClr>
                </a:solidFill>
                <a:latin typeface="Arial" panose="020B0604020202020204" pitchFamily="34" charset="0"/>
                <a:ea typeface="微軟正黑體" panose="020B0604030504040204" pitchFamily="34" charset="-120"/>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baseline="0">
                <a:solidFill>
                  <a:schemeClr val="tx2">
                    <a:lumMod val="50000"/>
                  </a:schemeClr>
                </a:solidFill>
                <a:latin typeface="Arial" panose="020B0604020202020204" pitchFamily="34" charset="0"/>
                <a:ea typeface="微軟正黑體" panose="020B0604030504040204" pitchFamily="34" charset="-120"/>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altLang="zh-CN" sz="3200" b="1" dirty="0" smtClean="0">
              <a:solidFill>
                <a:srgbClr val="0000FF"/>
              </a:solidFill>
              <a:latin typeface="Times New Roman" panose="02020603050405020304" pitchFamily="18" charset="0"/>
              <a:cs typeface="Times New Roman" panose="02020603050405020304" pitchFamily="18" charset="0"/>
            </a:endParaRPr>
          </a:p>
          <a:p>
            <a:pPr marL="0" indent="0" algn="ctr">
              <a:lnSpc>
                <a:spcPct val="150000"/>
              </a:lnSpc>
              <a:buFont typeface="Arial" pitchFamily="34" charset="0"/>
              <a:buNone/>
            </a:pPr>
            <a:endParaRPr lang="en-IN" altLang="zh-CN" sz="2800" b="1" dirty="0" smtClean="0">
              <a:solidFill>
                <a:srgbClr val="0000CC"/>
              </a:solidFill>
              <a:latin typeface="Times New Roman" panose="02020603050405020304" pitchFamily="18" charset="0"/>
              <a:cs typeface="Times New Roman" panose="02020603050405020304" pitchFamily="18" charset="0"/>
            </a:endParaRPr>
          </a:p>
          <a:p>
            <a:pPr marL="0" indent="0" algn="ctr">
              <a:lnSpc>
                <a:spcPct val="150000"/>
              </a:lnSpc>
              <a:buNone/>
            </a:pPr>
            <a:r>
              <a:rPr lang="en-IN" altLang="zh-CN" sz="2800" b="1" dirty="0">
                <a:solidFill>
                  <a:srgbClr val="0000CC"/>
                </a:solidFill>
                <a:latin typeface="Times New Roman" panose="02020603050405020304" pitchFamily="18" charset="0"/>
                <a:cs typeface="Times New Roman" panose="02020603050405020304" pitchFamily="18" charset="0"/>
              </a:rPr>
              <a:t>ET60012 FOUNDATIONS OF EDUCATIONAL TECHNOLOGY</a:t>
            </a:r>
          </a:p>
          <a:p>
            <a:pPr marL="0" indent="0" algn="ctr">
              <a:buFont typeface="Arial" pitchFamily="34" charset="0"/>
              <a:buNone/>
            </a:pPr>
            <a:endParaRPr lang="en-US" altLang="zh-CN" sz="2800" b="1" dirty="0" smtClean="0">
              <a:solidFill>
                <a:srgbClr val="0000FF"/>
              </a:solidFill>
              <a:latin typeface="Times New Roman" panose="02020603050405020304" pitchFamily="18" charset="0"/>
              <a:cs typeface="Times New Roman" panose="02020603050405020304" pitchFamily="18" charset="0"/>
            </a:endParaRPr>
          </a:p>
          <a:p>
            <a:pPr marL="0" indent="0" algn="ctr">
              <a:buFont typeface="Arial" pitchFamily="34" charset="0"/>
              <a:buNone/>
            </a:pPr>
            <a:r>
              <a:rPr lang="en-US" altLang="zh-CN" sz="2400" i="1" dirty="0" smtClean="0">
                <a:solidFill>
                  <a:srgbClr val="C00000"/>
                </a:solidFill>
                <a:latin typeface="Times New Roman" panose="02020603050405020304" pitchFamily="18" charset="0"/>
                <a:cs typeface="Times New Roman" panose="02020603050405020304" pitchFamily="18" charset="0"/>
              </a:rPr>
              <a:t>Dr. </a:t>
            </a:r>
            <a:r>
              <a:rPr lang="en-US" altLang="zh-CN" sz="2400" i="1" dirty="0" err="1" smtClean="0">
                <a:solidFill>
                  <a:srgbClr val="C00000"/>
                </a:solidFill>
                <a:latin typeface="Times New Roman" panose="02020603050405020304" pitchFamily="18" charset="0"/>
                <a:cs typeface="Times New Roman" panose="02020603050405020304" pitchFamily="18" charset="0"/>
              </a:rPr>
              <a:t>Kaushal</a:t>
            </a:r>
            <a:r>
              <a:rPr lang="en-US" altLang="zh-CN" sz="2400" i="1" dirty="0" smtClean="0">
                <a:solidFill>
                  <a:srgbClr val="C00000"/>
                </a:solidFill>
                <a:latin typeface="Times New Roman" panose="02020603050405020304" pitchFamily="18" charset="0"/>
                <a:cs typeface="Times New Roman" panose="02020603050405020304" pitchFamily="18" charset="0"/>
              </a:rPr>
              <a:t> Kumar </a:t>
            </a:r>
            <a:r>
              <a:rPr lang="en-US" altLang="zh-CN" sz="2400" i="1" dirty="0" err="1" smtClean="0">
                <a:solidFill>
                  <a:srgbClr val="C00000"/>
                </a:solidFill>
                <a:latin typeface="Times New Roman" panose="02020603050405020304" pitchFamily="18" charset="0"/>
                <a:cs typeface="Times New Roman" panose="02020603050405020304" pitchFamily="18" charset="0"/>
              </a:rPr>
              <a:t>Bhagat</a:t>
            </a:r>
            <a:endParaRPr lang="en-US" altLang="zh-CN" sz="2400" i="1" dirty="0" smtClean="0">
              <a:solidFill>
                <a:srgbClr val="C00000"/>
              </a:solidFill>
              <a:latin typeface="Times New Roman" panose="02020603050405020304" pitchFamily="18" charset="0"/>
              <a:cs typeface="Times New Roman" panose="02020603050405020304" pitchFamily="18" charset="0"/>
            </a:endParaRPr>
          </a:p>
          <a:p>
            <a:pPr marL="0" indent="0" algn="ctr">
              <a:buFont typeface="Arial" pitchFamily="34" charset="0"/>
              <a:buNone/>
            </a:pPr>
            <a:r>
              <a:rPr lang="en-US" altLang="zh-CN" sz="2400" dirty="0" smtClean="0">
                <a:solidFill>
                  <a:srgbClr val="C00000"/>
                </a:solidFill>
                <a:latin typeface="Times New Roman" panose="02020603050405020304" pitchFamily="18" charset="0"/>
                <a:cs typeface="Times New Roman" panose="02020603050405020304" pitchFamily="18" charset="0"/>
              </a:rPr>
              <a:t>Centre for Educational Technology</a:t>
            </a:r>
            <a:endParaRPr lang="en-IN" altLang="zh-CN" sz="2400" dirty="0" smtClean="0">
              <a:solidFill>
                <a:srgbClr val="C00000"/>
              </a:solidFill>
              <a:latin typeface="Times New Roman" panose="02020603050405020304" pitchFamily="18" charset="0"/>
              <a:cs typeface="Times New Roman" panose="02020603050405020304" pitchFamily="18" charset="0"/>
            </a:endParaRPr>
          </a:p>
          <a:p>
            <a:pPr marL="0" indent="0" algn="ctr">
              <a:buFont typeface="Arial" pitchFamily="34" charset="0"/>
              <a:buNone/>
            </a:pPr>
            <a:r>
              <a:rPr lang="en-US" altLang="zh-CN" sz="2400" dirty="0" smtClean="0">
                <a:solidFill>
                  <a:srgbClr val="C00000"/>
                </a:solidFill>
                <a:latin typeface="Times New Roman" panose="02020603050405020304" pitchFamily="18" charset="0"/>
                <a:cs typeface="Times New Roman" panose="02020603050405020304" pitchFamily="18" charset="0"/>
              </a:rPr>
              <a:t>Indian Institute of Technology </a:t>
            </a:r>
            <a:r>
              <a:rPr lang="en-US" altLang="zh-CN" sz="2400" dirty="0" err="1" smtClean="0">
                <a:solidFill>
                  <a:srgbClr val="C00000"/>
                </a:solidFill>
                <a:latin typeface="Times New Roman" panose="02020603050405020304" pitchFamily="18" charset="0"/>
                <a:cs typeface="Times New Roman" panose="02020603050405020304" pitchFamily="18" charset="0"/>
              </a:rPr>
              <a:t>Kharagpur</a:t>
            </a:r>
            <a:endParaRPr lang="en-IN" altLang="zh-CN" sz="2400" dirty="0" smtClean="0">
              <a:solidFill>
                <a:srgbClr val="C00000"/>
              </a:solidFill>
              <a:latin typeface="Times New Roman" panose="02020603050405020304" pitchFamily="18" charset="0"/>
              <a:cs typeface="Times New Roman" panose="02020603050405020304" pitchFamily="18" charset="0"/>
            </a:endParaRPr>
          </a:p>
          <a:p>
            <a:pPr marL="0" indent="0" algn="ctr">
              <a:buFont typeface="Arial" pitchFamily="34" charset="0"/>
              <a:buNone/>
            </a:pPr>
            <a:endParaRPr lang="zh-CN" sz="2400" i="1"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31533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txBox="1">
            <a:spLocks noGrp="1"/>
          </p:cNvSpPr>
          <p:nvPr>
            <p:ph type="sldNum" sz="quarter" idx="4294967295"/>
          </p:nvPr>
        </p:nvSpPr>
        <p:spPr>
          <a:xfrm>
            <a:off x="8610600" y="6356351"/>
            <a:ext cx="2743200" cy="365125"/>
          </a:xfrm>
          <a:prstGeom prst="rect">
            <a:avLst/>
          </a:prstGeom>
        </p:spPr>
        <p:txBody>
          <a:bodyPr/>
          <a:lstStyle/>
          <a:p>
            <a:pPr marL="0" indent="0" algn="r" eaLnBrk="1" hangingPunct="1">
              <a:spcBef>
                <a:spcPct val="0"/>
              </a:spcBef>
              <a:buNone/>
            </a:pPr>
            <a:fld id="{9A0DB2DC-4C9A-4742-B13C-FB6460FD3503}" type="slidenum">
              <a:rPr lang="en-US" altLang="zh-CN" sz="1400" dirty="0">
                <a:ea typeface="宋体" panose="02010600030101010101" pitchFamily="2" charset="-122"/>
              </a:rPr>
              <a:t>2</a:t>
            </a:fld>
            <a:endParaRPr lang="en-US" altLang="zh-CN" sz="1400" dirty="0">
              <a:ea typeface="宋体" panose="02010600030101010101" pitchFamily="2" charset="-122"/>
            </a:endParaRPr>
          </a:p>
        </p:txBody>
      </p:sp>
      <p:sp>
        <p:nvSpPr>
          <p:cNvPr id="3" name="标题 2"/>
          <p:cNvSpPr>
            <a:spLocks noGrp="1"/>
          </p:cNvSpPr>
          <p:nvPr>
            <p:ph type="title"/>
            <p:custDataLst>
              <p:tags r:id="rId2"/>
            </p:custDataLst>
          </p:nvPr>
        </p:nvSpPr>
        <p:spPr>
          <a:xfrm>
            <a:off x="587514" y="2086437"/>
            <a:ext cx="10515600" cy="1325563"/>
          </a:xfrm>
        </p:spPr>
        <p:txBody>
          <a:bodyPr>
            <a:noAutofit/>
          </a:bodyPr>
          <a:lstStyle/>
          <a:p>
            <a:pPr algn="ctr"/>
            <a:r>
              <a:rPr lang="en-US" altLang="zh-CN" sz="9600" dirty="0" err="1" smtClean="0">
                <a:solidFill>
                  <a:srgbClr val="002060"/>
                </a:solidFill>
                <a:latin typeface="Times New Roman" panose="02020603050405020304" pitchFamily="18" charset="0"/>
                <a:cs typeface="Times New Roman" panose="02020603050405020304" pitchFamily="18" charset="0"/>
              </a:rPr>
              <a:t>Gamification</a:t>
            </a:r>
            <a:endParaRPr lang="en-US" altLang="zh-CN" sz="9600" dirty="0" smtClean="0">
              <a:solidFill>
                <a:srgbClr val="002060"/>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74581542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Games Keeps Children Engaged for Hours</a:t>
            </a:r>
          </a:p>
        </p:txBody>
      </p:sp>
      <p:sp>
        <p:nvSpPr>
          <p:cNvPr id="4" name="Google Shape;335;p77"/>
          <p:cNvSpPr txBox="1">
            <a:spLocks noGrp="1"/>
          </p:cNvSpPr>
          <p:nvPr>
            <p:ph type="body" idx="1"/>
          </p:nvPr>
        </p:nvSpPr>
        <p:spPr>
          <a:prstGeom prst="rect">
            <a:avLst/>
          </a:prstGeom>
        </p:spPr>
        <p:txBody>
          <a:bodyPr spcFirstLastPara="1" wrap="square" lIns="243800" tIns="243800" rIns="243800" bIns="243800" anchor="t" anchorCtr="0">
            <a:noAutofit/>
          </a:bodyPr>
          <a:lstStyle/>
          <a:p>
            <a:pPr>
              <a:spcBef>
                <a:spcPts val="0"/>
              </a:spcBef>
            </a:pPr>
            <a:r>
              <a:rPr lang="en" dirty="0">
                <a:latin typeface="Times New Roman" panose="02020603050405020304" pitchFamily="18" charset="0"/>
                <a:cs typeface="Times New Roman" panose="02020603050405020304" pitchFamily="18" charset="0"/>
              </a:rPr>
              <a:t>Design Right - Elements of Interest for a Good Game</a:t>
            </a:r>
            <a:endParaRPr dirty="0">
              <a:latin typeface="Times New Roman" panose="02020603050405020304" pitchFamily="18" charset="0"/>
              <a:cs typeface="Times New Roman" panose="02020603050405020304" pitchFamily="18" charset="0"/>
            </a:endParaRPr>
          </a:p>
          <a:p>
            <a:pPr>
              <a:spcBef>
                <a:spcPts val="4300"/>
              </a:spcBef>
            </a:pPr>
            <a:r>
              <a:rPr lang="en" dirty="0">
                <a:latin typeface="Times New Roman" panose="02020603050405020304" pitchFamily="18" charset="0"/>
                <a:cs typeface="Times New Roman" panose="02020603050405020304" pitchFamily="18" charset="0"/>
              </a:rPr>
              <a:t>Experience Design - Exploration, Hunting,  Adventure, etc</a:t>
            </a:r>
            <a:endParaRPr dirty="0">
              <a:latin typeface="Times New Roman" panose="02020603050405020304" pitchFamily="18" charset="0"/>
              <a:cs typeface="Times New Roman" panose="02020603050405020304" pitchFamily="18" charset="0"/>
            </a:endParaRPr>
          </a:p>
          <a:p>
            <a:pPr marL="0" indent="0">
              <a:spcBef>
                <a:spcPts val="4300"/>
              </a:spcBef>
              <a:spcAft>
                <a:spcPts val="4300"/>
              </a:spcAft>
              <a:buNone/>
            </a:pP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0787587"/>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09613" y="-52388"/>
            <a:ext cx="13611225" cy="6962775"/>
          </a:xfrm>
          <a:prstGeom prst="rect">
            <a:avLst/>
          </a:prstGeom>
        </p:spPr>
      </p:pic>
    </p:spTree>
    <p:extLst>
      <p:ext uri="{BB962C8B-B14F-4D97-AF65-F5344CB8AC3E}">
        <p14:creationId xmlns:p14="http://schemas.microsoft.com/office/powerpoint/2010/main" val="2595015305"/>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79"/>
          <p:cNvSpPr txBox="1">
            <a:spLocks noGrp="1"/>
          </p:cNvSpPr>
          <p:nvPr>
            <p:ph type="body" idx="4294967295"/>
          </p:nvPr>
        </p:nvSpPr>
        <p:spPr>
          <a:xfrm>
            <a:off x="510746" y="3551967"/>
            <a:ext cx="3650092" cy="813600"/>
          </a:xfrm>
          <a:prstGeom prst="rect">
            <a:avLst/>
          </a:prstGeom>
          <a:noFill/>
          <a:ln>
            <a:noFill/>
          </a:ln>
        </p:spPr>
        <p:txBody>
          <a:bodyPr spcFirstLastPara="1" vert="horz" wrap="square" lIns="25400" tIns="25400" rIns="25400" bIns="25400" rtlCol="0" anchor="ctr" anchorCtr="0">
            <a:noAutofit/>
          </a:bodyPr>
          <a:lstStyle/>
          <a:p>
            <a:pPr marL="0" indent="0" algn="ctr">
              <a:lnSpc>
                <a:spcPct val="100000"/>
              </a:lnSpc>
              <a:spcBef>
                <a:spcPts val="0"/>
              </a:spcBef>
              <a:buClr>
                <a:srgbClr val="222C36"/>
              </a:buClr>
              <a:buNone/>
            </a:pPr>
            <a:r>
              <a:rPr lang="en" sz="1800" b="1" dirty="0">
                <a:solidFill>
                  <a:srgbClr val="222C36"/>
                </a:solidFill>
                <a:latin typeface="Times New Roman" panose="02020603050405020304" pitchFamily="18" charset="0"/>
                <a:ea typeface="Roboto"/>
                <a:cs typeface="Times New Roman" panose="02020603050405020304" pitchFamily="18" charset="0"/>
                <a:sym typeface="Roboto"/>
              </a:rPr>
              <a:t>Fast Feedback : Immediate feedback or response to actions</a:t>
            </a:r>
            <a:endParaRPr sz="900" dirty="0">
              <a:latin typeface="Times New Roman" panose="02020603050405020304" pitchFamily="18" charset="0"/>
              <a:cs typeface="Times New Roman" panose="02020603050405020304" pitchFamily="18" charset="0"/>
            </a:endParaRPr>
          </a:p>
        </p:txBody>
      </p:sp>
      <p:sp>
        <p:nvSpPr>
          <p:cNvPr id="352" name="Google Shape;352;p79"/>
          <p:cNvSpPr txBox="1">
            <a:spLocks noGrp="1"/>
          </p:cNvSpPr>
          <p:nvPr>
            <p:ph type="body" idx="4294967295"/>
          </p:nvPr>
        </p:nvSpPr>
        <p:spPr>
          <a:xfrm>
            <a:off x="8250342" y="3752792"/>
            <a:ext cx="2781267" cy="477150"/>
          </a:xfrm>
          <a:prstGeom prst="rect">
            <a:avLst/>
          </a:prstGeom>
          <a:noFill/>
          <a:ln>
            <a:noFill/>
          </a:ln>
        </p:spPr>
        <p:txBody>
          <a:bodyPr spcFirstLastPara="1" vert="horz" wrap="square" lIns="25400" tIns="25400" rIns="25400" bIns="25400" rtlCol="0" anchor="ctr" anchorCtr="0">
            <a:noAutofit/>
          </a:bodyPr>
          <a:lstStyle/>
          <a:p>
            <a:pPr marL="0" indent="0" algn="ctr">
              <a:lnSpc>
                <a:spcPct val="100000"/>
              </a:lnSpc>
              <a:spcBef>
                <a:spcPts val="0"/>
              </a:spcBef>
              <a:buClr>
                <a:srgbClr val="222C36"/>
              </a:buClr>
              <a:buNone/>
            </a:pPr>
            <a:r>
              <a:rPr lang="en" sz="1800" b="1" dirty="0">
                <a:solidFill>
                  <a:srgbClr val="222C36"/>
                </a:solidFill>
                <a:latin typeface="Times New Roman" panose="02020603050405020304" pitchFamily="18" charset="0"/>
                <a:ea typeface="Roboto"/>
                <a:cs typeface="Times New Roman" panose="02020603050405020304" pitchFamily="18" charset="0"/>
                <a:sym typeface="Roboto"/>
              </a:rPr>
              <a:t>Goals : Short term and long term</a:t>
            </a:r>
            <a:endParaRPr sz="900" dirty="0">
              <a:latin typeface="Times New Roman" panose="02020603050405020304" pitchFamily="18" charset="0"/>
              <a:cs typeface="Times New Roman" panose="02020603050405020304" pitchFamily="18" charset="0"/>
            </a:endParaRPr>
          </a:p>
        </p:txBody>
      </p:sp>
      <p:sp>
        <p:nvSpPr>
          <p:cNvPr id="353" name="Google Shape;353;p79"/>
          <p:cNvSpPr txBox="1">
            <a:spLocks noGrp="1"/>
          </p:cNvSpPr>
          <p:nvPr>
            <p:ph type="body" idx="4294967295"/>
          </p:nvPr>
        </p:nvSpPr>
        <p:spPr>
          <a:xfrm>
            <a:off x="420130" y="4853270"/>
            <a:ext cx="3138130" cy="1165950"/>
          </a:xfrm>
          <a:prstGeom prst="rect">
            <a:avLst/>
          </a:prstGeom>
          <a:noFill/>
          <a:ln>
            <a:noFill/>
          </a:ln>
        </p:spPr>
        <p:txBody>
          <a:bodyPr spcFirstLastPara="1" vert="horz" wrap="square" lIns="25400" tIns="25400" rIns="25400" bIns="25400" rtlCol="0" anchor="t" anchorCtr="0">
            <a:noAutofit/>
          </a:bodyPr>
          <a:lstStyle/>
          <a:p>
            <a:pPr marL="0" indent="0" algn="ctr">
              <a:lnSpc>
                <a:spcPct val="115000"/>
              </a:lnSpc>
              <a:spcBef>
                <a:spcPts val="0"/>
              </a:spcBef>
              <a:buClr>
                <a:srgbClr val="222C36"/>
              </a:buClr>
              <a:buNone/>
            </a:pPr>
            <a:r>
              <a:rPr lang="en" sz="1400" dirty="0">
                <a:solidFill>
                  <a:srgbClr val="363636"/>
                </a:solidFill>
                <a:highlight>
                  <a:srgbClr val="FFFFFF"/>
                </a:highlight>
                <a:latin typeface="Times New Roman" panose="02020603050405020304" pitchFamily="18" charset="0"/>
                <a:ea typeface="Roboto"/>
                <a:cs typeface="Times New Roman" panose="02020603050405020304" pitchFamily="18" charset="0"/>
                <a:sym typeface="Roboto"/>
              </a:rPr>
              <a:t>Encourage users to continue or adjust their activities with onscreen notifications, text messages or emails. </a:t>
            </a:r>
            <a:endParaRPr sz="1400" dirty="0">
              <a:solidFill>
                <a:srgbClr val="002835"/>
              </a:solidFill>
              <a:latin typeface="Times New Roman" panose="02020603050405020304" pitchFamily="18" charset="0"/>
              <a:ea typeface="Roboto"/>
              <a:cs typeface="Times New Roman" panose="02020603050405020304" pitchFamily="18" charset="0"/>
              <a:sym typeface="Roboto"/>
            </a:endParaRPr>
          </a:p>
        </p:txBody>
      </p:sp>
      <p:sp>
        <p:nvSpPr>
          <p:cNvPr id="354" name="Google Shape;354;p79"/>
          <p:cNvSpPr txBox="1"/>
          <p:nvPr/>
        </p:nvSpPr>
        <p:spPr>
          <a:xfrm>
            <a:off x="1069295" y="698043"/>
            <a:ext cx="6390000" cy="521550"/>
          </a:xfrm>
          <a:prstGeom prst="rect">
            <a:avLst/>
          </a:prstGeom>
          <a:noFill/>
          <a:ln>
            <a:noFill/>
          </a:ln>
        </p:spPr>
        <p:txBody>
          <a:bodyPr spcFirstLastPara="1" wrap="square" lIns="121900" tIns="121900" rIns="121900" bIns="121900" anchor="ctr" anchorCtr="0">
            <a:noAutofit/>
          </a:bodyPr>
          <a:lstStyle/>
          <a:p>
            <a:pPr>
              <a:lnSpc>
                <a:spcPct val="90000"/>
              </a:lnSpc>
            </a:pPr>
            <a:r>
              <a:rPr lang="en" sz="3600" b="1" dirty="0">
                <a:solidFill>
                  <a:srgbClr val="002835"/>
                </a:solidFill>
                <a:latin typeface="Times New Roman" panose="02020603050405020304" pitchFamily="18" charset="0"/>
                <a:ea typeface="Roboto"/>
                <a:cs typeface="Times New Roman" panose="02020603050405020304" pitchFamily="18" charset="0"/>
                <a:sym typeface="Roboto"/>
              </a:rPr>
              <a:t>Mechanics</a:t>
            </a:r>
            <a:endParaRPr sz="3600" b="1" dirty="0">
              <a:solidFill>
                <a:srgbClr val="002835"/>
              </a:solidFill>
              <a:latin typeface="Times New Roman" panose="02020603050405020304" pitchFamily="18" charset="0"/>
              <a:ea typeface="Roboto"/>
              <a:cs typeface="Times New Roman" panose="02020603050405020304" pitchFamily="18" charset="0"/>
              <a:sym typeface="Roboto"/>
            </a:endParaRPr>
          </a:p>
        </p:txBody>
      </p:sp>
      <p:sp>
        <p:nvSpPr>
          <p:cNvPr id="356" name="Google Shape;356;p79"/>
          <p:cNvSpPr txBox="1">
            <a:spLocks noGrp="1"/>
          </p:cNvSpPr>
          <p:nvPr>
            <p:ph type="body" idx="4294967295"/>
          </p:nvPr>
        </p:nvSpPr>
        <p:spPr>
          <a:xfrm>
            <a:off x="4357816" y="3616967"/>
            <a:ext cx="3426941" cy="748800"/>
          </a:xfrm>
          <a:prstGeom prst="rect">
            <a:avLst/>
          </a:prstGeom>
          <a:noFill/>
          <a:ln>
            <a:noFill/>
          </a:ln>
        </p:spPr>
        <p:txBody>
          <a:bodyPr spcFirstLastPara="1" vert="horz" wrap="square" lIns="25400" tIns="25400" rIns="25400" bIns="25400" rtlCol="0" anchor="ctr" anchorCtr="0">
            <a:noAutofit/>
          </a:bodyPr>
          <a:lstStyle/>
          <a:p>
            <a:pPr marL="0" indent="0" algn="ctr">
              <a:lnSpc>
                <a:spcPct val="100000"/>
              </a:lnSpc>
              <a:spcBef>
                <a:spcPts val="0"/>
              </a:spcBef>
              <a:buClr>
                <a:srgbClr val="222C36"/>
              </a:buClr>
              <a:buNone/>
            </a:pPr>
            <a:r>
              <a:rPr lang="en" sz="1800" b="1" dirty="0">
                <a:solidFill>
                  <a:srgbClr val="222C36"/>
                </a:solidFill>
                <a:latin typeface="Times New Roman" panose="02020603050405020304" pitchFamily="18" charset="0"/>
                <a:ea typeface="Roboto"/>
                <a:cs typeface="Times New Roman" panose="02020603050405020304" pitchFamily="18" charset="0"/>
                <a:sym typeface="Roboto"/>
              </a:rPr>
              <a:t>Transparency : Where everyone stands</a:t>
            </a:r>
            <a:endParaRPr sz="900" dirty="0">
              <a:latin typeface="Times New Roman" panose="02020603050405020304" pitchFamily="18" charset="0"/>
              <a:cs typeface="Times New Roman" panose="02020603050405020304" pitchFamily="18" charset="0"/>
            </a:endParaRPr>
          </a:p>
        </p:txBody>
      </p:sp>
      <p:sp>
        <p:nvSpPr>
          <p:cNvPr id="357" name="Google Shape;357;p79"/>
          <p:cNvSpPr txBox="1">
            <a:spLocks noGrp="1"/>
          </p:cNvSpPr>
          <p:nvPr>
            <p:ph type="body" idx="4294967295"/>
          </p:nvPr>
        </p:nvSpPr>
        <p:spPr>
          <a:xfrm>
            <a:off x="4160838" y="4853270"/>
            <a:ext cx="3343522" cy="1165950"/>
          </a:xfrm>
          <a:prstGeom prst="rect">
            <a:avLst/>
          </a:prstGeom>
          <a:noFill/>
          <a:ln>
            <a:noFill/>
          </a:ln>
        </p:spPr>
        <p:txBody>
          <a:bodyPr spcFirstLastPara="1" vert="horz" wrap="square" lIns="25400" tIns="25400" rIns="25400" bIns="25400" rtlCol="0" anchor="t" anchorCtr="0">
            <a:noAutofit/>
          </a:bodyPr>
          <a:lstStyle/>
          <a:p>
            <a:pPr marL="0" indent="0" algn="ctr">
              <a:lnSpc>
                <a:spcPct val="115000"/>
              </a:lnSpc>
              <a:spcBef>
                <a:spcPts val="0"/>
              </a:spcBef>
              <a:buClr>
                <a:srgbClr val="222C36"/>
              </a:buClr>
              <a:buNone/>
            </a:pPr>
            <a:r>
              <a:rPr lang="en" sz="1400" dirty="0">
                <a:solidFill>
                  <a:srgbClr val="363636"/>
                </a:solidFill>
                <a:highlight>
                  <a:srgbClr val="FFFFFF"/>
                </a:highlight>
                <a:latin typeface="Times New Roman" panose="02020603050405020304" pitchFamily="18" charset="0"/>
                <a:ea typeface="Roboto"/>
                <a:cs typeface="Times New Roman" panose="02020603050405020304" pitchFamily="18" charset="0"/>
                <a:sym typeface="Roboto"/>
              </a:rPr>
              <a:t>Show users exactly where they stand on the metrics that matter to you and to your audience.</a:t>
            </a:r>
            <a:endParaRPr sz="1400" dirty="0">
              <a:solidFill>
                <a:srgbClr val="002835"/>
              </a:solidFill>
              <a:latin typeface="Times New Roman" panose="02020603050405020304" pitchFamily="18" charset="0"/>
              <a:ea typeface="Roboto"/>
              <a:cs typeface="Times New Roman" panose="02020603050405020304" pitchFamily="18" charset="0"/>
              <a:sym typeface="Roboto"/>
            </a:endParaRPr>
          </a:p>
        </p:txBody>
      </p:sp>
      <p:sp>
        <p:nvSpPr>
          <p:cNvPr id="358" name="Google Shape;358;p79"/>
          <p:cNvSpPr txBox="1">
            <a:spLocks noGrp="1"/>
          </p:cNvSpPr>
          <p:nvPr>
            <p:ph type="body" idx="4294967295"/>
          </p:nvPr>
        </p:nvSpPr>
        <p:spPr>
          <a:xfrm>
            <a:off x="8250342" y="4853270"/>
            <a:ext cx="2826344" cy="1165950"/>
          </a:xfrm>
          <a:prstGeom prst="rect">
            <a:avLst/>
          </a:prstGeom>
          <a:noFill/>
          <a:ln>
            <a:noFill/>
          </a:ln>
        </p:spPr>
        <p:txBody>
          <a:bodyPr spcFirstLastPara="1" vert="horz" wrap="square" lIns="25400" tIns="25400" rIns="25400" bIns="25400" rtlCol="0" anchor="t" anchorCtr="0">
            <a:noAutofit/>
          </a:bodyPr>
          <a:lstStyle/>
          <a:p>
            <a:pPr marL="0" indent="0" algn="ctr">
              <a:lnSpc>
                <a:spcPct val="115000"/>
              </a:lnSpc>
              <a:spcBef>
                <a:spcPts val="0"/>
              </a:spcBef>
              <a:buClr>
                <a:srgbClr val="222C36"/>
              </a:buClr>
              <a:buNone/>
            </a:pPr>
            <a:r>
              <a:rPr lang="en" sz="1400" dirty="0">
                <a:solidFill>
                  <a:srgbClr val="363636"/>
                </a:solidFill>
                <a:highlight>
                  <a:srgbClr val="FFFFFF"/>
                </a:highlight>
                <a:latin typeface="Times New Roman" panose="02020603050405020304" pitchFamily="18" charset="0"/>
                <a:ea typeface="Roboto"/>
                <a:cs typeface="Times New Roman" panose="02020603050405020304" pitchFamily="18" charset="0"/>
                <a:sym typeface="Roboto"/>
              </a:rPr>
              <a:t>Missions or challenges give users a purpose for interaction, and educate users about what is valued and possible within the experience</a:t>
            </a:r>
            <a:r>
              <a:rPr lang="en" sz="1050" dirty="0">
                <a:solidFill>
                  <a:srgbClr val="363636"/>
                </a:solidFill>
                <a:highlight>
                  <a:srgbClr val="FFFFFF"/>
                </a:highlight>
                <a:latin typeface="Roboto"/>
                <a:ea typeface="Roboto"/>
                <a:cs typeface="Roboto"/>
                <a:sym typeface="Roboto"/>
              </a:rPr>
              <a:t>.</a:t>
            </a:r>
            <a:endParaRPr sz="1050" dirty="0">
              <a:solidFill>
                <a:srgbClr val="002835"/>
              </a:solidFill>
              <a:latin typeface="Roboto"/>
              <a:ea typeface="Roboto"/>
              <a:cs typeface="Roboto"/>
              <a:sym typeface="Roboto"/>
            </a:endParaRPr>
          </a:p>
        </p:txBody>
      </p:sp>
      <p:sp>
        <p:nvSpPr>
          <p:cNvPr id="359" name="Google Shape;359;p79"/>
          <p:cNvSpPr/>
          <p:nvPr/>
        </p:nvSpPr>
        <p:spPr>
          <a:xfrm>
            <a:off x="9530718" y="2669059"/>
            <a:ext cx="1030189" cy="845906"/>
          </a:xfrm>
          <a:custGeom>
            <a:avLst/>
            <a:gdLst/>
            <a:ahLst/>
            <a:cxnLst/>
            <a:rect l="l" t="t" r="r" b="b"/>
            <a:pathLst>
              <a:path w="120000" h="120000" extrusionOk="0">
                <a:moveTo>
                  <a:pt x="70911" y="109088"/>
                </a:moveTo>
                <a:cubicBezTo>
                  <a:pt x="70911" y="112100"/>
                  <a:pt x="68466" y="114544"/>
                  <a:pt x="65455" y="114544"/>
                </a:cubicBezTo>
                <a:lnTo>
                  <a:pt x="54544" y="114544"/>
                </a:lnTo>
                <a:cubicBezTo>
                  <a:pt x="51533" y="114544"/>
                  <a:pt x="49088" y="112100"/>
                  <a:pt x="49088" y="109088"/>
                </a:cubicBezTo>
                <a:lnTo>
                  <a:pt x="49088" y="98183"/>
                </a:lnTo>
                <a:cubicBezTo>
                  <a:pt x="49088" y="95172"/>
                  <a:pt x="51533" y="92727"/>
                  <a:pt x="54544" y="92727"/>
                </a:cubicBezTo>
                <a:lnTo>
                  <a:pt x="65455" y="92727"/>
                </a:lnTo>
                <a:cubicBezTo>
                  <a:pt x="68466" y="92727"/>
                  <a:pt x="70911" y="95172"/>
                  <a:pt x="70911" y="98183"/>
                </a:cubicBezTo>
                <a:cubicBezTo>
                  <a:pt x="70911" y="98183"/>
                  <a:pt x="70911" y="109088"/>
                  <a:pt x="70911" y="109088"/>
                </a:cubicBezTo>
                <a:close/>
                <a:moveTo>
                  <a:pt x="65455" y="87272"/>
                </a:moveTo>
                <a:lnTo>
                  <a:pt x="54544" y="87272"/>
                </a:lnTo>
                <a:cubicBezTo>
                  <a:pt x="48522" y="87272"/>
                  <a:pt x="43638" y="92155"/>
                  <a:pt x="43638" y="98183"/>
                </a:cubicBezTo>
                <a:lnTo>
                  <a:pt x="43638" y="109088"/>
                </a:lnTo>
                <a:cubicBezTo>
                  <a:pt x="43638" y="115116"/>
                  <a:pt x="48522" y="120000"/>
                  <a:pt x="54544" y="120000"/>
                </a:cubicBezTo>
                <a:lnTo>
                  <a:pt x="65455" y="120000"/>
                </a:lnTo>
                <a:cubicBezTo>
                  <a:pt x="71477" y="120000"/>
                  <a:pt x="76361" y="115116"/>
                  <a:pt x="76361" y="109088"/>
                </a:cubicBezTo>
                <a:lnTo>
                  <a:pt x="76361" y="98183"/>
                </a:lnTo>
                <a:cubicBezTo>
                  <a:pt x="76361" y="92155"/>
                  <a:pt x="71477" y="87272"/>
                  <a:pt x="65455" y="87272"/>
                </a:cubicBezTo>
                <a:moveTo>
                  <a:pt x="114544" y="109088"/>
                </a:moveTo>
                <a:cubicBezTo>
                  <a:pt x="114544" y="112100"/>
                  <a:pt x="112100" y="114544"/>
                  <a:pt x="109088" y="114544"/>
                </a:cubicBezTo>
                <a:lnTo>
                  <a:pt x="98183" y="114544"/>
                </a:lnTo>
                <a:cubicBezTo>
                  <a:pt x="95172" y="114544"/>
                  <a:pt x="92727" y="112100"/>
                  <a:pt x="92727" y="109088"/>
                </a:cubicBezTo>
                <a:lnTo>
                  <a:pt x="92727" y="98183"/>
                </a:lnTo>
                <a:cubicBezTo>
                  <a:pt x="92727" y="95172"/>
                  <a:pt x="95172" y="92727"/>
                  <a:pt x="98183" y="92727"/>
                </a:cubicBezTo>
                <a:lnTo>
                  <a:pt x="109088" y="92727"/>
                </a:lnTo>
                <a:cubicBezTo>
                  <a:pt x="112100" y="92727"/>
                  <a:pt x="114544" y="95172"/>
                  <a:pt x="114544" y="98183"/>
                </a:cubicBezTo>
                <a:cubicBezTo>
                  <a:pt x="114544" y="98183"/>
                  <a:pt x="114544" y="109088"/>
                  <a:pt x="114544" y="109088"/>
                </a:cubicBezTo>
                <a:close/>
                <a:moveTo>
                  <a:pt x="109088" y="87272"/>
                </a:moveTo>
                <a:lnTo>
                  <a:pt x="98183" y="87272"/>
                </a:lnTo>
                <a:cubicBezTo>
                  <a:pt x="92155" y="87272"/>
                  <a:pt x="87272" y="92155"/>
                  <a:pt x="87272" y="98183"/>
                </a:cubicBezTo>
                <a:lnTo>
                  <a:pt x="87272" y="109088"/>
                </a:lnTo>
                <a:cubicBezTo>
                  <a:pt x="87272" y="115116"/>
                  <a:pt x="92155" y="120000"/>
                  <a:pt x="98183" y="120000"/>
                </a:cubicBezTo>
                <a:lnTo>
                  <a:pt x="109088" y="120000"/>
                </a:lnTo>
                <a:cubicBezTo>
                  <a:pt x="115116" y="120000"/>
                  <a:pt x="120000" y="115116"/>
                  <a:pt x="120000" y="109088"/>
                </a:cubicBezTo>
                <a:lnTo>
                  <a:pt x="120000" y="98183"/>
                </a:lnTo>
                <a:cubicBezTo>
                  <a:pt x="120000" y="92155"/>
                  <a:pt x="115116" y="87272"/>
                  <a:pt x="109088" y="87272"/>
                </a:cubicBezTo>
                <a:moveTo>
                  <a:pt x="27272" y="109088"/>
                </a:moveTo>
                <a:cubicBezTo>
                  <a:pt x="27272" y="112100"/>
                  <a:pt x="24827" y="114544"/>
                  <a:pt x="21816" y="114544"/>
                </a:cubicBezTo>
                <a:lnTo>
                  <a:pt x="10911" y="114544"/>
                </a:lnTo>
                <a:cubicBezTo>
                  <a:pt x="7900" y="114544"/>
                  <a:pt x="5455" y="112100"/>
                  <a:pt x="5455" y="109088"/>
                </a:cubicBezTo>
                <a:lnTo>
                  <a:pt x="5455" y="98183"/>
                </a:lnTo>
                <a:cubicBezTo>
                  <a:pt x="5455" y="95172"/>
                  <a:pt x="7900" y="92727"/>
                  <a:pt x="10911" y="92727"/>
                </a:cubicBezTo>
                <a:lnTo>
                  <a:pt x="21816" y="92727"/>
                </a:lnTo>
                <a:cubicBezTo>
                  <a:pt x="24827" y="92727"/>
                  <a:pt x="27272" y="95172"/>
                  <a:pt x="27272" y="98183"/>
                </a:cubicBezTo>
                <a:cubicBezTo>
                  <a:pt x="27272" y="98183"/>
                  <a:pt x="27272" y="109088"/>
                  <a:pt x="27272" y="109088"/>
                </a:cubicBezTo>
                <a:close/>
                <a:moveTo>
                  <a:pt x="21816" y="87272"/>
                </a:moveTo>
                <a:lnTo>
                  <a:pt x="10911" y="87272"/>
                </a:lnTo>
                <a:cubicBezTo>
                  <a:pt x="4883" y="87272"/>
                  <a:pt x="0" y="92155"/>
                  <a:pt x="0" y="98183"/>
                </a:cubicBezTo>
                <a:lnTo>
                  <a:pt x="0" y="109088"/>
                </a:lnTo>
                <a:cubicBezTo>
                  <a:pt x="0" y="115116"/>
                  <a:pt x="4883" y="120000"/>
                  <a:pt x="10911" y="120000"/>
                </a:cubicBezTo>
                <a:lnTo>
                  <a:pt x="21816" y="120000"/>
                </a:lnTo>
                <a:cubicBezTo>
                  <a:pt x="27844" y="120000"/>
                  <a:pt x="32727" y="115116"/>
                  <a:pt x="32727" y="109088"/>
                </a:cubicBezTo>
                <a:lnTo>
                  <a:pt x="32727" y="98183"/>
                </a:lnTo>
                <a:cubicBezTo>
                  <a:pt x="32727" y="92155"/>
                  <a:pt x="27844" y="87272"/>
                  <a:pt x="21816" y="87272"/>
                </a:cubicBezTo>
                <a:moveTo>
                  <a:pt x="16361" y="81816"/>
                </a:moveTo>
                <a:cubicBezTo>
                  <a:pt x="17872" y="81816"/>
                  <a:pt x="19088" y="80594"/>
                  <a:pt x="19088" y="79088"/>
                </a:cubicBezTo>
                <a:lnTo>
                  <a:pt x="19088" y="60000"/>
                </a:lnTo>
                <a:lnTo>
                  <a:pt x="57272" y="60000"/>
                </a:lnTo>
                <a:lnTo>
                  <a:pt x="57272" y="79088"/>
                </a:lnTo>
                <a:cubicBezTo>
                  <a:pt x="57272" y="80594"/>
                  <a:pt x="58494" y="81816"/>
                  <a:pt x="60000" y="81816"/>
                </a:cubicBezTo>
                <a:cubicBezTo>
                  <a:pt x="61505" y="81816"/>
                  <a:pt x="62727" y="80594"/>
                  <a:pt x="62727" y="79088"/>
                </a:cubicBezTo>
                <a:lnTo>
                  <a:pt x="62727" y="60000"/>
                </a:lnTo>
                <a:lnTo>
                  <a:pt x="100911" y="60000"/>
                </a:lnTo>
                <a:lnTo>
                  <a:pt x="100911" y="79088"/>
                </a:lnTo>
                <a:cubicBezTo>
                  <a:pt x="100911" y="80594"/>
                  <a:pt x="102133" y="81816"/>
                  <a:pt x="103638" y="81816"/>
                </a:cubicBezTo>
                <a:cubicBezTo>
                  <a:pt x="105144" y="81816"/>
                  <a:pt x="106361" y="80594"/>
                  <a:pt x="106361" y="79088"/>
                </a:cubicBezTo>
                <a:lnTo>
                  <a:pt x="106361" y="57272"/>
                </a:lnTo>
                <a:cubicBezTo>
                  <a:pt x="106361" y="55766"/>
                  <a:pt x="105144" y="54544"/>
                  <a:pt x="103638" y="54544"/>
                </a:cubicBezTo>
                <a:lnTo>
                  <a:pt x="62727" y="54544"/>
                </a:lnTo>
                <a:lnTo>
                  <a:pt x="62727" y="40911"/>
                </a:lnTo>
                <a:cubicBezTo>
                  <a:pt x="62727" y="39405"/>
                  <a:pt x="61505" y="38183"/>
                  <a:pt x="60000" y="38183"/>
                </a:cubicBezTo>
                <a:cubicBezTo>
                  <a:pt x="58494" y="38183"/>
                  <a:pt x="57272" y="39405"/>
                  <a:pt x="57272" y="40911"/>
                </a:cubicBezTo>
                <a:lnTo>
                  <a:pt x="57272" y="54544"/>
                </a:lnTo>
                <a:lnTo>
                  <a:pt x="16361" y="54544"/>
                </a:lnTo>
                <a:cubicBezTo>
                  <a:pt x="14855" y="54544"/>
                  <a:pt x="13638" y="55766"/>
                  <a:pt x="13638" y="57272"/>
                </a:cubicBezTo>
                <a:lnTo>
                  <a:pt x="13638" y="79088"/>
                </a:lnTo>
                <a:cubicBezTo>
                  <a:pt x="13638" y="80594"/>
                  <a:pt x="14855" y="81816"/>
                  <a:pt x="16361" y="81816"/>
                </a:cubicBezTo>
                <a:moveTo>
                  <a:pt x="49088" y="10911"/>
                </a:moveTo>
                <a:cubicBezTo>
                  <a:pt x="49088" y="7900"/>
                  <a:pt x="51533" y="5455"/>
                  <a:pt x="54544" y="5455"/>
                </a:cubicBezTo>
                <a:lnTo>
                  <a:pt x="65455" y="5455"/>
                </a:lnTo>
                <a:cubicBezTo>
                  <a:pt x="68466" y="5455"/>
                  <a:pt x="70911" y="7900"/>
                  <a:pt x="70911" y="10911"/>
                </a:cubicBezTo>
                <a:lnTo>
                  <a:pt x="70911" y="21816"/>
                </a:lnTo>
                <a:cubicBezTo>
                  <a:pt x="70911" y="24827"/>
                  <a:pt x="68466" y="27272"/>
                  <a:pt x="65455" y="27272"/>
                </a:cubicBezTo>
                <a:lnTo>
                  <a:pt x="54544" y="27272"/>
                </a:lnTo>
                <a:cubicBezTo>
                  <a:pt x="51533" y="27272"/>
                  <a:pt x="49088" y="24827"/>
                  <a:pt x="49088" y="21816"/>
                </a:cubicBezTo>
                <a:cubicBezTo>
                  <a:pt x="49088" y="21816"/>
                  <a:pt x="49088" y="10911"/>
                  <a:pt x="49088" y="10911"/>
                </a:cubicBezTo>
                <a:close/>
                <a:moveTo>
                  <a:pt x="54544" y="32727"/>
                </a:moveTo>
                <a:lnTo>
                  <a:pt x="65455" y="32727"/>
                </a:lnTo>
                <a:cubicBezTo>
                  <a:pt x="71477" y="32727"/>
                  <a:pt x="76361" y="27844"/>
                  <a:pt x="76361" y="21816"/>
                </a:cubicBezTo>
                <a:lnTo>
                  <a:pt x="76361" y="10911"/>
                </a:lnTo>
                <a:cubicBezTo>
                  <a:pt x="76361" y="4883"/>
                  <a:pt x="71477" y="0"/>
                  <a:pt x="65455" y="0"/>
                </a:cubicBezTo>
                <a:lnTo>
                  <a:pt x="54544" y="0"/>
                </a:lnTo>
                <a:cubicBezTo>
                  <a:pt x="48522" y="0"/>
                  <a:pt x="43638" y="4883"/>
                  <a:pt x="43638" y="10911"/>
                </a:cubicBezTo>
                <a:lnTo>
                  <a:pt x="43638" y="21816"/>
                </a:lnTo>
                <a:cubicBezTo>
                  <a:pt x="43638" y="27844"/>
                  <a:pt x="48522" y="32727"/>
                  <a:pt x="54544" y="32727"/>
                </a:cubicBezTo>
              </a:path>
            </a:pathLst>
          </a:custGeom>
          <a:solidFill>
            <a:srgbClr val="595959"/>
          </a:solidFill>
          <a:ln>
            <a:noFill/>
          </a:ln>
        </p:spPr>
        <p:txBody>
          <a:bodyPr spcFirstLastPara="1" wrap="square" lIns="19063" tIns="19063" rIns="19063" bIns="19063" anchor="ctr" anchorCtr="0">
            <a:noAutofit/>
          </a:bodyPr>
          <a:lstStyle/>
          <a:p>
            <a:pPr algn="ctr">
              <a:buClr>
                <a:srgbClr val="FFFFFF"/>
              </a:buClr>
            </a:pPr>
            <a:endParaRPr sz="2250">
              <a:solidFill>
                <a:srgbClr val="000000"/>
              </a:solidFill>
              <a:latin typeface="Helvetica Neue"/>
              <a:ea typeface="Helvetica Neue"/>
              <a:cs typeface="Helvetica Neue"/>
              <a:sym typeface="Helvetica Neue"/>
            </a:endParaRPr>
          </a:p>
        </p:txBody>
      </p:sp>
      <p:sp>
        <p:nvSpPr>
          <p:cNvPr id="360" name="Google Shape;360;p79"/>
          <p:cNvSpPr/>
          <p:nvPr/>
        </p:nvSpPr>
        <p:spPr>
          <a:xfrm>
            <a:off x="5699477" y="2669059"/>
            <a:ext cx="1146166" cy="808960"/>
          </a:xfrm>
          <a:custGeom>
            <a:avLst/>
            <a:gdLst/>
            <a:ahLst/>
            <a:cxnLst/>
            <a:rect l="l" t="t" r="r" b="b"/>
            <a:pathLst>
              <a:path w="120000" h="120000" extrusionOk="0">
                <a:moveTo>
                  <a:pt x="60000" y="88083"/>
                </a:moveTo>
                <a:lnTo>
                  <a:pt x="9072" y="60000"/>
                </a:lnTo>
                <a:lnTo>
                  <a:pt x="25638" y="50866"/>
                </a:lnTo>
                <a:lnTo>
                  <a:pt x="58827" y="69166"/>
                </a:lnTo>
                <a:lnTo>
                  <a:pt x="58838" y="69144"/>
                </a:lnTo>
                <a:cubicBezTo>
                  <a:pt x="59188" y="69344"/>
                  <a:pt x="59577" y="69472"/>
                  <a:pt x="60000" y="69472"/>
                </a:cubicBezTo>
                <a:cubicBezTo>
                  <a:pt x="60422" y="69472"/>
                  <a:pt x="60811" y="69344"/>
                  <a:pt x="61161" y="69144"/>
                </a:cubicBezTo>
                <a:lnTo>
                  <a:pt x="61172" y="69166"/>
                </a:lnTo>
                <a:lnTo>
                  <a:pt x="94361" y="50866"/>
                </a:lnTo>
                <a:lnTo>
                  <a:pt x="110927" y="60000"/>
                </a:lnTo>
                <a:cubicBezTo>
                  <a:pt x="110927" y="60000"/>
                  <a:pt x="60000" y="88083"/>
                  <a:pt x="60000" y="88083"/>
                </a:cubicBezTo>
                <a:close/>
                <a:moveTo>
                  <a:pt x="110927" y="85261"/>
                </a:moveTo>
                <a:lnTo>
                  <a:pt x="60000" y="113344"/>
                </a:lnTo>
                <a:lnTo>
                  <a:pt x="9072" y="85261"/>
                </a:lnTo>
                <a:lnTo>
                  <a:pt x="25638" y="76127"/>
                </a:lnTo>
                <a:lnTo>
                  <a:pt x="58827" y="94427"/>
                </a:lnTo>
                <a:lnTo>
                  <a:pt x="58838" y="94411"/>
                </a:lnTo>
                <a:cubicBezTo>
                  <a:pt x="59188" y="94605"/>
                  <a:pt x="59577" y="94738"/>
                  <a:pt x="60000" y="94738"/>
                </a:cubicBezTo>
                <a:cubicBezTo>
                  <a:pt x="60422" y="94738"/>
                  <a:pt x="60811" y="94605"/>
                  <a:pt x="61161" y="94411"/>
                </a:cubicBezTo>
                <a:lnTo>
                  <a:pt x="61172" y="94427"/>
                </a:lnTo>
                <a:lnTo>
                  <a:pt x="94361" y="76127"/>
                </a:lnTo>
                <a:cubicBezTo>
                  <a:pt x="94361" y="76127"/>
                  <a:pt x="110927" y="85261"/>
                  <a:pt x="110927" y="85261"/>
                </a:cubicBezTo>
                <a:close/>
                <a:moveTo>
                  <a:pt x="9072" y="34738"/>
                </a:moveTo>
                <a:lnTo>
                  <a:pt x="60000" y="6655"/>
                </a:lnTo>
                <a:lnTo>
                  <a:pt x="110927" y="34738"/>
                </a:lnTo>
                <a:lnTo>
                  <a:pt x="60000" y="62816"/>
                </a:lnTo>
                <a:cubicBezTo>
                  <a:pt x="60000" y="62816"/>
                  <a:pt x="9072" y="34738"/>
                  <a:pt x="9072" y="34738"/>
                </a:cubicBezTo>
                <a:close/>
                <a:moveTo>
                  <a:pt x="120000" y="60000"/>
                </a:moveTo>
                <a:cubicBezTo>
                  <a:pt x="120000" y="58744"/>
                  <a:pt x="119355" y="57683"/>
                  <a:pt x="118438" y="57166"/>
                </a:cubicBezTo>
                <a:lnTo>
                  <a:pt x="118444" y="57150"/>
                </a:lnTo>
                <a:lnTo>
                  <a:pt x="100705" y="47366"/>
                </a:lnTo>
                <a:lnTo>
                  <a:pt x="118444" y="37588"/>
                </a:lnTo>
                <a:lnTo>
                  <a:pt x="118438" y="37566"/>
                </a:lnTo>
                <a:cubicBezTo>
                  <a:pt x="119355" y="37061"/>
                  <a:pt x="120000" y="35994"/>
                  <a:pt x="120000" y="34738"/>
                </a:cubicBezTo>
                <a:cubicBezTo>
                  <a:pt x="120000" y="33483"/>
                  <a:pt x="119355" y="32416"/>
                  <a:pt x="118438" y="31905"/>
                </a:cubicBezTo>
                <a:lnTo>
                  <a:pt x="118444" y="31888"/>
                </a:lnTo>
                <a:lnTo>
                  <a:pt x="61172" y="311"/>
                </a:lnTo>
                <a:lnTo>
                  <a:pt x="61161" y="327"/>
                </a:lnTo>
                <a:cubicBezTo>
                  <a:pt x="60811" y="127"/>
                  <a:pt x="60422" y="0"/>
                  <a:pt x="60000" y="0"/>
                </a:cubicBezTo>
                <a:cubicBezTo>
                  <a:pt x="59577" y="0"/>
                  <a:pt x="59188" y="127"/>
                  <a:pt x="58838" y="327"/>
                </a:cubicBezTo>
                <a:lnTo>
                  <a:pt x="58827" y="311"/>
                </a:lnTo>
                <a:lnTo>
                  <a:pt x="1555" y="31888"/>
                </a:lnTo>
                <a:lnTo>
                  <a:pt x="1561" y="31905"/>
                </a:lnTo>
                <a:cubicBezTo>
                  <a:pt x="644" y="32416"/>
                  <a:pt x="0" y="33483"/>
                  <a:pt x="0" y="34738"/>
                </a:cubicBezTo>
                <a:cubicBezTo>
                  <a:pt x="0" y="35994"/>
                  <a:pt x="644" y="37061"/>
                  <a:pt x="1561" y="37566"/>
                </a:cubicBezTo>
                <a:lnTo>
                  <a:pt x="1555" y="37588"/>
                </a:lnTo>
                <a:lnTo>
                  <a:pt x="19294" y="47366"/>
                </a:lnTo>
                <a:lnTo>
                  <a:pt x="1555" y="57150"/>
                </a:lnTo>
                <a:lnTo>
                  <a:pt x="1561" y="57166"/>
                </a:lnTo>
                <a:cubicBezTo>
                  <a:pt x="644" y="57683"/>
                  <a:pt x="0" y="58744"/>
                  <a:pt x="0" y="60000"/>
                </a:cubicBezTo>
                <a:cubicBezTo>
                  <a:pt x="0" y="61255"/>
                  <a:pt x="644" y="62322"/>
                  <a:pt x="1561" y="62833"/>
                </a:cubicBezTo>
                <a:lnTo>
                  <a:pt x="1555" y="62850"/>
                </a:lnTo>
                <a:lnTo>
                  <a:pt x="19294" y="72633"/>
                </a:lnTo>
                <a:lnTo>
                  <a:pt x="1555" y="82411"/>
                </a:lnTo>
                <a:lnTo>
                  <a:pt x="1561" y="82433"/>
                </a:lnTo>
                <a:cubicBezTo>
                  <a:pt x="644" y="82944"/>
                  <a:pt x="0" y="84005"/>
                  <a:pt x="0" y="85261"/>
                </a:cubicBezTo>
                <a:cubicBezTo>
                  <a:pt x="0" y="86522"/>
                  <a:pt x="644" y="87583"/>
                  <a:pt x="1561" y="88094"/>
                </a:cubicBezTo>
                <a:lnTo>
                  <a:pt x="1555" y="88111"/>
                </a:lnTo>
                <a:lnTo>
                  <a:pt x="58827" y="119688"/>
                </a:lnTo>
                <a:lnTo>
                  <a:pt x="58838" y="119672"/>
                </a:lnTo>
                <a:cubicBezTo>
                  <a:pt x="59188" y="119872"/>
                  <a:pt x="59577" y="120000"/>
                  <a:pt x="60000" y="120000"/>
                </a:cubicBezTo>
                <a:cubicBezTo>
                  <a:pt x="60422" y="120000"/>
                  <a:pt x="60811" y="119872"/>
                  <a:pt x="61161" y="119672"/>
                </a:cubicBezTo>
                <a:lnTo>
                  <a:pt x="61172" y="119688"/>
                </a:lnTo>
                <a:lnTo>
                  <a:pt x="118444" y="88111"/>
                </a:lnTo>
                <a:lnTo>
                  <a:pt x="118438" y="88094"/>
                </a:lnTo>
                <a:cubicBezTo>
                  <a:pt x="119355" y="87583"/>
                  <a:pt x="120000" y="86522"/>
                  <a:pt x="120000" y="85261"/>
                </a:cubicBezTo>
                <a:cubicBezTo>
                  <a:pt x="120000" y="84005"/>
                  <a:pt x="119355" y="82944"/>
                  <a:pt x="118438" y="82433"/>
                </a:cubicBezTo>
                <a:lnTo>
                  <a:pt x="118444" y="82411"/>
                </a:lnTo>
                <a:lnTo>
                  <a:pt x="100705" y="72633"/>
                </a:lnTo>
                <a:lnTo>
                  <a:pt x="118444" y="62850"/>
                </a:lnTo>
                <a:lnTo>
                  <a:pt x="118438" y="62833"/>
                </a:lnTo>
                <a:cubicBezTo>
                  <a:pt x="119355" y="62322"/>
                  <a:pt x="120000" y="61255"/>
                  <a:pt x="120000" y="60000"/>
                </a:cubicBezTo>
              </a:path>
            </a:pathLst>
          </a:custGeom>
          <a:solidFill>
            <a:srgbClr val="595959"/>
          </a:solidFill>
          <a:ln>
            <a:noFill/>
          </a:ln>
        </p:spPr>
        <p:txBody>
          <a:bodyPr spcFirstLastPara="1" wrap="square" lIns="19063" tIns="19063" rIns="19063" bIns="19063" anchor="ctr" anchorCtr="0">
            <a:noAutofit/>
          </a:bodyPr>
          <a:lstStyle/>
          <a:p>
            <a:pPr algn="ctr">
              <a:buClr>
                <a:srgbClr val="FFFFFF"/>
              </a:buClr>
            </a:pPr>
            <a:endParaRPr sz="2250">
              <a:solidFill>
                <a:srgbClr val="000000"/>
              </a:solidFill>
              <a:latin typeface="Helvetica Neue"/>
              <a:ea typeface="Helvetica Neue"/>
              <a:cs typeface="Helvetica Neue"/>
              <a:sym typeface="Helvetica Neue"/>
            </a:endParaRPr>
          </a:p>
        </p:txBody>
      </p:sp>
      <p:cxnSp>
        <p:nvCxnSpPr>
          <p:cNvPr id="361" name="Google Shape;361;p79"/>
          <p:cNvCxnSpPr/>
          <p:nvPr/>
        </p:nvCxnSpPr>
        <p:spPr>
          <a:xfrm>
            <a:off x="4160838" y="3079367"/>
            <a:ext cx="0" cy="537600"/>
          </a:xfrm>
          <a:prstGeom prst="straightConnector1">
            <a:avLst/>
          </a:prstGeom>
          <a:noFill/>
          <a:ln w="9525" cap="flat" cmpd="sng">
            <a:solidFill>
              <a:srgbClr val="595959"/>
            </a:solidFill>
            <a:prstDash val="solid"/>
            <a:round/>
            <a:headEnd type="none" w="med" len="med"/>
            <a:tailEnd type="none" w="med" len="med"/>
          </a:ln>
        </p:spPr>
      </p:cxnSp>
      <p:cxnSp>
        <p:nvCxnSpPr>
          <p:cNvPr id="362" name="Google Shape;362;p79"/>
          <p:cNvCxnSpPr/>
          <p:nvPr/>
        </p:nvCxnSpPr>
        <p:spPr>
          <a:xfrm>
            <a:off x="8250342" y="3079367"/>
            <a:ext cx="0" cy="537600"/>
          </a:xfrm>
          <a:prstGeom prst="straightConnector1">
            <a:avLst/>
          </a:prstGeom>
          <a:noFill/>
          <a:ln w="9525" cap="flat" cmpd="sng">
            <a:solidFill>
              <a:srgbClr val="595959"/>
            </a:solidFill>
            <a:prstDash val="solid"/>
            <a:round/>
            <a:headEnd type="none" w="med" len="med"/>
            <a:tailEnd type="none" w="med" len="med"/>
          </a:ln>
        </p:spPr>
      </p:cxnSp>
      <p:sp>
        <p:nvSpPr>
          <p:cNvPr id="363" name="Google Shape;363;p79"/>
          <p:cNvSpPr/>
          <p:nvPr/>
        </p:nvSpPr>
        <p:spPr>
          <a:xfrm>
            <a:off x="2180768" y="2669059"/>
            <a:ext cx="1081415" cy="845908"/>
          </a:xfrm>
          <a:custGeom>
            <a:avLst/>
            <a:gdLst/>
            <a:ahLst/>
            <a:cxnLst/>
            <a:rect l="l" t="t" r="r" b="b"/>
            <a:pathLst>
              <a:path w="120000" h="120000" extrusionOk="0">
                <a:moveTo>
                  <a:pt x="68227" y="110255"/>
                </a:moveTo>
                <a:lnTo>
                  <a:pt x="52294" y="71566"/>
                </a:lnTo>
                <a:lnTo>
                  <a:pt x="109194" y="14666"/>
                </a:lnTo>
                <a:cubicBezTo>
                  <a:pt x="109194" y="14666"/>
                  <a:pt x="68227" y="110255"/>
                  <a:pt x="68227" y="110255"/>
                </a:cubicBezTo>
                <a:close/>
                <a:moveTo>
                  <a:pt x="9750" y="51777"/>
                </a:moveTo>
                <a:lnTo>
                  <a:pt x="105333" y="10805"/>
                </a:lnTo>
                <a:lnTo>
                  <a:pt x="48438" y="67705"/>
                </a:lnTo>
                <a:cubicBezTo>
                  <a:pt x="48438" y="67705"/>
                  <a:pt x="9750" y="51777"/>
                  <a:pt x="9750" y="51777"/>
                </a:cubicBezTo>
                <a:close/>
                <a:moveTo>
                  <a:pt x="120000" y="2727"/>
                </a:moveTo>
                <a:cubicBezTo>
                  <a:pt x="120000" y="1222"/>
                  <a:pt x="118777" y="0"/>
                  <a:pt x="117272" y="0"/>
                </a:cubicBezTo>
                <a:cubicBezTo>
                  <a:pt x="116855" y="0"/>
                  <a:pt x="116466" y="111"/>
                  <a:pt x="116111" y="288"/>
                </a:cubicBezTo>
                <a:lnTo>
                  <a:pt x="116100" y="266"/>
                </a:lnTo>
                <a:lnTo>
                  <a:pt x="1677" y="49305"/>
                </a:lnTo>
                <a:cubicBezTo>
                  <a:pt x="1672" y="49305"/>
                  <a:pt x="1661" y="49311"/>
                  <a:pt x="1650" y="49316"/>
                </a:cubicBezTo>
                <a:lnTo>
                  <a:pt x="1555" y="49361"/>
                </a:lnTo>
                <a:lnTo>
                  <a:pt x="1561" y="49372"/>
                </a:lnTo>
                <a:cubicBezTo>
                  <a:pt x="644" y="49816"/>
                  <a:pt x="0" y="50733"/>
                  <a:pt x="0" y="51816"/>
                </a:cubicBezTo>
                <a:cubicBezTo>
                  <a:pt x="0" y="53055"/>
                  <a:pt x="838" y="54061"/>
                  <a:pt x="1972" y="54394"/>
                </a:cubicBezTo>
                <a:lnTo>
                  <a:pt x="1961" y="54438"/>
                </a:lnTo>
                <a:lnTo>
                  <a:pt x="47011" y="72988"/>
                </a:lnTo>
                <a:lnTo>
                  <a:pt x="65561" y="118044"/>
                </a:lnTo>
                <a:lnTo>
                  <a:pt x="65605" y="118027"/>
                </a:lnTo>
                <a:cubicBezTo>
                  <a:pt x="65938" y="119161"/>
                  <a:pt x="66944" y="120000"/>
                  <a:pt x="68183" y="120000"/>
                </a:cubicBezTo>
                <a:cubicBezTo>
                  <a:pt x="69266" y="120000"/>
                  <a:pt x="70188" y="119355"/>
                  <a:pt x="70627" y="118438"/>
                </a:cubicBezTo>
                <a:lnTo>
                  <a:pt x="70644" y="118444"/>
                </a:lnTo>
                <a:lnTo>
                  <a:pt x="70683" y="118350"/>
                </a:lnTo>
                <a:cubicBezTo>
                  <a:pt x="70688" y="118338"/>
                  <a:pt x="70694" y="118333"/>
                  <a:pt x="70694" y="118322"/>
                </a:cubicBezTo>
                <a:lnTo>
                  <a:pt x="119738" y="3900"/>
                </a:lnTo>
                <a:lnTo>
                  <a:pt x="119705" y="3883"/>
                </a:lnTo>
                <a:cubicBezTo>
                  <a:pt x="119877" y="3533"/>
                  <a:pt x="120000" y="3150"/>
                  <a:pt x="120000" y="2727"/>
                </a:cubicBezTo>
                <a:moveTo>
                  <a:pt x="43638" y="90000"/>
                </a:moveTo>
                <a:cubicBezTo>
                  <a:pt x="42883" y="90000"/>
                  <a:pt x="42200" y="90305"/>
                  <a:pt x="41705" y="90800"/>
                </a:cubicBezTo>
                <a:lnTo>
                  <a:pt x="33527" y="98983"/>
                </a:lnTo>
                <a:cubicBezTo>
                  <a:pt x="33033" y="99472"/>
                  <a:pt x="32727" y="100161"/>
                  <a:pt x="32727" y="100911"/>
                </a:cubicBezTo>
                <a:cubicBezTo>
                  <a:pt x="32727" y="102416"/>
                  <a:pt x="33950" y="103638"/>
                  <a:pt x="35455" y="103638"/>
                </a:cubicBezTo>
                <a:cubicBezTo>
                  <a:pt x="36205" y="103638"/>
                  <a:pt x="36888" y="103333"/>
                  <a:pt x="37383" y="102838"/>
                </a:cubicBezTo>
                <a:lnTo>
                  <a:pt x="45566" y="94655"/>
                </a:lnTo>
                <a:cubicBezTo>
                  <a:pt x="46061" y="94166"/>
                  <a:pt x="46361" y="93483"/>
                  <a:pt x="46361" y="92727"/>
                </a:cubicBezTo>
                <a:cubicBezTo>
                  <a:pt x="46361" y="91222"/>
                  <a:pt x="45144" y="90000"/>
                  <a:pt x="43638" y="90000"/>
                </a:cubicBezTo>
                <a:moveTo>
                  <a:pt x="43638" y="79094"/>
                </a:moveTo>
                <a:cubicBezTo>
                  <a:pt x="43638" y="77588"/>
                  <a:pt x="42416" y="76361"/>
                  <a:pt x="40911" y="76361"/>
                </a:cubicBezTo>
                <a:cubicBezTo>
                  <a:pt x="40155" y="76361"/>
                  <a:pt x="39472" y="76672"/>
                  <a:pt x="38983" y="77161"/>
                </a:cubicBezTo>
                <a:lnTo>
                  <a:pt x="11705" y="104433"/>
                </a:lnTo>
                <a:cubicBezTo>
                  <a:pt x="11216" y="104933"/>
                  <a:pt x="10911" y="105616"/>
                  <a:pt x="10911" y="106361"/>
                </a:cubicBezTo>
                <a:cubicBezTo>
                  <a:pt x="10911" y="107872"/>
                  <a:pt x="12133" y="109088"/>
                  <a:pt x="13638" y="109088"/>
                </a:cubicBezTo>
                <a:cubicBezTo>
                  <a:pt x="14388" y="109088"/>
                  <a:pt x="15072" y="108788"/>
                  <a:pt x="15566" y="108294"/>
                </a:cubicBezTo>
                <a:lnTo>
                  <a:pt x="42838" y="81016"/>
                </a:lnTo>
                <a:cubicBezTo>
                  <a:pt x="43333" y="80527"/>
                  <a:pt x="43638" y="79844"/>
                  <a:pt x="43638" y="79094"/>
                </a:cubicBezTo>
                <a:moveTo>
                  <a:pt x="26472" y="81016"/>
                </a:moveTo>
                <a:lnTo>
                  <a:pt x="29200" y="78294"/>
                </a:lnTo>
                <a:cubicBezTo>
                  <a:pt x="29694" y="77800"/>
                  <a:pt x="30000" y="77116"/>
                  <a:pt x="30000" y="76361"/>
                </a:cubicBezTo>
                <a:cubicBezTo>
                  <a:pt x="30000" y="74861"/>
                  <a:pt x="28777" y="73638"/>
                  <a:pt x="27272" y="73638"/>
                </a:cubicBezTo>
                <a:cubicBezTo>
                  <a:pt x="26522" y="73638"/>
                  <a:pt x="25838" y="73944"/>
                  <a:pt x="25344" y="74433"/>
                </a:cubicBezTo>
                <a:lnTo>
                  <a:pt x="22616" y="77161"/>
                </a:lnTo>
                <a:cubicBezTo>
                  <a:pt x="22122" y="77661"/>
                  <a:pt x="21816" y="78338"/>
                  <a:pt x="21816" y="79094"/>
                </a:cubicBezTo>
                <a:cubicBezTo>
                  <a:pt x="21816" y="80594"/>
                  <a:pt x="23038" y="81816"/>
                  <a:pt x="24544" y="81816"/>
                </a:cubicBezTo>
                <a:cubicBezTo>
                  <a:pt x="25300" y="81816"/>
                  <a:pt x="25977" y="81516"/>
                  <a:pt x="26472" y="81016"/>
                </a:cubicBezTo>
              </a:path>
            </a:pathLst>
          </a:custGeom>
          <a:solidFill>
            <a:srgbClr val="595959"/>
          </a:solidFill>
          <a:ln>
            <a:noFill/>
          </a:ln>
        </p:spPr>
        <p:txBody>
          <a:bodyPr spcFirstLastPara="1" wrap="square" lIns="19063" tIns="19063" rIns="19063" bIns="19063" anchor="ctr" anchorCtr="0">
            <a:noAutofit/>
          </a:bodyPr>
          <a:lstStyle/>
          <a:p>
            <a:pPr algn="ctr">
              <a:buClr>
                <a:srgbClr val="FFFFFF"/>
              </a:buClr>
            </a:pPr>
            <a:endParaRPr sz="2250">
              <a:solidFill>
                <a:srgbClr val="000000"/>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404972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1"/>
                                        </p:tgtEl>
                                        <p:attrNameLst>
                                          <p:attrName>style.visibility</p:attrName>
                                        </p:attrNameLst>
                                      </p:cBhvr>
                                      <p:to>
                                        <p:strVal val="visible"/>
                                      </p:to>
                                    </p:set>
                                    <p:animEffect transition="in" filter="fade">
                                      <p:cBhvr>
                                        <p:cTn id="7" dur="1000"/>
                                        <p:tgtEl>
                                          <p:spTgt spid="351"/>
                                        </p:tgtEl>
                                      </p:cBhvr>
                                    </p:animEffect>
                                  </p:childTnLst>
                                </p:cTn>
                              </p:par>
                              <p:par>
                                <p:cTn id="8" presetID="10" presetClass="entr" presetSubtype="0" fill="hold" nodeType="withEffect">
                                  <p:stCondLst>
                                    <p:cond delay="0"/>
                                  </p:stCondLst>
                                  <p:childTnLst>
                                    <p:set>
                                      <p:cBhvr>
                                        <p:cTn id="9" dur="1" fill="hold">
                                          <p:stCondLst>
                                            <p:cond delay="0"/>
                                          </p:stCondLst>
                                        </p:cTn>
                                        <p:tgtEl>
                                          <p:spTgt spid="353"/>
                                        </p:tgtEl>
                                        <p:attrNameLst>
                                          <p:attrName>style.visibility</p:attrName>
                                        </p:attrNameLst>
                                      </p:cBhvr>
                                      <p:to>
                                        <p:strVal val="visible"/>
                                      </p:to>
                                    </p:set>
                                    <p:animEffect transition="in" filter="fade">
                                      <p:cBhvr>
                                        <p:cTn id="10" dur="1000"/>
                                        <p:tgtEl>
                                          <p:spTgt spid="353"/>
                                        </p:tgtEl>
                                      </p:cBhvr>
                                    </p:animEffect>
                                  </p:childTnLst>
                                </p:cTn>
                              </p:par>
                              <p:par>
                                <p:cTn id="11" presetID="10" presetClass="entr" presetSubtype="0" fill="hold" nodeType="withEffect">
                                  <p:stCondLst>
                                    <p:cond delay="0"/>
                                  </p:stCondLst>
                                  <p:childTnLst>
                                    <p:set>
                                      <p:cBhvr>
                                        <p:cTn id="12" dur="1" fill="hold">
                                          <p:stCondLst>
                                            <p:cond delay="0"/>
                                          </p:stCondLst>
                                        </p:cTn>
                                        <p:tgtEl>
                                          <p:spTgt spid="363"/>
                                        </p:tgtEl>
                                        <p:attrNameLst>
                                          <p:attrName>style.visibility</p:attrName>
                                        </p:attrNameLst>
                                      </p:cBhvr>
                                      <p:to>
                                        <p:strVal val="visible"/>
                                      </p:to>
                                    </p:set>
                                    <p:animEffect transition="in" filter="fade">
                                      <p:cBhvr>
                                        <p:cTn id="13" dur="1000"/>
                                        <p:tgtEl>
                                          <p:spTgt spid="36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56"/>
                                        </p:tgtEl>
                                        <p:attrNameLst>
                                          <p:attrName>style.visibility</p:attrName>
                                        </p:attrNameLst>
                                      </p:cBhvr>
                                      <p:to>
                                        <p:strVal val="visible"/>
                                      </p:to>
                                    </p:set>
                                    <p:animEffect transition="in" filter="fade">
                                      <p:cBhvr>
                                        <p:cTn id="18" dur="1000"/>
                                        <p:tgtEl>
                                          <p:spTgt spid="356"/>
                                        </p:tgtEl>
                                      </p:cBhvr>
                                    </p:animEffect>
                                  </p:childTnLst>
                                </p:cTn>
                              </p:par>
                              <p:par>
                                <p:cTn id="19" presetID="10" presetClass="entr" presetSubtype="0" fill="hold" nodeType="withEffect">
                                  <p:stCondLst>
                                    <p:cond delay="0"/>
                                  </p:stCondLst>
                                  <p:childTnLst>
                                    <p:set>
                                      <p:cBhvr>
                                        <p:cTn id="20" dur="1" fill="hold">
                                          <p:stCondLst>
                                            <p:cond delay="0"/>
                                          </p:stCondLst>
                                        </p:cTn>
                                        <p:tgtEl>
                                          <p:spTgt spid="357"/>
                                        </p:tgtEl>
                                        <p:attrNameLst>
                                          <p:attrName>style.visibility</p:attrName>
                                        </p:attrNameLst>
                                      </p:cBhvr>
                                      <p:to>
                                        <p:strVal val="visible"/>
                                      </p:to>
                                    </p:set>
                                    <p:animEffect transition="in" filter="fade">
                                      <p:cBhvr>
                                        <p:cTn id="21" dur="1000"/>
                                        <p:tgtEl>
                                          <p:spTgt spid="357"/>
                                        </p:tgtEl>
                                      </p:cBhvr>
                                    </p:animEffect>
                                  </p:childTnLst>
                                </p:cTn>
                              </p:par>
                              <p:par>
                                <p:cTn id="22" presetID="10" presetClass="entr" presetSubtype="0" fill="hold" nodeType="withEffect">
                                  <p:stCondLst>
                                    <p:cond delay="0"/>
                                  </p:stCondLst>
                                  <p:childTnLst>
                                    <p:set>
                                      <p:cBhvr>
                                        <p:cTn id="23" dur="1" fill="hold">
                                          <p:stCondLst>
                                            <p:cond delay="0"/>
                                          </p:stCondLst>
                                        </p:cTn>
                                        <p:tgtEl>
                                          <p:spTgt spid="360"/>
                                        </p:tgtEl>
                                        <p:attrNameLst>
                                          <p:attrName>style.visibility</p:attrName>
                                        </p:attrNameLst>
                                      </p:cBhvr>
                                      <p:to>
                                        <p:strVal val="visible"/>
                                      </p:to>
                                    </p:set>
                                    <p:animEffect transition="in" filter="fade">
                                      <p:cBhvr>
                                        <p:cTn id="24" dur="1000"/>
                                        <p:tgtEl>
                                          <p:spTgt spid="360"/>
                                        </p:tgtEl>
                                      </p:cBhvr>
                                    </p:animEffect>
                                  </p:childTnLst>
                                </p:cTn>
                              </p:par>
                              <p:par>
                                <p:cTn id="25" presetID="10" presetClass="entr" presetSubtype="0" fill="hold" nodeType="withEffect">
                                  <p:stCondLst>
                                    <p:cond delay="0"/>
                                  </p:stCondLst>
                                  <p:childTnLst>
                                    <p:set>
                                      <p:cBhvr>
                                        <p:cTn id="26" dur="1" fill="hold">
                                          <p:stCondLst>
                                            <p:cond delay="0"/>
                                          </p:stCondLst>
                                        </p:cTn>
                                        <p:tgtEl>
                                          <p:spTgt spid="361"/>
                                        </p:tgtEl>
                                        <p:attrNameLst>
                                          <p:attrName>style.visibility</p:attrName>
                                        </p:attrNameLst>
                                      </p:cBhvr>
                                      <p:to>
                                        <p:strVal val="visible"/>
                                      </p:to>
                                    </p:set>
                                    <p:animEffect transition="in" filter="fade">
                                      <p:cBhvr>
                                        <p:cTn id="27" dur="1000"/>
                                        <p:tgtEl>
                                          <p:spTgt spid="36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52"/>
                                        </p:tgtEl>
                                        <p:attrNameLst>
                                          <p:attrName>style.visibility</p:attrName>
                                        </p:attrNameLst>
                                      </p:cBhvr>
                                      <p:to>
                                        <p:strVal val="visible"/>
                                      </p:to>
                                    </p:set>
                                    <p:animEffect transition="in" filter="fade">
                                      <p:cBhvr>
                                        <p:cTn id="32" dur="1000"/>
                                        <p:tgtEl>
                                          <p:spTgt spid="352"/>
                                        </p:tgtEl>
                                      </p:cBhvr>
                                    </p:animEffect>
                                  </p:childTnLst>
                                </p:cTn>
                              </p:par>
                              <p:par>
                                <p:cTn id="33" presetID="10" presetClass="entr" presetSubtype="0" fill="hold" nodeType="withEffect">
                                  <p:stCondLst>
                                    <p:cond delay="0"/>
                                  </p:stCondLst>
                                  <p:childTnLst>
                                    <p:set>
                                      <p:cBhvr>
                                        <p:cTn id="34" dur="1" fill="hold">
                                          <p:stCondLst>
                                            <p:cond delay="0"/>
                                          </p:stCondLst>
                                        </p:cTn>
                                        <p:tgtEl>
                                          <p:spTgt spid="358"/>
                                        </p:tgtEl>
                                        <p:attrNameLst>
                                          <p:attrName>style.visibility</p:attrName>
                                        </p:attrNameLst>
                                      </p:cBhvr>
                                      <p:to>
                                        <p:strVal val="visible"/>
                                      </p:to>
                                    </p:set>
                                    <p:animEffect transition="in" filter="fade">
                                      <p:cBhvr>
                                        <p:cTn id="35" dur="1000"/>
                                        <p:tgtEl>
                                          <p:spTgt spid="358"/>
                                        </p:tgtEl>
                                      </p:cBhvr>
                                    </p:animEffect>
                                  </p:childTnLst>
                                </p:cTn>
                              </p:par>
                              <p:par>
                                <p:cTn id="36" presetID="10" presetClass="entr" presetSubtype="0" fill="hold" nodeType="withEffect">
                                  <p:stCondLst>
                                    <p:cond delay="0"/>
                                  </p:stCondLst>
                                  <p:childTnLst>
                                    <p:set>
                                      <p:cBhvr>
                                        <p:cTn id="37" dur="1" fill="hold">
                                          <p:stCondLst>
                                            <p:cond delay="0"/>
                                          </p:stCondLst>
                                        </p:cTn>
                                        <p:tgtEl>
                                          <p:spTgt spid="359"/>
                                        </p:tgtEl>
                                        <p:attrNameLst>
                                          <p:attrName>style.visibility</p:attrName>
                                        </p:attrNameLst>
                                      </p:cBhvr>
                                      <p:to>
                                        <p:strVal val="visible"/>
                                      </p:to>
                                    </p:set>
                                    <p:animEffect transition="in" filter="fade">
                                      <p:cBhvr>
                                        <p:cTn id="38" dur="1000"/>
                                        <p:tgtEl>
                                          <p:spTgt spid="359"/>
                                        </p:tgtEl>
                                      </p:cBhvr>
                                    </p:animEffect>
                                  </p:childTnLst>
                                </p:cTn>
                              </p:par>
                              <p:par>
                                <p:cTn id="39" presetID="10" presetClass="entr" presetSubtype="0" fill="hold" nodeType="withEffect">
                                  <p:stCondLst>
                                    <p:cond delay="0"/>
                                  </p:stCondLst>
                                  <p:childTnLst>
                                    <p:set>
                                      <p:cBhvr>
                                        <p:cTn id="40" dur="1" fill="hold">
                                          <p:stCondLst>
                                            <p:cond delay="0"/>
                                          </p:stCondLst>
                                        </p:cTn>
                                        <p:tgtEl>
                                          <p:spTgt spid="362"/>
                                        </p:tgtEl>
                                        <p:attrNameLst>
                                          <p:attrName>style.visibility</p:attrName>
                                        </p:attrNameLst>
                                      </p:cBhvr>
                                      <p:to>
                                        <p:strVal val="visible"/>
                                      </p:to>
                                    </p:set>
                                    <p:animEffect transition="in" filter="fade">
                                      <p:cBhvr>
                                        <p:cTn id="41" dur="1000"/>
                                        <p:tgtEl>
                                          <p:spTgt spid="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80"/>
          <p:cNvSpPr/>
          <p:nvPr/>
        </p:nvSpPr>
        <p:spPr>
          <a:xfrm>
            <a:off x="9530709" y="2487827"/>
            <a:ext cx="1096102" cy="824000"/>
          </a:xfrm>
          <a:custGeom>
            <a:avLst/>
            <a:gdLst/>
            <a:ahLst/>
            <a:cxnLst/>
            <a:rect l="l" t="t" r="r" b="b"/>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595959"/>
          </a:solidFill>
          <a:ln>
            <a:noFill/>
          </a:ln>
        </p:spPr>
        <p:txBody>
          <a:bodyPr spcFirstLastPara="1" wrap="square" lIns="19063" tIns="19063" rIns="19063" bIns="19063" anchor="ctr" anchorCtr="0">
            <a:noAutofit/>
          </a:bodyPr>
          <a:lstStyle/>
          <a:p>
            <a:pPr algn="ctr">
              <a:buClr>
                <a:srgbClr val="FFFFFF"/>
              </a:buClr>
            </a:pPr>
            <a:endParaRPr sz="2250">
              <a:solidFill>
                <a:srgbClr val="000000"/>
              </a:solidFill>
              <a:latin typeface="Helvetica Neue"/>
              <a:ea typeface="Helvetica Neue"/>
              <a:cs typeface="Helvetica Neue"/>
              <a:sym typeface="Helvetica Neue"/>
            </a:endParaRPr>
          </a:p>
        </p:txBody>
      </p:sp>
      <p:sp>
        <p:nvSpPr>
          <p:cNvPr id="369" name="Google Shape;369;p80"/>
          <p:cNvSpPr/>
          <p:nvPr/>
        </p:nvSpPr>
        <p:spPr>
          <a:xfrm>
            <a:off x="5748273" y="2487827"/>
            <a:ext cx="1295078" cy="728317"/>
          </a:xfrm>
          <a:custGeom>
            <a:avLst/>
            <a:gdLst/>
            <a:ahLst/>
            <a:cxnLst/>
            <a:rect l="l" t="t" r="r" b="b"/>
            <a:pathLst>
              <a:path w="120000" h="120000" extrusionOk="0">
                <a:moveTo>
                  <a:pt x="114544" y="27272"/>
                </a:moveTo>
                <a:lnTo>
                  <a:pt x="70911" y="27272"/>
                </a:lnTo>
                <a:cubicBezTo>
                  <a:pt x="69405" y="27272"/>
                  <a:pt x="68183" y="28494"/>
                  <a:pt x="68183" y="30000"/>
                </a:cubicBezTo>
                <a:cubicBezTo>
                  <a:pt x="68183" y="31505"/>
                  <a:pt x="69405" y="32727"/>
                  <a:pt x="70911" y="32727"/>
                </a:cubicBezTo>
                <a:lnTo>
                  <a:pt x="114544" y="32727"/>
                </a:lnTo>
                <a:lnTo>
                  <a:pt x="114544" y="43633"/>
                </a:lnTo>
                <a:lnTo>
                  <a:pt x="70911" y="43633"/>
                </a:lnTo>
                <a:cubicBezTo>
                  <a:pt x="69405" y="43633"/>
                  <a:pt x="68183" y="44855"/>
                  <a:pt x="68183" y="46361"/>
                </a:cubicBezTo>
                <a:cubicBezTo>
                  <a:pt x="68183" y="47872"/>
                  <a:pt x="69405" y="49088"/>
                  <a:pt x="70911" y="49088"/>
                </a:cubicBezTo>
                <a:lnTo>
                  <a:pt x="103638" y="49088"/>
                </a:lnTo>
                <a:lnTo>
                  <a:pt x="103638" y="114538"/>
                </a:lnTo>
                <a:lnTo>
                  <a:pt x="16361" y="114538"/>
                </a:lnTo>
                <a:lnTo>
                  <a:pt x="16361" y="49088"/>
                </a:lnTo>
                <a:lnTo>
                  <a:pt x="49088" y="49088"/>
                </a:lnTo>
                <a:cubicBezTo>
                  <a:pt x="50594" y="49088"/>
                  <a:pt x="51816" y="47872"/>
                  <a:pt x="51816" y="46361"/>
                </a:cubicBezTo>
                <a:cubicBezTo>
                  <a:pt x="51816" y="44855"/>
                  <a:pt x="50594" y="43633"/>
                  <a:pt x="49088" y="43633"/>
                </a:cubicBezTo>
                <a:lnTo>
                  <a:pt x="5455" y="43633"/>
                </a:lnTo>
                <a:lnTo>
                  <a:pt x="5455" y="32727"/>
                </a:lnTo>
                <a:lnTo>
                  <a:pt x="49088" y="32727"/>
                </a:lnTo>
                <a:cubicBezTo>
                  <a:pt x="50594" y="32727"/>
                  <a:pt x="51816" y="31505"/>
                  <a:pt x="51816" y="30000"/>
                </a:cubicBezTo>
                <a:cubicBezTo>
                  <a:pt x="51816" y="28494"/>
                  <a:pt x="50594" y="27272"/>
                  <a:pt x="49088" y="27272"/>
                </a:cubicBezTo>
                <a:lnTo>
                  <a:pt x="5455" y="27272"/>
                </a:lnTo>
                <a:cubicBezTo>
                  <a:pt x="2444" y="27272"/>
                  <a:pt x="0" y="29716"/>
                  <a:pt x="0" y="32727"/>
                </a:cubicBezTo>
                <a:lnTo>
                  <a:pt x="0" y="43633"/>
                </a:lnTo>
                <a:cubicBezTo>
                  <a:pt x="0" y="46644"/>
                  <a:pt x="2444" y="49088"/>
                  <a:pt x="5455" y="49088"/>
                </a:cubicBezTo>
                <a:lnTo>
                  <a:pt x="10911" y="49088"/>
                </a:lnTo>
                <a:lnTo>
                  <a:pt x="10911" y="114538"/>
                </a:lnTo>
                <a:cubicBezTo>
                  <a:pt x="10911" y="117550"/>
                  <a:pt x="13350" y="120000"/>
                  <a:pt x="16361" y="120000"/>
                </a:cubicBezTo>
                <a:lnTo>
                  <a:pt x="103638" y="120000"/>
                </a:lnTo>
                <a:cubicBezTo>
                  <a:pt x="106650" y="120000"/>
                  <a:pt x="109088" y="117550"/>
                  <a:pt x="109088" y="114538"/>
                </a:cubicBezTo>
                <a:lnTo>
                  <a:pt x="109088" y="49088"/>
                </a:lnTo>
                <a:lnTo>
                  <a:pt x="114544" y="49088"/>
                </a:lnTo>
                <a:cubicBezTo>
                  <a:pt x="117555" y="49088"/>
                  <a:pt x="120000" y="46644"/>
                  <a:pt x="120000" y="43633"/>
                </a:cubicBezTo>
                <a:lnTo>
                  <a:pt x="120000" y="32727"/>
                </a:lnTo>
                <a:cubicBezTo>
                  <a:pt x="120000" y="29716"/>
                  <a:pt x="117555" y="27272"/>
                  <a:pt x="114544" y="27272"/>
                </a:cubicBezTo>
                <a:moveTo>
                  <a:pt x="43638" y="21816"/>
                </a:moveTo>
                <a:cubicBezTo>
                  <a:pt x="44388" y="21816"/>
                  <a:pt x="45072" y="21511"/>
                  <a:pt x="45566" y="21022"/>
                </a:cubicBezTo>
                <a:lnTo>
                  <a:pt x="57272" y="9311"/>
                </a:lnTo>
                <a:lnTo>
                  <a:pt x="57272" y="84544"/>
                </a:lnTo>
                <a:lnTo>
                  <a:pt x="57272" y="84544"/>
                </a:lnTo>
                <a:cubicBezTo>
                  <a:pt x="57272" y="86050"/>
                  <a:pt x="58494" y="87272"/>
                  <a:pt x="60000" y="87272"/>
                </a:cubicBezTo>
                <a:cubicBezTo>
                  <a:pt x="61505" y="87272"/>
                  <a:pt x="62727" y="86050"/>
                  <a:pt x="62727" y="84544"/>
                </a:cubicBezTo>
                <a:lnTo>
                  <a:pt x="62727" y="9311"/>
                </a:lnTo>
                <a:lnTo>
                  <a:pt x="74433" y="21022"/>
                </a:lnTo>
                <a:cubicBezTo>
                  <a:pt x="74927" y="21511"/>
                  <a:pt x="75611" y="21816"/>
                  <a:pt x="76361" y="21816"/>
                </a:cubicBezTo>
                <a:cubicBezTo>
                  <a:pt x="77866" y="21816"/>
                  <a:pt x="79088" y="20600"/>
                  <a:pt x="79088" y="19088"/>
                </a:cubicBezTo>
                <a:cubicBezTo>
                  <a:pt x="79088" y="18338"/>
                  <a:pt x="78783" y="17655"/>
                  <a:pt x="78294" y="17161"/>
                </a:cubicBezTo>
                <a:lnTo>
                  <a:pt x="61927" y="800"/>
                </a:lnTo>
                <a:cubicBezTo>
                  <a:pt x="61433" y="305"/>
                  <a:pt x="60750" y="0"/>
                  <a:pt x="60000" y="0"/>
                </a:cubicBezTo>
                <a:cubicBezTo>
                  <a:pt x="59250" y="0"/>
                  <a:pt x="58566" y="305"/>
                  <a:pt x="58072" y="800"/>
                </a:cubicBezTo>
                <a:lnTo>
                  <a:pt x="41705" y="17161"/>
                </a:lnTo>
                <a:cubicBezTo>
                  <a:pt x="41216" y="17655"/>
                  <a:pt x="40911" y="18338"/>
                  <a:pt x="40911" y="19088"/>
                </a:cubicBezTo>
                <a:cubicBezTo>
                  <a:pt x="40911" y="20600"/>
                  <a:pt x="42133" y="21816"/>
                  <a:pt x="43638" y="21816"/>
                </a:cubicBezTo>
              </a:path>
            </a:pathLst>
          </a:custGeom>
          <a:solidFill>
            <a:srgbClr val="595959"/>
          </a:solidFill>
          <a:ln>
            <a:noFill/>
          </a:ln>
        </p:spPr>
        <p:txBody>
          <a:bodyPr spcFirstLastPara="1" wrap="square" lIns="19063" tIns="19063" rIns="19063" bIns="19063" anchor="ctr" anchorCtr="0">
            <a:noAutofit/>
          </a:bodyPr>
          <a:lstStyle/>
          <a:p>
            <a:pPr algn="ctr">
              <a:buClr>
                <a:srgbClr val="FFFFFF"/>
              </a:buClr>
            </a:pPr>
            <a:endParaRPr sz="2250">
              <a:solidFill>
                <a:srgbClr val="000000"/>
              </a:solidFill>
              <a:latin typeface="Helvetica Neue"/>
              <a:ea typeface="Helvetica Neue"/>
              <a:cs typeface="Helvetica Neue"/>
              <a:sym typeface="Helvetica Neue"/>
            </a:endParaRPr>
          </a:p>
        </p:txBody>
      </p:sp>
      <p:sp>
        <p:nvSpPr>
          <p:cNvPr id="370" name="Google Shape;370;p80"/>
          <p:cNvSpPr txBox="1">
            <a:spLocks noGrp="1"/>
          </p:cNvSpPr>
          <p:nvPr>
            <p:ph type="body" idx="4294967295"/>
          </p:nvPr>
        </p:nvSpPr>
        <p:spPr>
          <a:xfrm>
            <a:off x="691978" y="3413567"/>
            <a:ext cx="3468560" cy="748800"/>
          </a:xfrm>
          <a:prstGeom prst="rect">
            <a:avLst/>
          </a:prstGeom>
          <a:noFill/>
          <a:ln>
            <a:noFill/>
          </a:ln>
        </p:spPr>
        <p:txBody>
          <a:bodyPr spcFirstLastPara="1" vert="horz" wrap="square" lIns="25400" tIns="25400" rIns="25400" bIns="25400" rtlCol="0" anchor="ctr" anchorCtr="0">
            <a:noAutofit/>
          </a:bodyPr>
          <a:lstStyle/>
          <a:p>
            <a:pPr marL="0" indent="0" algn="ctr">
              <a:lnSpc>
                <a:spcPct val="100000"/>
              </a:lnSpc>
              <a:spcBef>
                <a:spcPts val="0"/>
              </a:spcBef>
              <a:buClr>
                <a:srgbClr val="222C36"/>
              </a:buClr>
              <a:buNone/>
            </a:pPr>
            <a:r>
              <a:rPr lang="en" sz="1600" b="1" dirty="0">
                <a:solidFill>
                  <a:srgbClr val="222C36"/>
                </a:solidFill>
                <a:latin typeface="Times New Roman" panose="02020603050405020304" pitchFamily="18" charset="0"/>
                <a:ea typeface="Roboto"/>
                <a:cs typeface="Times New Roman" panose="02020603050405020304" pitchFamily="18" charset="0"/>
                <a:sym typeface="Roboto"/>
              </a:rPr>
              <a:t>Badges : Evidence of accomplishments</a:t>
            </a:r>
            <a:endParaRPr sz="800" dirty="0">
              <a:latin typeface="Times New Roman" panose="02020603050405020304" pitchFamily="18" charset="0"/>
              <a:cs typeface="Times New Roman" panose="02020603050405020304" pitchFamily="18" charset="0"/>
            </a:endParaRPr>
          </a:p>
        </p:txBody>
      </p:sp>
      <p:sp>
        <p:nvSpPr>
          <p:cNvPr id="371" name="Google Shape;371;p80"/>
          <p:cNvSpPr txBox="1">
            <a:spLocks noGrp="1"/>
          </p:cNvSpPr>
          <p:nvPr>
            <p:ph type="body" idx="4294967295"/>
          </p:nvPr>
        </p:nvSpPr>
        <p:spPr>
          <a:xfrm>
            <a:off x="8250040" y="3413567"/>
            <a:ext cx="3027989" cy="748800"/>
          </a:xfrm>
          <a:prstGeom prst="rect">
            <a:avLst/>
          </a:prstGeom>
          <a:noFill/>
          <a:ln>
            <a:noFill/>
          </a:ln>
        </p:spPr>
        <p:txBody>
          <a:bodyPr spcFirstLastPara="1" vert="horz" wrap="square" lIns="25400" tIns="25400" rIns="25400" bIns="25400" rtlCol="0" anchor="ctr" anchorCtr="0">
            <a:noAutofit/>
          </a:bodyPr>
          <a:lstStyle/>
          <a:p>
            <a:pPr marL="0" indent="0" algn="ctr">
              <a:lnSpc>
                <a:spcPct val="100000"/>
              </a:lnSpc>
              <a:spcBef>
                <a:spcPts val="0"/>
              </a:spcBef>
              <a:buClr>
                <a:srgbClr val="222C36"/>
              </a:buClr>
              <a:buNone/>
            </a:pPr>
            <a:r>
              <a:rPr lang="en" sz="1600" b="1" dirty="0">
                <a:solidFill>
                  <a:srgbClr val="222C36"/>
                </a:solidFill>
                <a:latin typeface="Times New Roman" panose="02020603050405020304" pitchFamily="18" charset="0"/>
                <a:ea typeface="Roboto"/>
                <a:cs typeface="Times New Roman" panose="02020603050405020304" pitchFamily="18" charset="0"/>
                <a:sym typeface="Roboto"/>
              </a:rPr>
              <a:t>Onboarding : An Engaging and compelling way to learn</a:t>
            </a:r>
            <a:endParaRPr sz="800" dirty="0">
              <a:latin typeface="Times New Roman" panose="02020603050405020304" pitchFamily="18" charset="0"/>
              <a:cs typeface="Times New Roman" panose="02020603050405020304" pitchFamily="18" charset="0"/>
            </a:endParaRPr>
          </a:p>
        </p:txBody>
      </p:sp>
      <p:sp>
        <p:nvSpPr>
          <p:cNvPr id="372" name="Google Shape;372;p80"/>
          <p:cNvSpPr txBox="1">
            <a:spLocks noGrp="1"/>
          </p:cNvSpPr>
          <p:nvPr>
            <p:ph type="body" idx="4294967295"/>
          </p:nvPr>
        </p:nvSpPr>
        <p:spPr>
          <a:xfrm>
            <a:off x="757880" y="4501788"/>
            <a:ext cx="3220995" cy="1388265"/>
          </a:xfrm>
          <a:prstGeom prst="rect">
            <a:avLst/>
          </a:prstGeom>
          <a:noFill/>
          <a:ln>
            <a:noFill/>
          </a:ln>
        </p:spPr>
        <p:txBody>
          <a:bodyPr spcFirstLastPara="1" vert="horz" wrap="square" lIns="25400" tIns="25400" rIns="25400" bIns="25400" rtlCol="0" anchor="t" anchorCtr="0">
            <a:noAutofit/>
          </a:bodyPr>
          <a:lstStyle/>
          <a:p>
            <a:pPr marL="0" indent="0">
              <a:lnSpc>
                <a:spcPct val="115000"/>
              </a:lnSpc>
              <a:spcBef>
                <a:spcPts val="0"/>
              </a:spcBef>
              <a:buClr>
                <a:srgbClr val="222C36"/>
              </a:buClr>
              <a:buNone/>
            </a:pPr>
            <a:r>
              <a:rPr lang="en" sz="1200" dirty="0">
                <a:solidFill>
                  <a:srgbClr val="363636"/>
                </a:solidFill>
                <a:highlight>
                  <a:srgbClr val="FFFFFF"/>
                </a:highlight>
                <a:latin typeface="Times New Roman" panose="02020603050405020304" pitchFamily="18" charset="0"/>
                <a:ea typeface="Roboto"/>
                <a:cs typeface="Times New Roman" panose="02020603050405020304" pitchFamily="18" charset="0"/>
                <a:sym typeface="Roboto"/>
              </a:rPr>
              <a:t>An indicator of accomplishment or mastery of a skill is especially meaningful within a community that understands its value. Often used to identify skills and expertise within a group.</a:t>
            </a:r>
            <a:endParaRPr sz="1200" dirty="0">
              <a:solidFill>
                <a:srgbClr val="002835"/>
              </a:solidFill>
              <a:latin typeface="Times New Roman" panose="02020603050405020304" pitchFamily="18" charset="0"/>
              <a:ea typeface="Roboto"/>
              <a:cs typeface="Times New Roman" panose="02020603050405020304" pitchFamily="18" charset="0"/>
              <a:sym typeface="Roboto"/>
            </a:endParaRPr>
          </a:p>
        </p:txBody>
      </p:sp>
      <p:sp>
        <p:nvSpPr>
          <p:cNvPr id="373" name="Google Shape;373;p80"/>
          <p:cNvSpPr txBox="1"/>
          <p:nvPr/>
        </p:nvSpPr>
        <p:spPr>
          <a:xfrm>
            <a:off x="965838" y="730994"/>
            <a:ext cx="6390000" cy="521550"/>
          </a:xfrm>
          <a:prstGeom prst="rect">
            <a:avLst/>
          </a:prstGeom>
          <a:noFill/>
          <a:ln>
            <a:noFill/>
          </a:ln>
        </p:spPr>
        <p:txBody>
          <a:bodyPr spcFirstLastPara="1" wrap="square" lIns="121900" tIns="121900" rIns="121900" bIns="121900" anchor="ctr" anchorCtr="0">
            <a:noAutofit/>
          </a:bodyPr>
          <a:lstStyle/>
          <a:p>
            <a:pPr>
              <a:lnSpc>
                <a:spcPct val="90000"/>
              </a:lnSpc>
            </a:pPr>
            <a:r>
              <a:rPr lang="en" sz="3600" b="1" dirty="0">
                <a:solidFill>
                  <a:srgbClr val="002835"/>
                </a:solidFill>
                <a:latin typeface="Times New Roman" panose="02020603050405020304" pitchFamily="18" charset="0"/>
                <a:ea typeface="Roboto"/>
                <a:cs typeface="Times New Roman" panose="02020603050405020304" pitchFamily="18" charset="0"/>
                <a:sym typeface="Roboto"/>
              </a:rPr>
              <a:t>Mechanics</a:t>
            </a:r>
            <a:endParaRPr sz="3600" b="1" dirty="0">
              <a:solidFill>
                <a:srgbClr val="002835"/>
              </a:solidFill>
              <a:latin typeface="Times New Roman" panose="02020603050405020304" pitchFamily="18" charset="0"/>
              <a:ea typeface="Roboto"/>
              <a:cs typeface="Times New Roman" panose="02020603050405020304" pitchFamily="18" charset="0"/>
              <a:sym typeface="Roboto"/>
            </a:endParaRPr>
          </a:p>
        </p:txBody>
      </p:sp>
      <p:sp>
        <p:nvSpPr>
          <p:cNvPr id="375" name="Google Shape;375;p80"/>
          <p:cNvSpPr txBox="1">
            <a:spLocks noGrp="1"/>
          </p:cNvSpPr>
          <p:nvPr>
            <p:ph type="body" idx="4294967295"/>
          </p:nvPr>
        </p:nvSpPr>
        <p:spPr>
          <a:xfrm>
            <a:off x="4160538" y="3413767"/>
            <a:ext cx="3648932" cy="748800"/>
          </a:xfrm>
          <a:prstGeom prst="rect">
            <a:avLst/>
          </a:prstGeom>
          <a:noFill/>
          <a:ln>
            <a:noFill/>
          </a:ln>
        </p:spPr>
        <p:txBody>
          <a:bodyPr spcFirstLastPara="1" vert="horz" wrap="square" lIns="25400" tIns="25400" rIns="25400" bIns="25400" rtlCol="0" anchor="ctr" anchorCtr="0">
            <a:noAutofit/>
          </a:bodyPr>
          <a:lstStyle/>
          <a:p>
            <a:pPr marL="0" indent="0" algn="ctr">
              <a:lnSpc>
                <a:spcPct val="100000"/>
              </a:lnSpc>
              <a:spcBef>
                <a:spcPts val="0"/>
              </a:spcBef>
              <a:buClr>
                <a:srgbClr val="222C36"/>
              </a:buClr>
              <a:buNone/>
            </a:pPr>
            <a:r>
              <a:rPr lang="en" sz="1600" b="1" dirty="0">
                <a:solidFill>
                  <a:srgbClr val="222C36"/>
                </a:solidFill>
                <a:latin typeface="Times New Roman" panose="02020603050405020304" pitchFamily="18" charset="0"/>
                <a:ea typeface="Roboto"/>
                <a:cs typeface="Times New Roman" panose="02020603050405020304" pitchFamily="18" charset="0"/>
                <a:sym typeface="Roboto"/>
              </a:rPr>
              <a:t>Leveling up : Status within the community</a:t>
            </a:r>
            <a:endParaRPr sz="800" dirty="0">
              <a:latin typeface="Times New Roman" panose="02020603050405020304" pitchFamily="18" charset="0"/>
              <a:cs typeface="Times New Roman" panose="02020603050405020304" pitchFamily="18" charset="0"/>
            </a:endParaRPr>
          </a:p>
        </p:txBody>
      </p:sp>
      <p:sp>
        <p:nvSpPr>
          <p:cNvPr id="376" name="Google Shape;376;p80"/>
          <p:cNvSpPr txBox="1">
            <a:spLocks noGrp="1"/>
          </p:cNvSpPr>
          <p:nvPr>
            <p:ph type="body" idx="4294967295"/>
          </p:nvPr>
        </p:nvSpPr>
        <p:spPr>
          <a:xfrm>
            <a:off x="4341341" y="4501789"/>
            <a:ext cx="3014497" cy="1165950"/>
          </a:xfrm>
          <a:prstGeom prst="rect">
            <a:avLst/>
          </a:prstGeom>
          <a:noFill/>
          <a:ln>
            <a:noFill/>
          </a:ln>
        </p:spPr>
        <p:txBody>
          <a:bodyPr spcFirstLastPara="1" vert="horz" wrap="square" lIns="25400" tIns="25400" rIns="25400" bIns="25400" rtlCol="0" anchor="t" anchorCtr="0">
            <a:noAutofit/>
          </a:bodyPr>
          <a:lstStyle/>
          <a:p>
            <a:pPr marL="0" indent="0">
              <a:lnSpc>
                <a:spcPct val="115000"/>
              </a:lnSpc>
              <a:spcBef>
                <a:spcPts val="0"/>
              </a:spcBef>
              <a:buClr>
                <a:srgbClr val="222C36"/>
              </a:buClr>
              <a:buNone/>
            </a:pPr>
            <a:r>
              <a:rPr lang="en" sz="1200" dirty="0">
                <a:solidFill>
                  <a:srgbClr val="363636"/>
                </a:solidFill>
                <a:highlight>
                  <a:srgbClr val="FFFFFF"/>
                </a:highlight>
                <a:latin typeface="Times New Roman" panose="02020603050405020304" pitchFamily="18" charset="0"/>
                <a:ea typeface="Roboto"/>
                <a:cs typeface="Times New Roman" panose="02020603050405020304" pitchFamily="18" charset="0"/>
                <a:sym typeface="Roboto"/>
              </a:rPr>
              <a:t>Levels indicate long-term or sustained achievement. Used to identify status within a community and to unlock new missions, badges, activities, and rewards.</a:t>
            </a:r>
            <a:endParaRPr sz="1200" dirty="0">
              <a:solidFill>
                <a:srgbClr val="002835"/>
              </a:solidFill>
              <a:latin typeface="Times New Roman" panose="02020603050405020304" pitchFamily="18" charset="0"/>
              <a:ea typeface="Roboto"/>
              <a:cs typeface="Times New Roman" panose="02020603050405020304" pitchFamily="18" charset="0"/>
              <a:sym typeface="Roboto"/>
            </a:endParaRPr>
          </a:p>
        </p:txBody>
      </p:sp>
      <p:sp>
        <p:nvSpPr>
          <p:cNvPr id="377" name="Google Shape;377;p80"/>
          <p:cNvSpPr txBox="1">
            <a:spLocks noGrp="1"/>
          </p:cNvSpPr>
          <p:nvPr>
            <p:ph type="body" idx="4294967295"/>
          </p:nvPr>
        </p:nvSpPr>
        <p:spPr>
          <a:xfrm>
            <a:off x="8623774" y="4501788"/>
            <a:ext cx="2777393" cy="1297649"/>
          </a:xfrm>
          <a:prstGeom prst="rect">
            <a:avLst/>
          </a:prstGeom>
          <a:noFill/>
          <a:ln>
            <a:noFill/>
          </a:ln>
        </p:spPr>
        <p:txBody>
          <a:bodyPr spcFirstLastPara="1" vert="horz" wrap="square" lIns="25400" tIns="25400" rIns="25400" bIns="25400" rtlCol="0" anchor="t" anchorCtr="0">
            <a:noAutofit/>
          </a:bodyPr>
          <a:lstStyle/>
          <a:p>
            <a:pPr marL="0" indent="0">
              <a:lnSpc>
                <a:spcPct val="115000"/>
              </a:lnSpc>
              <a:spcBef>
                <a:spcPts val="0"/>
              </a:spcBef>
              <a:buClr>
                <a:srgbClr val="222C36"/>
              </a:buClr>
              <a:buNone/>
            </a:pPr>
            <a:r>
              <a:rPr lang="en" sz="1200" dirty="0">
                <a:solidFill>
                  <a:srgbClr val="363636"/>
                </a:solidFill>
                <a:highlight>
                  <a:srgbClr val="FFFFFF"/>
                </a:highlight>
                <a:latin typeface="Times New Roman" panose="02020603050405020304" pitchFamily="18" charset="0"/>
                <a:ea typeface="Roboto"/>
                <a:cs typeface="Times New Roman" panose="02020603050405020304" pitchFamily="18" charset="0"/>
                <a:sym typeface="Roboto"/>
              </a:rPr>
              <a:t>Video games train you how to play as you play – users learn by doing. Simple missions help new users become engaged immediately as they master basic tasks, rather than being stumped by an unfamiliar interface or a detailed manual</a:t>
            </a:r>
            <a:r>
              <a:rPr lang="en" sz="1200" dirty="0">
                <a:solidFill>
                  <a:srgbClr val="363636"/>
                </a:solidFill>
                <a:highlight>
                  <a:srgbClr val="FFFFFF"/>
                </a:highlight>
                <a:latin typeface="Roboto"/>
                <a:ea typeface="Roboto"/>
                <a:cs typeface="Roboto"/>
                <a:sym typeface="Roboto"/>
              </a:rPr>
              <a:t>.</a:t>
            </a:r>
            <a:endParaRPr sz="1200" dirty="0">
              <a:solidFill>
                <a:srgbClr val="002835"/>
              </a:solidFill>
              <a:latin typeface="Roboto"/>
              <a:ea typeface="Roboto"/>
              <a:cs typeface="Roboto"/>
              <a:sym typeface="Roboto"/>
            </a:endParaRPr>
          </a:p>
        </p:txBody>
      </p:sp>
      <p:sp>
        <p:nvSpPr>
          <p:cNvPr id="378" name="Google Shape;378;p80"/>
          <p:cNvSpPr/>
          <p:nvPr/>
        </p:nvSpPr>
        <p:spPr>
          <a:xfrm>
            <a:off x="2238868" y="2487827"/>
            <a:ext cx="1604303" cy="860935"/>
          </a:xfrm>
          <a:custGeom>
            <a:avLst/>
            <a:gdLst/>
            <a:ahLst/>
            <a:cxnLst/>
            <a:rect l="l" t="t" r="r" b="b"/>
            <a:pathLst>
              <a:path w="120000" h="120000" extrusionOk="0">
                <a:moveTo>
                  <a:pt x="53333" y="65455"/>
                </a:moveTo>
                <a:lnTo>
                  <a:pt x="53333" y="60000"/>
                </a:lnTo>
                <a:lnTo>
                  <a:pt x="63333" y="60000"/>
                </a:lnTo>
                <a:cubicBezTo>
                  <a:pt x="65177" y="60000"/>
                  <a:pt x="66666" y="58777"/>
                  <a:pt x="66666" y="57272"/>
                </a:cubicBezTo>
                <a:lnTo>
                  <a:pt x="66666" y="16361"/>
                </a:lnTo>
                <a:lnTo>
                  <a:pt x="110777" y="16361"/>
                </a:lnTo>
                <a:lnTo>
                  <a:pt x="93811" y="39505"/>
                </a:lnTo>
                <a:lnTo>
                  <a:pt x="93855" y="39527"/>
                </a:lnTo>
                <a:cubicBezTo>
                  <a:pt x="93555" y="39938"/>
                  <a:pt x="93333" y="40400"/>
                  <a:pt x="93333" y="40911"/>
                </a:cubicBezTo>
                <a:cubicBezTo>
                  <a:pt x="93333" y="41427"/>
                  <a:pt x="93555" y="41877"/>
                  <a:pt x="93855" y="42288"/>
                </a:cubicBezTo>
                <a:lnTo>
                  <a:pt x="93811" y="42311"/>
                </a:lnTo>
                <a:lnTo>
                  <a:pt x="110777" y="65455"/>
                </a:lnTo>
                <a:cubicBezTo>
                  <a:pt x="110777" y="65455"/>
                  <a:pt x="53333" y="65455"/>
                  <a:pt x="53333" y="65455"/>
                </a:cubicBezTo>
                <a:close/>
                <a:moveTo>
                  <a:pt x="6666" y="5455"/>
                </a:moveTo>
                <a:lnTo>
                  <a:pt x="60000" y="5455"/>
                </a:lnTo>
                <a:lnTo>
                  <a:pt x="60000" y="54544"/>
                </a:lnTo>
                <a:lnTo>
                  <a:pt x="6666" y="54544"/>
                </a:lnTo>
                <a:cubicBezTo>
                  <a:pt x="6666" y="54544"/>
                  <a:pt x="6666" y="5455"/>
                  <a:pt x="6666" y="5455"/>
                </a:cubicBezTo>
                <a:close/>
                <a:moveTo>
                  <a:pt x="119522" y="66777"/>
                </a:moveTo>
                <a:lnTo>
                  <a:pt x="100555" y="40911"/>
                </a:lnTo>
                <a:lnTo>
                  <a:pt x="119522" y="15038"/>
                </a:lnTo>
                <a:lnTo>
                  <a:pt x="119477" y="15016"/>
                </a:lnTo>
                <a:cubicBezTo>
                  <a:pt x="119777" y="14605"/>
                  <a:pt x="120000" y="14150"/>
                  <a:pt x="120000" y="13638"/>
                </a:cubicBezTo>
                <a:cubicBezTo>
                  <a:pt x="120000" y="12127"/>
                  <a:pt x="118511" y="10911"/>
                  <a:pt x="116666" y="10911"/>
                </a:cubicBezTo>
                <a:lnTo>
                  <a:pt x="66666" y="10911"/>
                </a:lnTo>
                <a:lnTo>
                  <a:pt x="66666" y="2727"/>
                </a:lnTo>
                <a:cubicBezTo>
                  <a:pt x="66666" y="1222"/>
                  <a:pt x="65177" y="0"/>
                  <a:pt x="63333" y="0"/>
                </a:cubicBezTo>
                <a:lnTo>
                  <a:pt x="3333" y="0"/>
                </a:lnTo>
                <a:cubicBezTo>
                  <a:pt x="1488" y="0"/>
                  <a:pt x="0" y="1222"/>
                  <a:pt x="0" y="2727"/>
                </a:cubicBezTo>
                <a:lnTo>
                  <a:pt x="0" y="117272"/>
                </a:lnTo>
                <a:cubicBezTo>
                  <a:pt x="0" y="118777"/>
                  <a:pt x="1488" y="120000"/>
                  <a:pt x="3333" y="120000"/>
                </a:cubicBezTo>
                <a:cubicBezTo>
                  <a:pt x="5177" y="120000"/>
                  <a:pt x="6666" y="118777"/>
                  <a:pt x="6666" y="117272"/>
                </a:cubicBezTo>
                <a:lnTo>
                  <a:pt x="6666" y="60000"/>
                </a:lnTo>
                <a:lnTo>
                  <a:pt x="46666" y="60000"/>
                </a:lnTo>
                <a:lnTo>
                  <a:pt x="46666" y="68183"/>
                </a:lnTo>
                <a:cubicBezTo>
                  <a:pt x="46666" y="69688"/>
                  <a:pt x="48155" y="70911"/>
                  <a:pt x="50000" y="70911"/>
                </a:cubicBezTo>
                <a:lnTo>
                  <a:pt x="116666" y="70911"/>
                </a:lnTo>
                <a:cubicBezTo>
                  <a:pt x="118511" y="70911"/>
                  <a:pt x="120000" y="69688"/>
                  <a:pt x="120000" y="68183"/>
                </a:cubicBezTo>
                <a:cubicBezTo>
                  <a:pt x="120000" y="67672"/>
                  <a:pt x="119777" y="67211"/>
                  <a:pt x="119477" y="66800"/>
                </a:cubicBezTo>
                <a:cubicBezTo>
                  <a:pt x="119477" y="66800"/>
                  <a:pt x="119522" y="66777"/>
                  <a:pt x="119522" y="66777"/>
                </a:cubicBezTo>
                <a:close/>
              </a:path>
            </a:pathLst>
          </a:custGeom>
          <a:solidFill>
            <a:srgbClr val="595959"/>
          </a:solidFill>
          <a:ln>
            <a:noFill/>
          </a:ln>
        </p:spPr>
        <p:txBody>
          <a:bodyPr spcFirstLastPara="1" wrap="square" lIns="19063" tIns="19063" rIns="19063" bIns="19063" anchor="ctr" anchorCtr="0">
            <a:noAutofit/>
          </a:bodyPr>
          <a:lstStyle/>
          <a:p>
            <a:pPr algn="ctr">
              <a:buClr>
                <a:srgbClr val="FFFFFF"/>
              </a:buClr>
            </a:pPr>
            <a:endParaRPr sz="2250">
              <a:solidFill>
                <a:srgbClr val="000000"/>
              </a:solidFill>
              <a:latin typeface="Helvetica Neue"/>
              <a:ea typeface="Helvetica Neue"/>
              <a:cs typeface="Helvetica Neue"/>
              <a:sym typeface="Helvetica Neue"/>
            </a:endParaRPr>
          </a:p>
        </p:txBody>
      </p:sp>
      <p:cxnSp>
        <p:nvCxnSpPr>
          <p:cNvPr id="379" name="Google Shape;379;p80"/>
          <p:cNvCxnSpPr/>
          <p:nvPr/>
        </p:nvCxnSpPr>
        <p:spPr>
          <a:xfrm>
            <a:off x="4160838" y="2876167"/>
            <a:ext cx="0" cy="537600"/>
          </a:xfrm>
          <a:prstGeom prst="straightConnector1">
            <a:avLst/>
          </a:prstGeom>
          <a:noFill/>
          <a:ln w="9525" cap="flat" cmpd="sng">
            <a:solidFill>
              <a:srgbClr val="595959"/>
            </a:solidFill>
            <a:prstDash val="solid"/>
            <a:round/>
            <a:headEnd type="none" w="med" len="med"/>
            <a:tailEnd type="none" w="med" len="med"/>
          </a:ln>
        </p:spPr>
      </p:cxnSp>
      <p:cxnSp>
        <p:nvCxnSpPr>
          <p:cNvPr id="380" name="Google Shape;380;p80"/>
          <p:cNvCxnSpPr/>
          <p:nvPr/>
        </p:nvCxnSpPr>
        <p:spPr>
          <a:xfrm>
            <a:off x="8250342" y="2876167"/>
            <a:ext cx="0" cy="537600"/>
          </a:xfrm>
          <a:prstGeom prst="straightConnector1">
            <a:avLst/>
          </a:prstGeom>
          <a:noFill/>
          <a:ln w="9525" cap="flat" cmpd="sng">
            <a:solidFill>
              <a:srgbClr val="595959"/>
            </a:solidFill>
            <a:prstDash val="solid"/>
            <a:round/>
            <a:headEnd type="none" w="med" len="med"/>
            <a:tailEnd type="none" w="med" len="med"/>
          </a:ln>
        </p:spPr>
      </p:cxnSp>
    </p:spTree>
    <p:extLst>
      <p:ext uri="{BB962C8B-B14F-4D97-AF65-F5344CB8AC3E}">
        <p14:creationId xmlns:p14="http://schemas.microsoft.com/office/powerpoint/2010/main" val="146744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0"/>
                                        </p:tgtEl>
                                        <p:attrNameLst>
                                          <p:attrName>style.visibility</p:attrName>
                                        </p:attrNameLst>
                                      </p:cBhvr>
                                      <p:to>
                                        <p:strVal val="visible"/>
                                      </p:to>
                                    </p:set>
                                    <p:animEffect transition="in" filter="fade">
                                      <p:cBhvr>
                                        <p:cTn id="7" dur="1000"/>
                                        <p:tgtEl>
                                          <p:spTgt spid="370"/>
                                        </p:tgtEl>
                                      </p:cBhvr>
                                    </p:animEffect>
                                  </p:childTnLst>
                                </p:cTn>
                              </p:par>
                              <p:par>
                                <p:cTn id="8" presetID="10" presetClass="entr" presetSubtype="0" fill="hold" nodeType="withEffect">
                                  <p:stCondLst>
                                    <p:cond delay="0"/>
                                  </p:stCondLst>
                                  <p:childTnLst>
                                    <p:set>
                                      <p:cBhvr>
                                        <p:cTn id="9" dur="1" fill="hold">
                                          <p:stCondLst>
                                            <p:cond delay="0"/>
                                          </p:stCondLst>
                                        </p:cTn>
                                        <p:tgtEl>
                                          <p:spTgt spid="372"/>
                                        </p:tgtEl>
                                        <p:attrNameLst>
                                          <p:attrName>style.visibility</p:attrName>
                                        </p:attrNameLst>
                                      </p:cBhvr>
                                      <p:to>
                                        <p:strVal val="visible"/>
                                      </p:to>
                                    </p:set>
                                    <p:animEffect transition="in" filter="fade">
                                      <p:cBhvr>
                                        <p:cTn id="10" dur="1000"/>
                                        <p:tgtEl>
                                          <p:spTgt spid="372"/>
                                        </p:tgtEl>
                                      </p:cBhvr>
                                    </p:animEffect>
                                  </p:childTnLst>
                                </p:cTn>
                              </p:par>
                              <p:par>
                                <p:cTn id="11" presetID="10" presetClass="entr" presetSubtype="0" fill="hold" nodeType="withEffect">
                                  <p:stCondLst>
                                    <p:cond delay="0"/>
                                  </p:stCondLst>
                                  <p:childTnLst>
                                    <p:set>
                                      <p:cBhvr>
                                        <p:cTn id="12" dur="1" fill="hold">
                                          <p:stCondLst>
                                            <p:cond delay="0"/>
                                          </p:stCondLst>
                                        </p:cTn>
                                        <p:tgtEl>
                                          <p:spTgt spid="378"/>
                                        </p:tgtEl>
                                        <p:attrNameLst>
                                          <p:attrName>style.visibility</p:attrName>
                                        </p:attrNameLst>
                                      </p:cBhvr>
                                      <p:to>
                                        <p:strVal val="visible"/>
                                      </p:to>
                                    </p:set>
                                    <p:animEffect transition="in" filter="fade">
                                      <p:cBhvr>
                                        <p:cTn id="13" dur="1000"/>
                                        <p:tgtEl>
                                          <p:spTgt spid="37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69"/>
                                        </p:tgtEl>
                                        <p:attrNameLst>
                                          <p:attrName>style.visibility</p:attrName>
                                        </p:attrNameLst>
                                      </p:cBhvr>
                                      <p:to>
                                        <p:strVal val="visible"/>
                                      </p:to>
                                    </p:set>
                                    <p:animEffect transition="in" filter="fade">
                                      <p:cBhvr>
                                        <p:cTn id="18" dur="1000"/>
                                        <p:tgtEl>
                                          <p:spTgt spid="369"/>
                                        </p:tgtEl>
                                      </p:cBhvr>
                                    </p:animEffect>
                                  </p:childTnLst>
                                </p:cTn>
                              </p:par>
                              <p:par>
                                <p:cTn id="19" presetID="10" presetClass="entr" presetSubtype="0" fill="hold" nodeType="withEffect">
                                  <p:stCondLst>
                                    <p:cond delay="0"/>
                                  </p:stCondLst>
                                  <p:childTnLst>
                                    <p:set>
                                      <p:cBhvr>
                                        <p:cTn id="20" dur="1" fill="hold">
                                          <p:stCondLst>
                                            <p:cond delay="0"/>
                                          </p:stCondLst>
                                        </p:cTn>
                                        <p:tgtEl>
                                          <p:spTgt spid="375"/>
                                        </p:tgtEl>
                                        <p:attrNameLst>
                                          <p:attrName>style.visibility</p:attrName>
                                        </p:attrNameLst>
                                      </p:cBhvr>
                                      <p:to>
                                        <p:strVal val="visible"/>
                                      </p:to>
                                    </p:set>
                                    <p:animEffect transition="in" filter="fade">
                                      <p:cBhvr>
                                        <p:cTn id="21" dur="1000"/>
                                        <p:tgtEl>
                                          <p:spTgt spid="375"/>
                                        </p:tgtEl>
                                      </p:cBhvr>
                                    </p:animEffect>
                                  </p:childTnLst>
                                </p:cTn>
                              </p:par>
                              <p:par>
                                <p:cTn id="22" presetID="10" presetClass="entr" presetSubtype="0" fill="hold" nodeType="withEffect">
                                  <p:stCondLst>
                                    <p:cond delay="0"/>
                                  </p:stCondLst>
                                  <p:childTnLst>
                                    <p:set>
                                      <p:cBhvr>
                                        <p:cTn id="23" dur="1" fill="hold">
                                          <p:stCondLst>
                                            <p:cond delay="0"/>
                                          </p:stCondLst>
                                        </p:cTn>
                                        <p:tgtEl>
                                          <p:spTgt spid="376"/>
                                        </p:tgtEl>
                                        <p:attrNameLst>
                                          <p:attrName>style.visibility</p:attrName>
                                        </p:attrNameLst>
                                      </p:cBhvr>
                                      <p:to>
                                        <p:strVal val="visible"/>
                                      </p:to>
                                    </p:set>
                                    <p:animEffect transition="in" filter="fade">
                                      <p:cBhvr>
                                        <p:cTn id="24" dur="1000"/>
                                        <p:tgtEl>
                                          <p:spTgt spid="376"/>
                                        </p:tgtEl>
                                      </p:cBhvr>
                                    </p:animEffect>
                                  </p:childTnLst>
                                </p:cTn>
                              </p:par>
                              <p:par>
                                <p:cTn id="25" presetID="10" presetClass="entr" presetSubtype="0" fill="hold" nodeType="withEffect">
                                  <p:stCondLst>
                                    <p:cond delay="0"/>
                                  </p:stCondLst>
                                  <p:childTnLst>
                                    <p:set>
                                      <p:cBhvr>
                                        <p:cTn id="26" dur="1" fill="hold">
                                          <p:stCondLst>
                                            <p:cond delay="0"/>
                                          </p:stCondLst>
                                        </p:cTn>
                                        <p:tgtEl>
                                          <p:spTgt spid="379"/>
                                        </p:tgtEl>
                                        <p:attrNameLst>
                                          <p:attrName>style.visibility</p:attrName>
                                        </p:attrNameLst>
                                      </p:cBhvr>
                                      <p:to>
                                        <p:strVal val="visible"/>
                                      </p:to>
                                    </p:set>
                                    <p:animEffect transition="in" filter="fade">
                                      <p:cBhvr>
                                        <p:cTn id="27" dur="1000"/>
                                        <p:tgtEl>
                                          <p:spTgt spid="37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68"/>
                                        </p:tgtEl>
                                        <p:attrNameLst>
                                          <p:attrName>style.visibility</p:attrName>
                                        </p:attrNameLst>
                                      </p:cBhvr>
                                      <p:to>
                                        <p:strVal val="visible"/>
                                      </p:to>
                                    </p:set>
                                    <p:animEffect transition="in" filter="fade">
                                      <p:cBhvr>
                                        <p:cTn id="32" dur="1000"/>
                                        <p:tgtEl>
                                          <p:spTgt spid="368"/>
                                        </p:tgtEl>
                                      </p:cBhvr>
                                    </p:animEffect>
                                  </p:childTnLst>
                                </p:cTn>
                              </p:par>
                              <p:par>
                                <p:cTn id="33" presetID="10" presetClass="entr" presetSubtype="0" fill="hold" nodeType="withEffect">
                                  <p:stCondLst>
                                    <p:cond delay="0"/>
                                  </p:stCondLst>
                                  <p:childTnLst>
                                    <p:set>
                                      <p:cBhvr>
                                        <p:cTn id="34" dur="1" fill="hold">
                                          <p:stCondLst>
                                            <p:cond delay="0"/>
                                          </p:stCondLst>
                                        </p:cTn>
                                        <p:tgtEl>
                                          <p:spTgt spid="371"/>
                                        </p:tgtEl>
                                        <p:attrNameLst>
                                          <p:attrName>style.visibility</p:attrName>
                                        </p:attrNameLst>
                                      </p:cBhvr>
                                      <p:to>
                                        <p:strVal val="visible"/>
                                      </p:to>
                                    </p:set>
                                    <p:animEffect transition="in" filter="fade">
                                      <p:cBhvr>
                                        <p:cTn id="35" dur="1000"/>
                                        <p:tgtEl>
                                          <p:spTgt spid="371"/>
                                        </p:tgtEl>
                                      </p:cBhvr>
                                    </p:animEffect>
                                  </p:childTnLst>
                                </p:cTn>
                              </p:par>
                              <p:par>
                                <p:cTn id="36" presetID="10" presetClass="entr" presetSubtype="0" fill="hold" nodeType="withEffect">
                                  <p:stCondLst>
                                    <p:cond delay="0"/>
                                  </p:stCondLst>
                                  <p:childTnLst>
                                    <p:set>
                                      <p:cBhvr>
                                        <p:cTn id="37" dur="1" fill="hold">
                                          <p:stCondLst>
                                            <p:cond delay="0"/>
                                          </p:stCondLst>
                                        </p:cTn>
                                        <p:tgtEl>
                                          <p:spTgt spid="377"/>
                                        </p:tgtEl>
                                        <p:attrNameLst>
                                          <p:attrName>style.visibility</p:attrName>
                                        </p:attrNameLst>
                                      </p:cBhvr>
                                      <p:to>
                                        <p:strVal val="visible"/>
                                      </p:to>
                                    </p:set>
                                    <p:animEffect transition="in" filter="fade">
                                      <p:cBhvr>
                                        <p:cTn id="38" dur="1000"/>
                                        <p:tgtEl>
                                          <p:spTgt spid="377"/>
                                        </p:tgtEl>
                                      </p:cBhvr>
                                    </p:animEffect>
                                  </p:childTnLst>
                                </p:cTn>
                              </p:par>
                              <p:par>
                                <p:cTn id="39" presetID="10" presetClass="entr" presetSubtype="0" fill="hold" nodeType="withEffect">
                                  <p:stCondLst>
                                    <p:cond delay="0"/>
                                  </p:stCondLst>
                                  <p:childTnLst>
                                    <p:set>
                                      <p:cBhvr>
                                        <p:cTn id="40" dur="1" fill="hold">
                                          <p:stCondLst>
                                            <p:cond delay="0"/>
                                          </p:stCondLst>
                                        </p:cTn>
                                        <p:tgtEl>
                                          <p:spTgt spid="380"/>
                                        </p:tgtEl>
                                        <p:attrNameLst>
                                          <p:attrName>style.visibility</p:attrName>
                                        </p:attrNameLst>
                                      </p:cBhvr>
                                      <p:to>
                                        <p:strVal val="visible"/>
                                      </p:to>
                                    </p:set>
                                    <p:animEffect transition="in" filter="fade">
                                      <p:cBhvr>
                                        <p:cTn id="41" dur="1000"/>
                                        <p:tgtEl>
                                          <p:spTgt spid="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81"/>
          <p:cNvSpPr/>
          <p:nvPr/>
        </p:nvSpPr>
        <p:spPr>
          <a:xfrm>
            <a:off x="410008" y="3626170"/>
            <a:ext cx="472050" cy="408000"/>
          </a:xfrm>
          <a:custGeom>
            <a:avLst/>
            <a:gdLst/>
            <a:ahLst/>
            <a:cxnLst/>
            <a:rect l="l" t="t" r="r" b="b"/>
            <a:pathLst>
              <a:path w="120000" h="120000" extrusionOk="0">
                <a:moveTo>
                  <a:pt x="24761" y="113333"/>
                </a:moveTo>
                <a:cubicBezTo>
                  <a:pt x="26033" y="103950"/>
                  <a:pt x="32761" y="100200"/>
                  <a:pt x="39633" y="97183"/>
                </a:cubicBezTo>
                <a:lnTo>
                  <a:pt x="39850" y="97094"/>
                </a:lnTo>
                <a:cubicBezTo>
                  <a:pt x="44750" y="95500"/>
                  <a:pt x="53477" y="89105"/>
                  <a:pt x="53477" y="75383"/>
                </a:cubicBezTo>
                <a:cubicBezTo>
                  <a:pt x="53477" y="63744"/>
                  <a:pt x="49622" y="58066"/>
                  <a:pt x="47544" y="55011"/>
                </a:cubicBezTo>
                <a:cubicBezTo>
                  <a:pt x="47133" y="54394"/>
                  <a:pt x="46633" y="53605"/>
                  <a:pt x="46744" y="53777"/>
                </a:cubicBezTo>
                <a:cubicBezTo>
                  <a:pt x="46577" y="53327"/>
                  <a:pt x="45761" y="50716"/>
                  <a:pt x="46938" y="44638"/>
                </a:cubicBezTo>
                <a:cubicBezTo>
                  <a:pt x="47494" y="41788"/>
                  <a:pt x="46555" y="40227"/>
                  <a:pt x="46555" y="40227"/>
                </a:cubicBezTo>
                <a:cubicBezTo>
                  <a:pt x="45066" y="36138"/>
                  <a:pt x="42300" y="28516"/>
                  <a:pt x="44377" y="22361"/>
                </a:cubicBezTo>
                <a:cubicBezTo>
                  <a:pt x="47166" y="13844"/>
                  <a:pt x="49638" y="12166"/>
                  <a:pt x="54116" y="9705"/>
                </a:cubicBezTo>
                <a:cubicBezTo>
                  <a:pt x="54377" y="9561"/>
                  <a:pt x="54633" y="9394"/>
                  <a:pt x="54872" y="9205"/>
                </a:cubicBezTo>
                <a:cubicBezTo>
                  <a:pt x="55716" y="8527"/>
                  <a:pt x="59300" y="6666"/>
                  <a:pt x="63350" y="6666"/>
                </a:cubicBezTo>
                <a:cubicBezTo>
                  <a:pt x="65377" y="6666"/>
                  <a:pt x="67083" y="7138"/>
                  <a:pt x="68433" y="8077"/>
                </a:cubicBezTo>
                <a:cubicBezTo>
                  <a:pt x="70055" y="9194"/>
                  <a:pt x="71611" y="11327"/>
                  <a:pt x="73961" y="18172"/>
                </a:cubicBezTo>
                <a:cubicBezTo>
                  <a:pt x="78338" y="30383"/>
                  <a:pt x="75566" y="37211"/>
                  <a:pt x="74166" y="39577"/>
                </a:cubicBezTo>
                <a:cubicBezTo>
                  <a:pt x="73238" y="41150"/>
                  <a:pt x="72922" y="43133"/>
                  <a:pt x="73283" y="45011"/>
                </a:cubicBezTo>
                <a:cubicBezTo>
                  <a:pt x="74366" y="50605"/>
                  <a:pt x="73666" y="52966"/>
                  <a:pt x="73483" y="53438"/>
                </a:cubicBezTo>
                <a:cubicBezTo>
                  <a:pt x="73438" y="53505"/>
                  <a:pt x="72783" y="54522"/>
                  <a:pt x="72450" y="55011"/>
                </a:cubicBezTo>
                <a:cubicBezTo>
                  <a:pt x="70377" y="58066"/>
                  <a:pt x="66516" y="63744"/>
                  <a:pt x="66516" y="75383"/>
                </a:cubicBezTo>
                <a:cubicBezTo>
                  <a:pt x="66516" y="89105"/>
                  <a:pt x="75250" y="95500"/>
                  <a:pt x="80150" y="97094"/>
                </a:cubicBezTo>
                <a:lnTo>
                  <a:pt x="80366" y="97183"/>
                </a:lnTo>
                <a:cubicBezTo>
                  <a:pt x="87238" y="100200"/>
                  <a:pt x="93966" y="103950"/>
                  <a:pt x="95238" y="113333"/>
                </a:cubicBezTo>
                <a:cubicBezTo>
                  <a:pt x="95238" y="113333"/>
                  <a:pt x="24761" y="113333"/>
                  <a:pt x="24761" y="113333"/>
                </a:cubicBezTo>
                <a:close/>
                <a:moveTo>
                  <a:pt x="81750" y="90711"/>
                </a:moveTo>
                <a:cubicBezTo>
                  <a:pt x="81750" y="90711"/>
                  <a:pt x="71972" y="87861"/>
                  <a:pt x="71972" y="75383"/>
                </a:cubicBezTo>
                <a:cubicBezTo>
                  <a:pt x="71972" y="64422"/>
                  <a:pt x="75988" y="60561"/>
                  <a:pt x="77538" y="57894"/>
                </a:cubicBezTo>
                <a:cubicBezTo>
                  <a:pt x="77538" y="57894"/>
                  <a:pt x="80727" y="54483"/>
                  <a:pt x="78588" y="43477"/>
                </a:cubicBezTo>
                <a:cubicBezTo>
                  <a:pt x="82150" y="37444"/>
                  <a:pt x="83305" y="27622"/>
                  <a:pt x="78950" y="15494"/>
                </a:cubicBezTo>
                <a:cubicBezTo>
                  <a:pt x="76522" y="8411"/>
                  <a:pt x="74383" y="4527"/>
                  <a:pt x="71116" y="2272"/>
                </a:cubicBezTo>
                <a:cubicBezTo>
                  <a:pt x="68722" y="611"/>
                  <a:pt x="66000" y="0"/>
                  <a:pt x="63350" y="0"/>
                </a:cubicBezTo>
                <a:cubicBezTo>
                  <a:pt x="58422" y="0"/>
                  <a:pt x="53750" y="2133"/>
                  <a:pt x="51883" y="3627"/>
                </a:cubicBezTo>
                <a:cubicBezTo>
                  <a:pt x="46427" y="6622"/>
                  <a:pt x="42761" y="9377"/>
                  <a:pt x="39316" y="19883"/>
                </a:cubicBezTo>
                <a:cubicBezTo>
                  <a:pt x="36333" y="28711"/>
                  <a:pt x="39883" y="38288"/>
                  <a:pt x="41633" y="43100"/>
                </a:cubicBezTo>
                <a:cubicBezTo>
                  <a:pt x="39500" y="54111"/>
                  <a:pt x="42455" y="57894"/>
                  <a:pt x="42455" y="57894"/>
                </a:cubicBezTo>
                <a:cubicBezTo>
                  <a:pt x="44011" y="60561"/>
                  <a:pt x="48022" y="64422"/>
                  <a:pt x="48022" y="75383"/>
                </a:cubicBezTo>
                <a:cubicBezTo>
                  <a:pt x="48022" y="87861"/>
                  <a:pt x="38250" y="90711"/>
                  <a:pt x="38250" y="90711"/>
                </a:cubicBezTo>
                <a:cubicBezTo>
                  <a:pt x="32044" y="93438"/>
                  <a:pt x="19088" y="98666"/>
                  <a:pt x="19088" y="116666"/>
                </a:cubicBezTo>
                <a:cubicBezTo>
                  <a:pt x="19088" y="116666"/>
                  <a:pt x="19088" y="120000"/>
                  <a:pt x="21816" y="120000"/>
                </a:cubicBezTo>
                <a:lnTo>
                  <a:pt x="98183" y="120000"/>
                </a:lnTo>
                <a:cubicBezTo>
                  <a:pt x="100911" y="120000"/>
                  <a:pt x="100911" y="116666"/>
                  <a:pt x="100911" y="116666"/>
                </a:cubicBezTo>
                <a:cubicBezTo>
                  <a:pt x="100911" y="98666"/>
                  <a:pt x="87955" y="93438"/>
                  <a:pt x="81750" y="90711"/>
                </a:cubicBezTo>
                <a:moveTo>
                  <a:pt x="108422" y="83366"/>
                </a:moveTo>
                <a:cubicBezTo>
                  <a:pt x="108422" y="83366"/>
                  <a:pt x="102311" y="81672"/>
                  <a:pt x="102311" y="71966"/>
                </a:cubicBezTo>
                <a:cubicBezTo>
                  <a:pt x="102311" y="63438"/>
                  <a:pt x="104411" y="60438"/>
                  <a:pt x="105650" y="58366"/>
                </a:cubicBezTo>
                <a:cubicBezTo>
                  <a:pt x="105650" y="58366"/>
                  <a:pt x="108016" y="55416"/>
                  <a:pt x="106311" y="46861"/>
                </a:cubicBezTo>
                <a:cubicBezTo>
                  <a:pt x="107711" y="43111"/>
                  <a:pt x="110555" y="35661"/>
                  <a:pt x="108166" y="28800"/>
                </a:cubicBezTo>
                <a:cubicBezTo>
                  <a:pt x="105411" y="20633"/>
                  <a:pt x="103583" y="18483"/>
                  <a:pt x="99222" y="16155"/>
                </a:cubicBezTo>
                <a:cubicBezTo>
                  <a:pt x="97727" y="14994"/>
                  <a:pt x="93988" y="13333"/>
                  <a:pt x="90044" y="13333"/>
                </a:cubicBezTo>
                <a:cubicBezTo>
                  <a:pt x="88183" y="13333"/>
                  <a:pt x="86283" y="13738"/>
                  <a:pt x="84544" y="14705"/>
                </a:cubicBezTo>
                <a:cubicBezTo>
                  <a:pt x="85238" y="16861"/>
                  <a:pt x="85827" y="19000"/>
                  <a:pt x="86250" y="21105"/>
                </a:cubicBezTo>
                <a:cubicBezTo>
                  <a:pt x="86316" y="21055"/>
                  <a:pt x="86388" y="20994"/>
                  <a:pt x="86461" y="20944"/>
                </a:cubicBezTo>
                <a:cubicBezTo>
                  <a:pt x="87388" y="20316"/>
                  <a:pt x="88600" y="20000"/>
                  <a:pt x="90044" y="20000"/>
                </a:cubicBezTo>
                <a:cubicBezTo>
                  <a:pt x="92866" y="20000"/>
                  <a:pt x="95616" y="21250"/>
                  <a:pt x="96288" y="21772"/>
                </a:cubicBezTo>
                <a:cubicBezTo>
                  <a:pt x="96527" y="21961"/>
                  <a:pt x="96783" y="22127"/>
                  <a:pt x="97038" y="22266"/>
                </a:cubicBezTo>
                <a:cubicBezTo>
                  <a:pt x="99722" y="23694"/>
                  <a:pt x="100727" y="24233"/>
                  <a:pt x="103122" y="31338"/>
                </a:cubicBezTo>
                <a:cubicBezTo>
                  <a:pt x="104566" y="35483"/>
                  <a:pt x="102511" y="40988"/>
                  <a:pt x="101405" y="43950"/>
                </a:cubicBezTo>
                <a:cubicBezTo>
                  <a:pt x="100894" y="45311"/>
                  <a:pt x="100722" y="46983"/>
                  <a:pt x="101011" y="48433"/>
                </a:cubicBezTo>
                <a:cubicBezTo>
                  <a:pt x="101755" y="52177"/>
                  <a:pt x="101411" y="53922"/>
                  <a:pt x="101288" y="54355"/>
                </a:cubicBezTo>
                <a:cubicBezTo>
                  <a:pt x="101277" y="54377"/>
                  <a:pt x="101261" y="54405"/>
                  <a:pt x="101244" y="54433"/>
                </a:cubicBezTo>
                <a:lnTo>
                  <a:pt x="101061" y="54738"/>
                </a:lnTo>
                <a:cubicBezTo>
                  <a:pt x="99588" y="57166"/>
                  <a:pt x="96855" y="61700"/>
                  <a:pt x="96855" y="71966"/>
                </a:cubicBezTo>
                <a:cubicBezTo>
                  <a:pt x="96855" y="83438"/>
                  <a:pt x="103166" y="88516"/>
                  <a:pt x="106827" y="89750"/>
                </a:cubicBezTo>
                <a:cubicBezTo>
                  <a:pt x="110311" y="91272"/>
                  <a:pt x="113527" y="93661"/>
                  <a:pt x="114344" y="99994"/>
                </a:cubicBezTo>
                <a:lnTo>
                  <a:pt x="102550" y="100000"/>
                </a:lnTo>
                <a:cubicBezTo>
                  <a:pt x="103594" y="101961"/>
                  <a:pt x="104455" y="104194"/>
                  <a:pt x="105111" y="106666"/>
                </a:cubicBezTo>
                <a:lnTo>
                  <a:pt x="117272" y="106661"/>
                </a:lnTo>
                <a:cubicBezTo>
                  <a:pt x="120000" y="106661"/>
                  <a:pt x="120000" y="103327"/>
                  <a:pt x="120000" y="103327"/>
                </a:cubicBezTo>
                <a:cubicBezTo>
                  <a:pt x="120000" y="89994"/>
                  <a:pt x="113388" y="85488"/>
                  <a:pt x="108422" y="83366"/>
                </a:cubicBezTo>
                <a:moveTo>
                  <a:pt x="13172" y="89750"/>
                </a:moveTo>
                <a:cubicBezTo>
                  <a:pt x="16833" y="88516"/>
                  <a:pt x="23144" y="83438"/>
                  <a:pt x="23144" y="71966"/>
                </a:cubicBezTo>
                <a:cubicBezTo>
                  <a:pt x="23144" y="61700"/>
                  <a:pt x="20405" y="57166"/>
                  <a:pt x="18938" y="54738"/>
                </a:cubicBezTo>
                <a:lnTo>
                  <a:pt x="18755" y="54433"/>
                </a:lnTo>
                <a:cubicBezTo>
                  <a:pt x="18738" y="54405"/>
                  <a:pt x="18722" y="54377"/>
                  <a:pt x="18705" y="54355"/>
                </a:cubicBezTo>
                <a:cubicBezTo>
                  <a:pt x="18588" y="53922"/>
                  <a:pt x="18238" y="52177"/>
                  <a:pt x="18988" y="48433"/>
                </a:cubicBezTo>
                <a:cubicBezTo>
                  <a:pt x="19277" y="46983"/>
                  <a:pt x="19105" y="45311"/>
                  <a:pt x="18594" y="43950"/>
                </a:cubicBezTo>
                <a:cubicBezTo>
                  <a:pt x="17488" y="40988"/>
                  <a:pt x="15433" y="35483"/>
                  <a:pt x="16877" y="31338"/>
                </a:cubicBezTo>
                <a:cubicBezTo>
                  <a:pt x="19272" y="24233"/>
                  <a:pt x="20272" y="23694"/>
                  <a:pt x="22961" y="22266"/>
                </a:cubicBezTo>
                <a:cubicBezTo>
                  <a:pt x="23222" y="22127"/>
                  <a:pt x="23472" y="21961"/>
                  <a:pt x="23711" y="21772"/>
                </a:cubicBezTo>
                <a:cubicBezTo>
                  <a:pt x="24383" y="21250"/>
                  <a:pt x="27133" y="20000"/>
                  <a:pt x="29955" y="20000"/>
                </a:cubicBezTo>
                <a:cubicBezTo>
                  <a:pt x="31311" y="20000"/>
                  <a:pt x="32438" y="20305"/>
                  <a:pt x="33344" y="20861"/>
                </a:cubicBezTo>
                <a:cubicBezTo>
                  <a:pt x="33583" y="19711"/>
                  <a:pt x="33866" y="18561"/>
                  <a:pt x="34250" y="17411"/>
                </a:cubicBezTo>
                <a:cubicBezTo>
                  <a:pt x="34583" y="16388"/>
                  <a:pt x="34938" y="15516"/>
                  <a:pt x="35283" y="14611"/>
                </a:cubicBezTo>
                <a:cubicBezTo>
                  <a:pt x="33588" y="13711"/>
                  <a:pt x="31755" y="13333"/>
                  <a:pt x="29955" y="13333"/>
                </a:cubicBezTo>
                <a:cubicBezTo>
                  <a:pt x="26011" y="13333"/>
                  <a:pt x="22272" y="14994"/>
                  <a:pt x="20777" y="16155"/>
                </a:cubicBezTo>
                <a:cubicBezTo>
                  <a:pt x="16416" y="18483"/>
                  <a:pt x="14583" y="20633"/>
                  <a:pt x="11833" y="28800"/>
                </a:cubicBezTo>
                <a:cubicBezTo>
                  <a:pt x="9444" y="35661"/>
                  <a:pt x="12288" y="43111"/>
                  <a:pt x="13688" y="46861"/>
                </a:cubicBezTo>
                <a:cubicBezTo>
                  <a:pt x="11977" y="55416"/>
                  <a:pt x="14350" y="58366"/>
                  <a:pt x="14350" y="58366"/>
                </a:cubicBezTo>
                <a:cubicBezTo>
                  <a:pt x="15588" y="60438"/>
                  <a:pt x="17694" y="63438"/>
                  <a:pt x="17694" y="71966"/>
                </a:cubicBezTo>
                <a:cubicBezTo>
                  <a:pt x="17694" y="81672"/>
                  <a:pt x="11577" y="83366"/>
                  <a:pt x="11577" y="83366"/>
                </a:cubicBezTo>
                <a:cubicBezTo>
                  <a:pt x="6616" y="85488"/>
                  <a:pt x="0" y="89994"/>
                  <a:pt x="0" y="103327"/>
                </a:cubicBezTo>
                <a:cubicBezTo>
                  <a:pt x="0" y="103327"/>
                  <a:pt x="0" y="106661"/>
                  <a:pt x="2727" y="106661"/>
                </a:cubicBezTo>
                <a:lnTo>
                  <a:pt x="14888" y="106666"/>
                </a:lnTo>
                <a:cubicBezTo>
                  <a:pt x="15544" y="104194"/>
                  <a:pt x="16400" y="101961"/>
                  <a:pt x="17450" y="100000"/>
                </a:cubicBezTo>
                <a:lnTo>
                  <a:pt x="5655" y="99994"/>
                </a:lnTo>
                <a:cubicBezTo>
                  <a:pt x="6472" y="93661"/>
                  <a:pt x="9688" y="91272"/>
                  <a:pt x="13172" y="89750"/>
                </a:cubicBezTo>
              </a:path>
            </a:pathLst>
          </a:custGeom>
          <a:solidFill>
            <a:srgbClr val="595959"/>
          </a:solidFill>
          <a:ln>
            <a:noFill/>
          </a:ln>
        </p:spPr>
        <p:txBody>
          <a:bodyPr spcFirstLastPara="1" wrap="square" lIns="19063" tIns="19063" rIns="19063" bIns="19063" anchor="ctr" anchorCtr="0">
            <a:noAutofit/>
          </a:bodyPr>
          <a:lstStyle/>
          <a:p>
            <a:pPr algn="ctr">
              <a:buClr>
                <a:srgbClr val="FFFFFF"/>
              </a:buClr>
            </a:pPr>
            <a:endParaRPr sz="2250">
              <a:solidFill>
                <a:srgbClr val="000000"/>
              </a:solidFill>
              <a:latin typeface="Helvetica Neue"/>
              <a:ea typeface="Helvetica Neue"/>
              <a:cs typeface="Helvetica Neue"/>
              <a:sym typeface="Helvetica Neue"/>
            </a:endParaRPr>
          </a:p>
        </p:txBody>
      </p:sp>
      <p:sp>
        <p:nvSpPr>
          <p:cNvPr id="386" name="Google Shape;386;p81"/>
          <p:cNvSpPr txBox="1"/>
          <p:nvPr/>
        </p:nvSpPr>
        <p:spPr>
          <a:xfrm>
            <a:off x="1155933" y="1028494"/>
            <a:ext cx="4413600" cy="2109600"/>
          </a:xfrm>
          <a:prstGeom prst="rect">
            <a:avLst/>
          </a:prstGeom>
          <a:noFill/>
          <a:ln>
            <a:noFill/>
          </a:ln>
        </p:spPr>
        <p:txBody>
          <a:bodyPr spcFirstLastPara="1" wrap="square" lIns="0" tIns="0" rIns="121900" bIns="121900" anchor="t" anchorCtr="0">
            <a:noAutofit/>
          </a:bodyPr>
          <a:lstStyle/>
          <a:p>
            <a:pPr>
              <a:spcBef>
                <a:spcPts val="4000"/>
              </a:spcBef>
            </a:pPr>
            <a:r>
              <a:rPr lang="en" sz="2000" b="1" dirty="0">
                <a:solidFill>
                  <a:srgbClr val="323262"/>
                </a:solidFill>
                <a:latin typeface="Times New Roman" panose="02020603050405020304" pitchFamily="18" charset="0"/>
                <a:cs typeface="Times New Roman" panose="02020603050405020304" pitchFamily="18" charset="0"/>
              </a:rPr>
              <a:t>Points: Tangible, measurable evidence of my accomplishments</a:t>
            </a:r>
            <a:endParaRPr sz="2000" dirty="0">
              <a:solidFill>
                <a:srgbClr val="222C36"/>
              </a:solidFill>
              <a:latin typeface="Times New Roman" panose="02020603050405020304" pitchFamily="18" charset="0"/>
              <a:ea typeface="Roboto"/>
              <a:cs typeface="Times New Roman" panose="02020603050405020304" pitchFamily="18" charset="0"/>
              <a:sym typeface="Roboto"/>
            </a:endParaRPr>
          </a:p>
          <a:p>
            <a:pPr>
              <a:spcBef>
                <a:spcPts val="2000"/>
              </a:spcBef>
            </a:pPr>
            <a:r>
              <a:rPr lang="en" sz="1200" dirty="0">
                <a:solidFill>
                  <a:srgbClr val="363636"/>
                </a:solidFill>
                <a:highlight>
                  <a:srgbClr val="FFFFFF"/>
                </a:highlight>
                <a:latin typeface="Times New Roman" panose="02020603050405020304" pitchFamily="18" charset="0"/>
                <a:ea typeface="Roboto"/>
                <a:cs typeface="Times New Roman" panose="02020603050405020304" pitchFamily="18" charset="0"/>
                <a:sym typeface="Roboto"/>
              </a:rPr>
              <a:t>Used to keep score and establish status or accumulated to purchase virtual or real goods. Earn points through activities, sharing, contributing, or by creating something useful to others.</a:t>
            </a:r>
            <a:endParaRPr sz="1200" dirty="0">
              <a:solidFill>
                <a:srgbClr val="222C36"/>
              </a:solidFill>
              <a:latin typeface="Times New Roman" panose="02020603050405020304" pitchFamily="18" charset="0"/>
              <a:ea typeface="Roboto"/>
              <a:cs typeface="Times New Roman" panose="02020603050405020304" pitchFamily="18" charset="0"/>
              <a:sym typeface="Roboto"/>
            </a:endParaRPr>
          </a:p>
        </p:txBody>
      </p:sp>
      <p:sp>
        <p:nvSpPr>
          <p:cNvPr id="387" name="Google Shape;387;p81"/>
          <p:cNvSpPr txBox="1">
            <a:spLocks noGrp="1"/>
          </p:cNvSpPr>
          <p:nvPr>
            <p:ph type="body" idx="4294967295"/>
          </p:nvPr>
        </p:nvSpPr>
        <p:spPr>
          <a:xfrm>
            <a:off x="7049238" y="1400177"/>
            <a:ext cx="4327215" cy="683117"/>
          </a:xfrm>
          <a:prstGeom prst="rect">
            <a:avLst/>
          </a:prstGeom>
          <a:noFill/>
          <a:ln>
            <a:noFill/>
          </a:ln>
        </p:spPr>
        <p:txBody>
          <a:bodyPr spcFirstLastPara="1" vert="horz" wrap="square" lIns="25400" tIns="25400" rIns="25400" bIns="25400" rtlCol="0" anchor="ctr" anchorCtr="0">
            <a:noAutofit/>
          </a:bodyPr>
          <a:lstStyle/>
          <a:p>
            <a:pPr marL="0" indent="0">
              <a:spcBef>
                <a:spcPts val="4000"/>
              </a:spcBef>
              <a:buClr>
                <a:srgbClr val="000000"/>
              </a:buClr>
              <a:buSzPts val="2900"/>
              <a:buNone/>
            </a:pPr>
            <a:r>
              <a:rPr lang="en" sz="2000" b="1" dirty="0">
                <a:solidFill>
                  <a:srgbClr val="323262"/>
                </a:solidFill>
                <a:latin typeface="Times New Roman" panose="02020603050405020304" pitchFamily="18" charset="0"/>
                <a:ea typeface="Arial"/>
                <a:cs typeface="Times New Roman" panose="02020603050405020304" pitchFamily="18" charset="0"/>
                <a:sym typeface="Arial"/>
              </a:rPr>
              <a:t>Competition: How I’m doing compared to others</a:t>
            </a:r>
            <a:endParaRPr sz="2000" b="1" dirty="0">
              <a:solidFill>
                <a:srgbClr val="323262"/>
              </a:solidFill>
              <a:latin typeface="Times New Roman" panose="02020603050405020304" pitchFamily="18" charset="0"/>
              <a:ea typeface="Arial"/>
              <a:cs typeface="Times New Roman" panose="02020603050405020304" pitchFamily="18" charset="0"/>
              <a:sym typeface="Arial"/>
            </a:endParaRPr>
          </a:p>
          <a:p>
            <a:pPr marL="0" indent="0" algn="ctr">
              <a:lnSpc>
                <a:spcPct val="100000"/>
              </a:lnSpc>
              <a:spcBef>
                <a:spcPts val="2000"/>
              </a:spcBef>
              <a:buClr>
                <a:srgbClr val="222C36"/>
              </a:buClr>
              <a:buNone/>
            </a:pPr>
            <a:endParaRPr sz="1450" b="1" dirty="0">
              <a:solidFill>
                <a:srgbClr val="222C36"/>
              </a:solidFill>
              <a:latin typeface="Roboto"/>
              <a:ea typeface="Roboto"/>
              <a:cs typeface="Roboto"/>
              <a:sym typeface="Roboto"/>
            </a:endParaRPr>
          </a:p>
          <a:p>
            <a:pPr marL="0" indent="0">
              <a:lnSpc>
                <a:spcPct val="100000"/>
              </a:lnSpc>
              <a:spcBef>
                <a:spcPts val="0"/>
              </a:spcBef>
              <a:buClr>
                <a:srgbClr val="222C36"/>
              </a:buClr>
              <a:buNone/>
            </a:pPr>
            <a:endParaRPr sz="1450" b="1" dirty="0">
              <a:solidFill>
                <a:srgbClr val="222C36"/>
              </a:solidFill>
              <a:latin typeface="Helvetica Neue"/>
              <a:ea typeface="Helvetica Neue"/>
              <a:cs typeface="Helvetica Neue"/>
              <a:sym typeface="Helvetica Neue"/>
            </a:endParaRPr>
          </a:p>
        </p:txBody>
      </p:sp>
      <p:sp>
        <p:nvSpPr>
          <p:cNvPr id="388" name="Google Shape;388;p81"/>
          <p:cNvSpPr txBox="1">
            <a:spLocks noGrp="1"/>
          </p:cNvSpPr>
          <p:nvPr>
            <p:ph type="body" idx="4294967295"/>
          </p:nvPr>
        </p:nvSpPr>
        <p:spPr>
          <a:xfrm>
            <a:off x="7049237" y="2133361"/>
            <a:ext cx="3816459" cy="1071157"/>
          </a:xfrm>
          <a:prstGeom prst="rect">
            <a:avLst/>
          </a:prstGeom>
          <a:noFill/>
          <a:ln>
            <a:noFill/>
          </a:ln>
        </p:spPr>
        <p:txBody>
          <a:bodyPr spcFirstLastPara="1" vert="horz" wrap="square" lIns="25400" tIns="25400" rIns="25400" bIns="25400" rtlCol="0" anchor="t" anchorCtr="0">
            <a:noAutofit/>
          </a:bodyPr>
          <a:lstStyle/>
          <a:p>
            <a:pPr marL="0" indent="0">
              <a:lnSpc>
                <a:spcPct val="115000"/>
              </a:lnSpc>
              <a:spcBef>
                <a:spcPts val="0"/>
              </a:spcBef>
              <a:buClr>
                <a:srgbClr val="222C36"/>
              </a:buClr>
              <a:buNone/>
            </a:pPr>
            <a:r>
              <a:rPr lang="en" sz="1200" dirty="0">
                <a:solidFill>
                  <a:srgbClr val="363636"/>
                </a:solidFill>
                <a:highlight>
                  <a:srgbClr val="FFFFFF"/>
                </a:highlight>
                <a:latin typeface="Times New Roman" panose="02020603050405020304" pitchFamily="18" charset="0"/>
                <a:ea typeface="Roboto"/>
                <a:cs typeface="Times New Roman" panose="02020603050405020304" pitchFamily="18" charset="0"/>
                <a:sym typeface="Roboto"/>
              </a:rPr>
              <a:t>Raise the stakes for accomplishing a goal by showing users how they compare to others, as individuals or in teams. Encourage competition with time-based, team and individualized leaderboards. Where do I rank? How can I overtake my closest competitor?</a:t>
            </a:r>
            <a:endParaRPr sz="1200" dirty="0">
              <a:latin typeface="Times New Roman" panose="02020603050405020304" pitchFamily="18" charset="0"/>
              <a:ea typeface="Roboto"/>
              <a:cs typeface="Times New Roman" panose="02020603050405020304" pitchFamily="18" charset="0"/>
              <a:sym typeface="Roboto"/>
            </a:endParaRPr>
          </a:p>
        </p:txBody>
      </p:sp>
      <p:sp>
        <p:nvSpPr>
          <p:cNvPr id="389" name="Google Shape;389;p81"/>
          <p:cNvSpPr txBox="1">
            <a:spLocks noGrp="1"/>
          </p:cNvSpPr>
          <p:nvPr>
            <p:ph type="body" idx="4294967295"/>
          </p:nvPr>
        </p:nvSpPr>
        <p:spPr>
          <a:xfrm>
            <a:off x="7049237" y="3531914"/>
            <a:ext cx="4170696" cy="666111"/>
          </a:xfrm>
          <a:prstGeom prst="rect">
            <a:avLst/>
          </a:prstGeom>
          <a:noFill/>
          <a:ln>
            <a:noFill/>
          </a:ln>
        </p:spPr>
        <p:txBody>
          <a:bodyPr spcFirstLastPara="1" vert="horz" wrap="square" lIns="25400" tIns="25400" rIns="25400" bIns="25400" rtlCol="0" anchor="ctr" anchorCtr="0">
            <a:noAutofit/>
          </a:bodyPr>
          <a:lstStyle/>
          <a:p>
            <a:pPr marL="0" indent="0">
              <a:spcBef>
                <a:spcPts val="4000"/>
              </a:spcBef>
              <a:buClr>
                <a:srgbClr val="000000"/>
              </a:buClr>
              <a:buSzPts val="2900"/>
              <a:buNone/>
            </a:pPr>
            <a:r>
              <a:rPr lang="en" sz="2000" b="1" dirty="0" smtClean="0">
                <a:solidFill>
                  <a:srgbClr val="323262"/>
                </a:solidFill>
                <a:latin typeface="Times New Roman" panose="02020603050405020304" pitchFamily="18" charset="0"/>
                <a:ea typeface="Arial"/>
                <a:cs typeface="Times New Roman" panose="02020603050405020304" pitchFamily="18" charset="0"/>
                <a:sym typeface="Arial"/>
              </a:rPr>
              <a:t>Collaboration</a:t>
            </a:r>
            <a:r>
              <a:rPr lang="en" sz="2000" b="1" dirty="0">
                <a:solidFill>
                  <a:srgbClr val="323262"/>
                </a:solidFill>
                <a:latin typeface="Times New Roman" panose="02020603050405020304" pitchFamily="18" charset="0"/>
                <a:ea typeface="Arial"/>
                <a:cs typeface="Times New Roman" panose="02020603050405020304" pitchFamily="18" charset="0"/>
                <a:sym typeface="Arial"/>
              </a:rPr>
              <a:t>: Accomplish a goal working with others</a:t>
            </a:r>
            <a:endParaRPr sz="2000" b="1" dirty="0">
              <a:solidFill>
                <a:srgbClr val="323262"/>
              </a:solidFill>
              <a:latin typeface="Times New Roman" panose="02020603050405020304" pitchFamily="18" charset="0"/>
              <a:ea typeface="Arial"/>
              <a:cs typeface="Times New Roman" panose="02020603050405020304" pitchFamily="18" charset="0"/>
              <a:sym typeface="Arial"/>
            </a:endParaRPr>
          </a:p>
          <a:p>
            <a:pPr marL="0" indent="0" algn="ctr">
              <a:lnSpc>
                <a:spcPct val="100000"/>
              </a:lnSpc>
              <a:spcBef>
                <a:spcPts val="2000"/>
              </a:spcBef>
              <a:buClr>
                <a:srgbClr val="222C36"/>
              </a:buClr>
              <a:buNone/>
            </a:pPr>
            <a:endParaRPr sz="1450" b="1" dirty="0">
              <a:solidFill>
                <a:srgbClr val="222C36"/>
              </a:solidFill>
              <a:latin typeface="Roboto"/>
              <a:ea typeface="Roboto"/>
              <a:cs typeface="Roboto"/>
              <a:sym typeface="Roboto"/>
            </a:endParaRPr>
          </a:p>
          <a:p>
            <a:pPr marL="0" indent="0">
              <a:lnSpc>
                <a:spcPct val="100000"/>
              </a:lnSpc>
              <a:spcBef>
                <a:spcPts val="0"/>
              </a:spcBef>
              <a:buClr>
                <a:srgbClr val="222C36"/>
              </a:buClr>
              <a:buNone/>
            </a:pPr>
            <a:endParaRPr sz="1450" b="1" dirty="0">
              <a:solidFill>
                <a:srgbClr val="222C36"/>
              </a:solidFill>
              <a:latin typeface="Helvetica Neue"/>
              <a:ea typeface="Helvetica Neue"/>
              <a:cs typeface="Helvetica Neue"/>
              <a:sym typeface="Helvetica Neue"/>
            </a:endParaRPr>
          </a:p>
        </p:txBody>
      </p:sp>
      <p:sp>
        <p:nvSpPr>
          <p:cNvPr id="390" name="Google Shape;390;p81"/>
          <p:cNvSpPr txBox="1">
            <a:spLocks noGrp="1"/>
          </p:cNvSpPr>
          <p:nvPr>
            <p:ph type="body" idx="4294967295"/>
          </p:nvPr>
        </p:nvSpPr>
        <p:spPr>
          <a:xfrm>
            <a:off x="6942147" y="4312917"/>
            <a:ext cx="3923550" cy="759150"/>
          </a:xfrm>
          <a:prstGeom prst="rect">
            <a:avLst/>
          </a:prstGeom>
          <a:noFill/>
          <a:ln>
            <a:noFill/>
          </a:ln>
        </p:spPr>
        <p:txBody>
          <a:bodyPr spcFirstLastPara="1" vert="horz" wrap="square" lIns="25400" tIns="25400" rIns="25400" bIns="25400" rtlCol="0" anchor="t" anchorCtr="0">
            <a:noAutofit/>
          </a:bodyPr>
          <a:lstStyle/>
          <a:p>
            <a:pPr marL="0" indent="0">
              <a:lnSpc>
                <a:spcPct val="115000"/>
              </a:lnSpc>
              <a:spcBef>
                <a:spcPts val="0"/>
              </a:spcBef>
              <a:buClr>
                <a:srgbClr val="222C36"/>
              </a:buClr>
              <a:buNone/>
            </a:pPr>
            <a:r>
              <a:rPr lang="en" sz="1200" dirty="0">
                <a:solidFill>
                  <a:srgbClr val="363636"/>
                </a:solidFill>
                <a:highlight>
                  <a:srgbClr val="FFFFFF"/>
                </a:highlight>
                <a:latin typeface="Times New Roman" panose="02020603050405020304" pitchFamily="18" charset="0"/>
                <a:ea typeface="Roboto"/>
                <a:cs typeface="Times New Roman" panose="02020603050405020304" pitchFamily="18" charset="0"/>
                <a:sym typeface="Roboto"/>
              </a:rPr>
              <a:t>Connect users as a team to accomplish larger tasks, to drive competition, and to encourage knowledge sharing. Show team members how they are contributing to the group’s success. No one wants to let down their team members</a:t>
            </a:r>
            <a:r>
              <a:rPr lang="en" sz="1050" dirty="0">
                <a:solidFill>
                  <a:srgbClr val="363636"/>
                </a:solidFill>
                <a:highlight>
                  <a:srgbClr val="FFFFFF"/>
                </a:highlight>
                <a:latin typeface="Roboto"/>
                <a:ea typeface="Roboto"/>
                <a:cs typeface="Roboto"/>
                <a:sym typeface="Roboto"/>
              </a:rPr>
              <a:t>.</a:t>
            </a:r>
            <a:endParaRPr sz="1050" dirty="0">
              <a:latin typeface="Roboto"/>
              <a:ea typeface="Roboto"/>
              <a:cs typeface="Roboto"/>
              <a:sym typeface="Roboto"/>
            </a:endParaRPr>
          </a:p>
        </p:txBody>
      </p:sp>
      <p:sp>
        <p:nvSpPr>
          <p:cNvPr id="391" name="Google Shape;391;p81"/>
          <p:cNvSpPr txBox="1">
            <a:spLocks noGrp="1"/>
          </p:cNvSpPr>
          <p:nvPr>
            <p:ph type="body" idx="4294967295"/>
          </p:nvPr>
        </p:nvSpPr>
        <p:spPr>
          <a:xfrm>
            <a:off x="1155933" y="3531914"/>
            <a:ext cx="3923550" cy="735711"/>
          </a:xfrm>
          <a:prstGeom prst="rect">
            <a:avLst/>
          </a:prstGeom>
          <a:noFill/>
          <a:ln>
            <a:noFill/>
          </a:ln>
        </p:spPr>
        <p:txBody>
          <a:bodyPr spcFirstLastPara="1" vert="horz" wrap="square" lIns="25400" tIns="25400" rIns="25400" bIns="25400" rtlCol="0" anchor="ctr" anchorCtr="0">
            <a:noAutofit/>
          </a:bodyPr>
          <a:lstStyle/>
          <a:p>
            <a:pPr marL="0" indent="0">
              <a:spcBef>
                <a:spcPts val="4000"/>
              </a:spcBef>
              <a:buClr>
                <a:srgbClr val="000000"/>
              </a:buClr>
              <a:buSzPts val="2900"/>
              <a:buNone/>
            </a:pPr>
            <a:r>
              <a:rPr lang="en" sz="2000" b="1" dirty="0">
                <a:solidFill>
                  <a:srgbClr val="323262"/>
                </a:solidFill>
                <a:latin typeface="Times New Roman" panose="02020603050405020304" pitchFamily="18" charset="0"/>
                <a:ea typeface="Arial"/>
                <a:cs typeface="Times New Roman" panose="02020603050405020304" pitchFamily="18" charset="0"/>
                <a:sym typeface="Arial"/>
              </a:rPr>
              <a:t>Community: A context for achievement</a:t>
            </a:r>
            <a:endParaRPr sz="2000" b="1" dirty="0">
              <a:solidFill>
                <a:srgbClr val="323262"/>
              </a:solidFill>
              <a:latin typeface="Times New Roman" panose="02020603050405020304" pitchFamily="18" charset="0"/>
              <a:ea typeface="Arial"/>
              <a:cs typeface="Times New Roman" panose="02020603050405020304" pitchFamily="18" charset="0"/>
              <a:sym typeface="Arial"/>
            </a:endParaRPr>
          </a:p>
          <a:p>
            <a:pPr marL="0" indent="0" algn="ctr">
              <a:lnSpc>
                <a:spcPct val="100000"/>
              </a:lnSpc>
              <a:spcBef>
                <a:spcPts val="2000"/>
              </a:spcBef>
              <a:buClr>
                <a:srgbClr val="222C36"/>
              </a:buClr>
              <a:buNone/>
            </a:pPr>
            <a:endParaRPr sz="1450" b="1" dirty="0">
              <a:solidFill>
                <a:srgbClr val="222C36"/>
              </a:solidFill>
              <a:latin typeface="Roboto"/>
              <a:ea typeface="Roboto"/>
              <a:cs typeface="Roboto"/>
              <a:sym typeface="Roboto"/>
            </a:endParaRPr>
          </a:p>
          <a:p>
            <a:pPr marL="0" indent="0">
              <a:lnSpc>
                <a:spcPct val="100000"/>
              </a:lnSpc>
              <a:spcBef>
                <a:spcPts val="0"/>
              </a:spcBef>
              <a:buClr>
                <a:srgbClr val="222C36"/>
              </a:buClr>
              <a:buNone/>
            </a:pPr>
            <a:endParaRPr sz="1450" b="1" dirty="0">
              <a:solidFill>
                <a:srgbClr val="222C36"/>
              </a:solidFill>
              <a:latin typeface="Helvetica Neue"/>
              <a:ea typeface="Helvetica Neue"/>
              <a:cs typeface="Helvetica Neue"/>
              <a:sym typeface="Helvetica Neue"/>
            </a:endParaRPr>
          </a:p>
        </p:txBody>
      </p:sp>
      <p:sp>
        <p:nvSpPr>
          <p:cNvPr id="392" name="Google Shape;392;p81"/>
          <p:cNvSpPr txBox="1">
            <a:spLocks noGrp="1"/>
          </p:cNvSpPr>
          <p:nvPr>
            <p:ph type="body" idx="4294967295"/>
          </p:nvPr>
        </p:nvSpPr>
        <p:spPr>
          <a:xfrm>
            <a:off x="1155933" y="4312917"/>
            <a:ext cx="4182186" cy="1206434"/>
          </a:xfrm>
          <a:prstGeom prst="rect">
            <a:avLst/>
          </a:prstGeom>
          <a:noFill/>
          <a:ln>
            <a:noFill/>
          </a:ln>
        </p:spPr>
        <p:txBody>
          <a:bodyPr spcFirstLastPara="1" vert="horz" wrap="square" lIns="25400" tIns="25400" rIns="25400" bIns="25400" rtlCol="0" anchor="t" anchorCtr="0">
            <a:noAutofit/>
          </a:bodyPr>
          <a:lstStyle/>
          <a:p>
            <a:pPr marL="0" indent="0">
              <a:lnSpc>
                <a:spcPct val="115000"/>
              </a:lnSpc>
              <a:spcBef>
                <a:spcPts val="0"/>
              </a:spcBef>
              <a:buClr>
                <a:srgbClr val="222C36"/>
              </a:buClr>
              <a:buNone/>
            </a:pPr>
            <a:r>
              <a:rPr lang="en" sz="1200" dirty="0">
                <a:solidFill>
                  <a:srgbClr val="363636"/>
                </a:solidFill>
                <a:highlight>
                  <a:srgbClr val="FFFFFF"/>
                </a:highlight>
                <a:latin typeface="Times New Roman" panose="02020603050405020304" pitchFamily="18" charset="0"/>
                <a:ea typeface="Roboto"/>
                <a:cs typeface="Times New Roman" panose="02020603050405020304" pitchFamily="18" charset="0"/>
                <a:sym typeface="Roboto"/>
              </a:rPr>
              <a:t>Community gives meaning to goals, badges, competitions, and other mechanics. Sharing participant achievements creates energy in the community by making people aware of what others are doing. They learn about goals, badges, and rewards that they may want to pursue.</a:t>
            </a:r>
            <a:endParaRPr sz="1200" dirty="0">
              <a:latin typeface="Times New Roman" panose="02020603050405020304" pitchFamily="18" charset="0"/>
              <a:ea typeface="Roboto"/>
              <a:cs typeface="Times New Roman" panose="02020603050405020304" pitchFamily="18" charset="0"/>
              <a:sym typeface="Roboto"/>
            </a:endParaRPr>
          </a:p>
        </p:txBody>
      </p:sp>
      <p:sp>
        <p:nvSpPr>
          <p:cNvPr id="393" name="Google Shape;393;p81"/>
          <p:cNvSpPr txBox="1"/>
          <p:nvPr/>
        </p:nvSpPr>
        <p:spPr>
          <a:xfrm>
            <a:off x="1024135" y="586030"/>
            <a:ext cx="4944750" cy="521550"/>
          </a:xfrm>
          <a:prstGeom prst="rect">
            <a:avLst/>
          </a:prstGeom>
          <a:noFill/>
          <a:ln>
            <a:noFill/>
          </a:ln>
        </p:spPr>
        <p:txBody>
          <a:bodyPr spcFirstLastPara="1" wrap="square" lIns="121900" tIns="121900" rIns="121900" bIns="121900" anchor="ctr" anchorCtr="0">
            <a:noAutofit/>
          </a:bodyPr>
          <a:lstStyle/>
          <a:p>
            <a:pPr>
              <a:lnSpc>
                <a:spcPct val="90000"/>
              </a:lnSpc>
            </a:pPr>
            <a:r>
              <a:rPr lang="en" sz="3600" b="1" dirty="0">
                <a:solidFill>
                  <a:srgbClr val="002835"/>
                </a:solidFill>
                <a:latin typeface="Times New Roman" panose="02020603050405020304" pitchFamily="18" charset="0"/>
                <a:ea typeface="Roboto"/>
                <a:cs typeface="Times New Roman" panose="02020603050405020304" pitchFamily="18" charset="0"/>
                <a:sym typeface="Roboto"/>
              </a:rPr>
              <a:t>Mechanics</a:t>
            </a:r>
            <a:endParaRPr sz="3600" b="1" dirty="0">
              <a:solidFill>
                <a:srgbClr val="002835"/>
              </a:solidFill>
              <a:latin typeface="Times New Roman" panose="02020603050405020304" pitchFamily="18" charset="0"/>
              <a:ea typeface="Roboto"/>
              <a:cs typeface="Times New Roman" panose="02020603050405020304" pitchFamily="18" charset="0"/>
              <a:sym typeface="Roboto"/>
            </a:endParaRPr>
          </a:p>
        </p:txBody>
      </p:sp>
      <p:sp>
        <p:nvSpPr>
          <p:cNvPr id="395" name="Google Shape;395;p81"/>
          <p:cNvSpPr/>
          <p:nvPr/>
        </p:nvSpPr>
        <p:spPr>
          <a:xfrm>
            <a:off x="6392899" y="1400177"/>
            <a:ext cx="408450" cy="408000"/>
          </a:xfrm>
          <a:custGeom>
            <a:avLst/>
            <a:gdLst/>
            <a:ahLst/>
            <a:cxnLst/>
            <a:rect l="l" t="t" r="r" b="b"/>
            <a:pathLst>
              <a:path w="120000" h="120000" extrusionOk="0">
                <a:moveTo>
                  <a:pt x="102383" y="78488"/>
                </a:moveTo>
                <a:cubicBezTo>
                  <a:pt x="94672" y="74611"/>
                  <a:pt x="87650" y="69572"/>
                  <a:pt x="81577" y="63555"/>
                </a:cubicBezTo>
                <a:cubicBezTo>
                  <a:pt x="84522" y="58988"/>
                  <a:pt x="87022" y="54105"/>
                  <a:pt x="89077" y="49000"/>
                </a:cubicBezTo>
                <a:cubicBezTo>
                  <a:pt x="89383" y="49033"/>
                  <a:pt x="89683" y="49088"/>
                  <a:pt x="90000" y="49088"/>
                </a:cubicBezTo>
                <a:cubicBezTo>
                  <a:pt x="94516" y="49088"/>
                  <a:pt x="98183" y="45427"/>
                  <a:pt x="98183" y="40911"/>
                </a:cubicBezTo>
                <a:cubicBezTo>
                  <a:pt x="98183" y="37705"/>
                  <a:pt x="96327" y="34966"/>
                  <a:pt x="93644" y="33622"/>
                </a:cubicBezTo>
                <a:cubicBezTo>
                  <a:pt x="94627" y="28722"/>
                  <a:pt x="95244" y="23688"/>
                  <a:pt x="95372" y="18533"/>
                </a:cubicBezTo>
                <a:cubicBezTo>
                  <a:pt x="107094" y="28533"/>
                  <a:pt x="114544" y="43383"/>
                  <a:pt x="114544" y="60000"/>
                </a:cubicBezTo>
                <a:cubicBezTo>
                  <a:pt x="114544" y="65355"/>
                  <a:pt x="113716" y="70494"/>
                  <a:pt x="112272" y="75377"/>
                </a:cubicBezTo>
                <a:cubicBezTo>
                  <a:pt x="109044" y="76572"/>
                  <a:pt x="105744" y="77616"/>
                  <a:pt x="102383" y="78488"/>
                </a:cubicBezTo>
                <a:moveTo>
                  <a:pt x="60000" y="114544"/>
                </a:moveTo>
                <a:cubicBezTo>
                  <a:pt x="46700" y="114544"/>
                  <a:pt x="34516" y="109772"/>
                  <a:pt x="25050" y="101861"/>
                </a:cubicBezTo>
                <a:cubicBezTo>
                  <a:pt x="36400" y="99633"/>
                  <a:pt x="46944" y="95194"/>
                  <a:pt x="56266" y="89061"/>
                </a:cubicBezTo>
                <a:cubicBezTo>
                  <a:pt x="57388" y="89638"/>
                  <a:pt x="58644" y="90000"/>
                  <a:pt x="60000" y="90000"/>
                </a:cubicBezTo>
                <a:cubicBezTo>
                  <a:pt x="62627" y="90000"/>
                  <a:pt x="64938" y="88738"/>
                  <a:pt x="66438" y="86816"/>
                </a:cubicBezTo>
                <a:cubicBezTo>
                  <a:pt x="69705" y="87111"/>
                  <a:pt x="73011" y="87272"/>
                  <a:pt x="76361" y="87272"/>
                </a:cubicBezTo>
                <a:cubicBezTo>
                  <a:pt x="85127" y="87272"/>
                  <a:pt x="93622" y="86155"/>
                  <a:pt x="101788" y="84200"/>
                </a:cubicBezTo>
                <a:cubicBezTo>
                  <a:pt x="103666" y="85094"/>
                  <a:pt x="105544" y="86000"/>
                  <a:pt x="107500" y="86766"/>
                </a:cubicBezTo>
                <a:cubicBezTo>
                  <a:pt x="98138" y="103338"/>
                  <a:pt x="80388" y="114544"/>
                  <a:pt x="60000" y="114544"/>
                </a:cubicBezTo>
                <a:moveTo>
                  <a:pt x="19661" y="96622"/>
                </a:moveTo>
                <a:cubicBezTo>
                  <a:pt x="19311" y="93555"/>
                  <a:pt x="19088" y="90438"/>
                  <a:pt x="19088" y="87272"/>
                </a:cubicBezTo>
                <a:cubicBezTo>
                  <a:pt x="19088" y="82016"/>
                  <a:pt x="19644" y="76900"/>
                  <a:pt x="20594" y="71922"/>
                </a:cubicBezTo>
                <a:cubicBezTo>
                  <a:pt x="30305" y="77711"/>
                  <a:pt x="40983" y="82038"/>
                  <a:pt x="52338" y="84588"/>
                </a:cubicBezTo>
                <a:cubicBezTo>
                  <a:pt x="52394" y="84738"/>
                  <a:pt x="52422" y="84900"/>
                  <a:pt x="52483" y="85044"/>
                </a:cubicBezTo>
                <a:cubicBezTo>
                  <a:pt x="42911" y="91227"/>
                  <a:pt x="32005" y="95516"/>
                  <a:pt x="20238" y="97255"/>
                </a:cubicBezTo>
                <a:cubicBezTo>
                  <a:pt x="20044" y="97050"/>
                  <a:pt x="19850" y="96833"/>
                  <a:pt x="19661" y="96622"/>
                </a:cubicBezTo>
                <a:moveTo>
                  <a:pt x="17083" y="63161"/>
                </a:moveTo>
                <a:cubicBezTo>
                  <a:pt x="13116" y="60383"/>
                  <a:pt x="9350" y="57338"/>
                  <a:pt x="5811" y="54050"/>
                </a:cubicBezTo>
                <a:cubicBezTo>
                  <a:pt x="8488" y="29438"/>
                  <a:pt x="27527" y="9788"/>
                  <a:pt x="51838" y="6133"/>
                </a:cubicBezTo>
                <a:cubicBezTo>
                  <a:pt x="51861" y="9050"/>
                  <a:pt x="52016" y="11933"/>
                  <a:pt x="52316" y="14777"/>
                </a:cubicBezTo>
                <a:cubicBezTo>
                  <a:pt x="47622" y="17927"/>
                  <a:pt x="43261" y="21550"/>
                  <a:pt x="39272" y="25533"/>
                </a:cubicBezTo>
                <a:cubicBezTo>
                  <a:pt x="38127" y="24922"/>
                  <a:pt x="36844" y="24544"/>
                  <a:pt x="35455" y="24544"/>
                </a:cubicBezTo>
                <a:cubicBezTo>
                  <a:pt x="30938" y="24544"/>
                  <a:pt x="27272" y="28211"/>
                  <a:pt x="27272" y="32727"/>
                </a:cubicBezTo>
                <a:cubicBezTo>
                  <a:pt x="27272" y="34644"/>
                  <a:pt x="27961" y="36383"/>
                  <a:pt x="29061" y="37777"/>
                </a:cubicBezTo>
                <a:cubicBezTo>
                  <a:pt x="23772" y="45438"/>
                  <a:pt x="19722" y="53994"/>
                  <a:pt x="17083" y="63161"/>
                </a:cubicBezTo>
                <a:moveTo>
                  <a:pt x="13700" y="88738"/>
                </a:moveTo>
                <a:cubicBezTo>
                  <a:pt x="8683" y="80672"/>
                  <a:pt x="5694" y="71227"/>
                  <a:pt x="5494" y="61083"/>
                </a:cubicBezTo>
                <a:cubicBezTo>
                  <a:pt x="8722" y="63844"/>
                  <a:pt x="12111" y="66416"/>
                  <a:pt x="15650" y="68794"/>
                </a:cubicBezTo>
                <a:cubicBezTo>
                  <a:pt x="14361" y="74755"/>
                  <a:pt x="13638" y="80927"/>
                  <a:pt x="13638" y="87272"/>
                </a:cubicBezTo>
                <a:cubicBezTo>
                  <a:pt x="13638" y="87766"/>
                  <a:pt x="13688" y="88250"/>
                  <a:pt x="13700" y="88738"/>
                </a:cubicBezTo>
                <a:moveTo>
                  <a:pt x="74600" y="64111"/>
                </a:moveTo>
                <a:cubicBezTo>
                  <a:pt x="71705" y="68133"/>
                  <a:pt x="68416" y="71838"/>
                  <a:pt x="64855" y="75266"/>
                </a:cubicBezTo>
                <a:cubicBezTo>
                  <a:pt x="63494" y="74255"/>
                  <a:pt x="61827" y="73638"/>
                  <a:pt x="60000" y="73638"/>
                </a:cubicBezTo>
                <a:cubicBezTo>
                  <a:pt x="56477" y="73638"/>
                  <a:pt x="53505" y="75872"/>
                  <a:pt x="52350" y="78988"/>
                </a:cubicBezTo>
                <a:cubicBezTo>
                  <a:pt x="41416" y="76394"/>
                  <a:pt x="31150" y="72072"/>
                  <a:pt x="21866" y="66316"/>
                </a:cubicBezTo>
                <a:cubicBezTo>
                  <a:pt x="24327" y="57033"/>
                  <a:pt x="28333" y="48377"/>
                  <a:pt x="33666" y="40700"/>
                </a:cubicBezTo>
                <a:cubicBezTo>
                  <a:pt x="34244" y="40827"/>
                  <a:pt x="34838" y="40911"/>
                  <a:pt x="35455" y="40911"/>
                </a:cubicBezTo>
                <a:cubicBezTo>
                  <a:pt x="39972" y="40911"/>
                  <a:pt x="43638" y="37244"/>
                  <a:pt x="43638" y="32727"/>
                </a:cubicBezTo>
                <a:cubicBezTo>
                  <a:pt x="43638" y="31600"/>
                  <a:pt x="43405" y="30516"/>
                  <a:pt x="42994" y="29538"/>
                </a:cubicBezTo>
                <a:cubicBezTo>
                  <a:pt x="46150" y="26372"/>
                  <a:pt x="49555" y="23450"/>
                  <a:pt x="53194" y="20827"/>
                </a:cubicBezTo>
                <a:cubicBezTo>
                  <a:pt x="56133" y="37350"/>
                  <a:pt x="63772" y="52205"/>
                  <a:pt x="74600" y="64111"/>
                </a:cubicBezTo>
                <a:moveTo>
                  <a:pt x="60000" y="5455"/>
                </a:moveTo>
                <a:cubicBezTo>
                  <a:pt x="63038" y="5455"/>
                  <a:pt x="66005" y="5766"/>
                  <a:pt x="68905" y="6250"/>
                </a:cubicBezTo>
                <a:cubicBezTo>
                  <a:pt x="64977" y="7777"/>
                  <a:pt x="61138" y="9483"/>
                  <a:pt x="57522" y="11561"/>
                </a:cubicBezTo>
                <a:cubicBezTo>
                  <a:pt x="57377" y="9588"/>
                  <a:pt x="57283" y="7600"/>
                  <a:pt x="57277" y="5594"/>
                </a:cubicBezTo>
                <a:cubicBezTo>
                  <a:pt x="58188" y="5550"/>
                  <a:pt x="59083" y="5455"/>
                  <a:pt x="60000" y="5455"/>
                </a:cubicBezTo>
                <a:moveTo>
                  <a:pt x="78444" y="68122"/>
                </a:moveTo>
                <a:cubicBezTo>
                  <a:pt x="83233" y="72761"/>
                  <a:pt x="88611" y="76772"/>
                  <a:pt x="94366" y="80222"/>
                </a:cubicBezTo>
                <a:cubicBezTo>
                  <a:pt x="88516" y="81255"/>
                  <a:pt x="82511" y="81816"/>
                  <a:pt x="76361" y="81816"/>
                </a:cubicBezTo>
                <a:cubicBezTo>
                  <a:pt x="73588" y="81816"/>
                  <a:pt x="70855" y="81677"/>
                  <a:pt x="68138" y="81466"/>
                </a:cubicBezTo>
                <a:cubicBezTo>
                  <a:pt x="68105" y="80938"/>
                  <a:pt x="68055" y="80416"/>
                  <a:pt x="67938" y="79916"/>
                </a:cubicBezTo>
                <a:cubicBezTo>
                  <a:pt x="71783" y="76316"/>
                  <a:pt x="75305" y="72372"/>
                  <a:pt x="78444" y="68122"/>
                </a:cubicBezTo>
                <a:moveTo>
                  <a:pt x="89933" y="14427"/>
                </a:moveTo>
                <a:cubicBezTo>
                  <a:pt x="89950" y="15072"/>
                  <a:pt x="90000" y="15711"/>
                  <a:pt x="90000" y="16361"/>
                </a:cubicBezTo>
                <a:cubicBezTo>
                  <a:pt x="90000" y="22038"/>
                  <a:pt x="89400" y="27566"/>
                  <a:pt x="88300" y="32911"/>
                </a:cubicBezTo>
                <a:cubicBezTo>
                  <a:pt x="84594" y="33694"/>
                  <a:pt x="81816" y="36977"/>
                  <a:pt x="81816" y="40911"/>
                </a:cubicBezTo>
                <a:cubicBezTo>
                  <a:pt x="81816" y="43138"/>
                  <a:pt x="82711" y="45150"/>
                  <a:pt x="84161" y="46627"/>
                </a:cubicBezTo>
                <a:cubicBezTo>
                  <a:pt x="82372" y="51105"/>
                  <a:pt x="80238" y="55405"/>
                  <a:pt x="77727" y="59450"/>
                </a:cubicBezTo>
                <a:cubicBezTo>
                  <a:pt x="67550" y="47888"/>
                  <a:pt x="60522" y="33472"/>
                  <a:pt x="58161" y="17511"/>
                </a:cubicBezTo>
                <a:cubicBezTo>
                  <a:pt x="64388" y="13683"/>
                  <a:pt x="71183" y="10744"/>
                  <a:pt x="78366" y="8694"/>
                </a:cubicBezTo>
                <a:cubicBezTo>
                  <a:pt x="82466" y="10161"/>
                  <a:pt x="86355" y="12072"/>
                  <a:pt x="89933" y="14427"/>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path>
            </a:pathLst>
          </a:custGeom>
          <a:solidFill>
            <a:srgbClr val="595959"/>
          </a:solidFill>
          <a:ln>
            <a:noFill/>
          </a:ln>
        </p:spPr>
        <p:txBody>
          <a:bodyPr spcFirstLastPara="1" wrap="square" lIns="19063" tIns="19063" rIns="19063" bIns="19063" anchor="ctr" anchorCtr="0">
            <a:noAutofit/>
          </a:bodyPr>
          <a:lstStyle/>
          <a:p>
            <a:pPr algn="ctr">
              <a:buClr>
                <a:srgbClr val="FFFFFF"/>
              </a:buClr>
            </a:pPr>
            <a:endParaRPr sz="2250">
              <a:solidFill>
                <a:srgbClr val="000000"/>
              </a:solidFill>
              <a:latin typeface="Helvetica Neue"/>
              <a:ea typeface="Helvetica Neue"/>
              <a:cs typeface="Helvetica Neue"/>
              <a:sym typeface="Helvetica Neue"/>
            </a:endParaRPr>
          </a:p>
        </p:txBody>
      </p:sp>
      <p:sp>
        <p:nvSpPr>
          <p:cNvPr id="396" name="Google Shape;396;p81"/>
          <p:cNvSpPr/>
          <p:nvPr/>
        </p:nvSpPr>
        <p:spPr>
          <a:xfrm>
            <a:off x="6597574" y="3532139"/>
            <a:ext cx="407550" cy="407550"/>
          </a:xfrm>
          <a:custGeom>
            <a:avLst/>
            <a:gdLst/>
            <a:ahLst/>
            <a:cxnLst/>
            <a:rect l="l" t="t" r="r" b="b"/>
            <a:pathLst>
              <a:path w="120000" h="120000" extrusionOk="0">
                <a:moveTo>
                  <a:pt x="106400" y="21783"/>
                </a:moveTo>
                <a:cubicBezTo>
                  <a:pt x="101877" y="21783"/>
                  <a:pt x="98216" y="18122"/>
                  <a:pt x="98216" y="13600"/>
                </a:cubicBezTo>
                <a:cubicBezTo>
                  <a:pt x="98216" y="9077"/>
                  <a:pt x="101877" y="5416"/>
                  <a:pt x="106400" y="5416"/>
                </a:cubicBezTo>
                <a:cubicBezTo>
                  <a:pt x="110922" y="5416"/>
                  <a:pt x="114583" y="9077"/>
                  <a:pt x="114583" y="13600"/>
                </a:cubicBezTo>
                <a:cubicBezTo>
                  <a:pt x="114583" y="18122"/>
                  <a:pt x="110922" y="21783"/>
                  <a:pt x="106400" y="21783"/>
                </a:cubicBezTo>
                <a:moveTo>
                  <a:pt x="60022" y="68161"/>
                </a:moveTo>
                <a:cubicBezTo>
                  <a:pt x="55505" y="68161"/>
                  <a:pt x="51838" y="64494"/>
                  <a:pt x="51838" y="59972"/>
                </a:cubicBezTo>
                <a:cubicBezTo>
                  <a:pt x="51838" y="55450"/>
                  <a:pt x="55505" y="51788"/>
                  <a:pt x="60022" y="51788"/>
                </a:cubicBezTo>
                <a:cubicBezTo>
                  <a:pt x="64544" y="51788"/>
                  <a:pt x="68211" y="55450"/>
                  <a:pt x="68211" y="59972"/>
                </a:cubicBezTo>
                <a:cubicBezTo>
                  <a:pt x="68211" y="64494"/>
                  <a:pt x="64544" y="68161"/>
                  <a:pt x="60022" y="68161"/>
                </a:cubicBezTo>
                <a:moveTo>
                  <a:pt x="21833" y="106350"/>
                </a:moveTo>
                <a:cubicBezTo>
                  <a:pt x="21833" y="110866"/>
                  <a:pt x="18172" y="114533"/>
                  <a:pt x="13650" y="114533"/>
                </a:cubicBezTo>
                <a:cubicBezTo>
                  <a:pt x="9127" y="114533"/>
                  <a:pt x="5466" y="110866"/>
                  <a:pt x="5466" y="106350"/>
                </a:cubicBezTo>
                <a:cubicBezTo>
                  <a:pt x="5466" y="101827"/>
                  <a:pt x="9127" y="98161"/>
                  <a:pt x="13650" y="98161"/>
                </a:cubicBezTo>
                <a:cubicBezTo>
                  <a:pt x="18172" y="98161"/>
                  <a:pt x="21833" y="101827"/>
                  <a:pt x="21833" y="106350"/>
                </a:cubicBezTo>
                <a:moveTo>
                  <a:pt x="106377" y="0"/>
                </a:moveTo>
                <a:cubicBezTo>
                  <a:pt x="98850" y="0"/>
                  <a:pt x="92750" y="6100"/>
                  <a:pt x="92750" y="13622"/>
                </a:cubicBezTo>
                <a:cubicBezTo>
                  <a:pt x="92750" y="20222"/>
                  <a:pt x="97438" y="25722"/>
                  <a:pt x="103666" y="26977"/>
                </a:cubicBezTo>
                <a:lnTo>
                  <a:pt x="103666" y="57255"/>
                </a:lnTo>
                <a:lnTo>
                  <a:pt x="73350" y="57255"/>
                </a:lnTo>
                <a:cubicBezTo>
                  <a:pt x="72077" y="51038"/>
                  <a:pt x="66583" y="46372"/>
                  <a:pt x="60000" y="46372"/>
                </a:cubicBezTo>
                <a:cubicBezTo>
                  <a:pt x="53416" y="46372"/>
                  <a:pt x="47922" y="51038"/>
                  <a:pt x="46655" y="57255"/>
                </a:cubicBezTo>
                <a:lnTo>
                  <a:pt x="13644" y="57255"/>
                </a:lnTo>
                <a:cubicBezTo>
                  <a:pt x="12133" y="57255"/>
                  <a:pt x="10916" y="58472"/>
                  <a:pt x="10916" y="59977"/>
                </a:cubicBezTo>
                <a:lnTo>
                  <a:pt x="10916" y="93022"/>
                </a:lnTo>
                <a:cubicBezTo>
                  <a:pt x="4688" y="94277"/>
                  <a:pt x="0" y="99777"/>
                  <a:pt x="0" y="106372"/>
                </a:cubicBezTo>
                <a:cubicBezTo>
                  <a:pt x="0" y="113900"/>
                  <a:pt x="6100" y="120000"/>
                  <a:pt x="13627" y="120000"/>
                </a:cubicBezTo>
                <a:cubicBezTo>
                  <a:pt x="21150" y="120000"/>
                  <a:pt x="27250" y="113900"/>
                  <a:pt x="27250" y="106372"/>
                </a:cubicBezTo>
                <a:cubicBezTo>
                  <a:pt x="27250" y="99783"/>
                  <a:pt x="22583" y="94294"/>
                  <a:pt x="16372" y="93022"/>
                </a:cubicBezTo>
                <a:lnTo>
                  <a:pt x="16372" y="62705"/>
                </a:lnTo>
                <a:lnTo>
                  <a:pt x="46650" y="62705"/>
                </a:lnTo>
                <a:cubicBezTo>
                  <a:pt x="47905" y="68933"/>
                  <a:pt x="53405" y="73627"/>
                  <a:pt x="60000" y="73627"/>
                </a:cubicBezTo>
                <a:cubicBezTo>
                  <a:pt x="66600" y="73627"/>
                  <a:pt x="72100" y="68933"/>
                  <a:pt x="73350" y="62705"/>
                </a:cubicBezTo>
                <a:lnTo>
                  <a:pt x="106394" y="62705"/>
                </a:lnTo>
                <a:cubicBezTo>
                  <a:pt x="107900" y="62705"/>
                  <a:pt x="109122" y="61488"/>
                  <a:pt x="109122" y="59977"/>
                </a:cubicBezTo>
                <a:lnTo>
                  <a:pt x="109122" y="26972"/>
                </a:lnTo>
                <a:cubicBezTo>
                  <a:pt x="115327" y="25700"/>
                  <a:pt x="120000" y="20211"/>
                  <a:pt x="120000" y="13622"/>
                </a:cubicBezTo>
                <a:cubicBezTo>
                  <a:pt x="120000" y="6100"/>
                  <a:pt x="113900" y="0"/>
                  <a:pt x="106377" y="0"/>
                </a:cubicBezTo>
              </a:path>
            </a:pathLst>
          </a:custGeom>
          <a:solidFill>
            <a:srgbClr val="595959"/>
          </a:solidFill>
          <a:ln>
            <a:noFill/>
          </a:ln>
        </p:spPr>
        <p:txBody>
          <a:bodyPr spcFirstLastPara="1" wrap="square" lIns="19063" tIns="19063" rIns="19063" bIns="19063" anchor="ctr" anchorCtr="0">
            <a:noAutofit/>
          </a:bodyPr>
          <a:lstStyle/>
          <a:p>
            <a:pPr algn="ctr">
              <a:buClr>
                <a:srgbClr val="FFFFFF"/>
              </a:buClr>
            </a:pPr>
            <a:endParaRPr sz="2250">
              <a:solidFill>
                <a:srgbClr val="000000"/>
              </a:solidFill>
              <a:latin typeface="Helvetica Neue"/>
              <a:ea typeface="Helvetica Neue"/>
              <a:cs typeface="Helvetica Neue"/>
              <a:sym typeface="Helvetica Neue"/>
            </a:endParaRPr>
          </a:p>
        </p:txBody>
      </p:sp>
      <p:sp>
        <p:nvSpPr>
          <p:cNvPr id="397" name="Google Shape;397;p81"/>
          <p:cNvSpPr/>
          <p:nvPr/>
        </p:nvSpPr>
        <p:spPr>
          <a:xfrm>
            <a:off x="552806" y="1626576"/>
            <a:ext cx="407550" cy="408000"/>
          </a:xfrm>
          <a:custGeom>
            <a:avLst/>
            <a:gdLst/>
            <a:ahLst/>
            <a:cxnLst/>
            <a:rect l="l" t="t" r="r" b="b"/>
            <a:pathLst>
              <a:path w="120000" h="120000" extrusionOk="0">
                <a:moveTo>
                  <a:pt x="53811" y="81777"/>
                </a:moveTo>
                <a:cubicBezTo>
                  <a:pt x="52850" y="82572"/>
                  <a:pt x="51972" y="83027"/>
                  <a:pt x="50466" y="83138"/>
                </a:cubicBezTo>
                <a:lnTo>
                  <a:pt x="50466" y="73061"/>
                </a:lnTo>
                <a:cubicBezTo>
                  <a:pt x="51105" y="73233"/>
                  <a:pt x="51377" y="73438"/>
                  <a:pt x="51988" y="73666"/>
                </a:cubicBezTo>
                <a:cubicBezTo>
                  <a:pt x="52605" y="73900"/>
                  <a:pt x="53155" y="74205"/>
                  <a:pt x="53644" y="74577"/>
                </a:cubicBezTo>
                <a:cubicBezTo>
                  <a:pt x="54133" y="74950"/>
                  <a:pt x="54522" y="75416"/>
                  <a:pt x="54816" y="75961"/>
                </a:cubicBezTo>
                <a:cubicBezTo>
                  <a:pt x="55111" y="76511"/>
                  <a:pt x="55255" y="77188"/>
                  <a:pt x="55255" y="77994"/>
                </a:cubicBezTo>
                <a:cubicBezTo>
                  <a:pt x="55255" y="79722"/>
                  <a:pt x="54772" y="80983"/>
                  <a:pt x="53811" y="81777"/>
                </a:cubicBezTo>
                <a:moveTo>
                  <a:pt x="47950" y="67222"/>
                </a:moveTo>
                <a:cubicBezTo>
                  <a:pt x="47366" y="67077"/>
                  <a:pt x="47144" y="66894"/>
                  <a:pt x="46572" y="66683"/>
                </a:cubicBezTo>
                <a:cubicBezTo>
                  <a:pt x="46000" y="66466"/>
                  <a:pt x="45494" y="66183"/>
                  <a:pt x="45066" y="65838"/>
                </a:cubicBezTo>
                <a:cubicBezTo>
                  <a:pt x="44633" y="65494"/>
                  <a:pt x="44272" y="65077"/>
                  <a:pt x="43994" y="64583"/>
                </a:cubicBezTo>
                <a:cubicBezTo>
                  <a:pt x="43716" y="64094"/>
                  <a:pt x="43577" y="63505"/>
                  <a:pt x="43577" y="62811"/>
                </a:cubicBezTo>
                <a:cubicBezTo>
                  <a:pt x="43577" y="61283"/>
                  <a:pt x="43988" y="60194"/>
                  <a:pt x="44816" y="59544"/>
                </a:cubicBezTo>
                <a:cubicBezTo>
                  <a:pt x="45633" y="58894"/>
                  <a:pt x="46444" y="58572"/>
                  <a:pt x="47950" y="58572"/>
                </a:cubicBezTo>
                <a:cubicBezTo>
                  <a:pt x="47950" y="58572"/>
                  <a:pt x="47950" y="67222"/>
                  <a:pt x="47950" y="67222"/>
                </a:cubicBezTo>
                <a:close/>
                <a:moveTo>
                  <a:pt x="56972" y="70683"/>
                </a:moveTo>
                <a:cubicBezTo>
                  <a:pt x="56050" y="69961"/>
                  <a:pt x="54988" y="69372"/>
                  <a:pt x="53794" y="68911"/>
                </a:cubicBezTo>
                <a:cubicBezTo>
                  <a:pt x="52588" y="68450"/>
                  <a:pt x="51722" y="68044"/>
                  <a:pt x="50466" y="67700"/>
                </a:cubicBezTo>
                <a:lnTo>
                  <a:pt x="50466" y="58572"/>
                </a:lnTo>
                <a:cubicBezTo>
                  <a:pt x="51972" y="58572"/>
                  <a:pt x="52711" y="58961"/>
                  <a:pt x="53394" y="59738"/>
                </a:cubicBezTo>
                <a:cubicBezTo>
                  <a:pt x="54077" y="60516"/>
                  <a:pt x="54444" y="61644"/>
                  <a:pt x="54500" y="63116"/>
                </a:cubicBezTo>
                <a:lnTo>
                  <a:pt x="59272" y="63116"/>
                </a:lnTo>
                <a:cubicBezTo>
                  <a:pt x="59272" y="61700"/>
                  <a:pt x="59027" y="60461"/>
                  <a:pt x="58538" y="59388"/>
                </a:cubicBezTo>
                <a:cubicBezTo>
                  <a:pt x="58055" y="58327"/>
                  <a:pt x="57394" y="57444"/>
                  <a:pt x="56572" y="56755"/>
                </a:cubicBezTo>
                <a:cubicBezTo>
                  <a:pt x="55750" y="56061"/>
                  <a:pt x="54777" y="55544"/>
                  <a:pt x="53661" y="55194"/>
                </a:cubicBezTo>
                <a:cubicBezTo>
                  <a:pt x="52550" y="54850"/>
                  <a:pt x="51722" y="54677"/>
                  <a:pt x="50466" y="54677"/>
                </a:cubicBezTo>
                <a:lnTo>
                  <a:pt x="50466" y="51838"/>
                </a:lnTo>
                <a:lnTo>
                  <a:pt x="47950" y="51838"/>
                </a:lnTo>
                <a:lnTo>
                  <a:pt x="47950" y="54677"/>
                </a:lnTo>
                <a:cubicBezTo>
                  <a:pt x="46694" y="54677"/>
                  <a:pt x="45850" y="54866"/>
                  <a:pt x="44711" y="55238"/>
                </a:cubicBezTo>
                <a:cubicBezTo>
                  <a:pt x="43566" y="55616"/>
                  <a:pt x="42555" y="56155"/>
                  <a:pt x="41672" y="56861"/>
                </a:cubicBezTo>
                <a:cubicBezTo>
                  <a:pt x="40794" y="57572"/>
                  <a:pt x="40100" y="58450"/>
                  <a:pt x="39583" y="59500"/>
                </a:cubicBezTo>
                <a:cubicBezTo>
                  <a:pt x="39066" y="60550"/>
                  <a:pt x="38805" y="61772"/>
                  <a:pt x="38805" y="63155"/>
                </a:cubicBezTo>
                <a:cubicBezTo>
                  <a:pt x="38805" y="64744"/>
                  <a:pt x="39083" y="66066"/>
                  <a:pt x="39644" y="67138"/>
                </a:cubicBezTo>
                <a:cubicBezTo>
                  <a:pt x="40205" y="68205"/>
                  <a:pt x="40933" y="69088"/>
                  <a:pt x="41838" y="69794"/>
                </a:cubicBezTo>
                <a:cubicBezTo>
                  <a:pt x="42744" y="70505"/>
                  <a:pt x="43766" y="71077"/>
                  <a:pt x="44894" y="71527"/>
                </a:cubicBezTo>
                <a:cubicBezTo>
                  <a:pt x="46027" y="71977"/>
                  <a:pt x="46811" y="72355"/>
                  <a:pt x="47950" y="72672"/>
                </a:cubicBezTo>
                <a:lnTo>
                  <a:pt x="47950" y="83138"/>
                </a:lnTo>
                <a:cubicBezTo>
                  <a:pt x="46027" y="83083"/>
                  <a:pt x="45000" y="82511"/>
                  <a:pt x="44166" y="81411"/>
                </a:cubicBezTo>
                <a:cubicBezTo>
                  <a:pt x="43327" y="80316"/>
                  <a:pt x="42922" y="78816"/>
                  <a:pt x="42950" y="76911"/>
                </a:cubicBezTo>
                <a:lnTo>
                  <a:pt x="38177" y="76911"/>
                </a:lnTo>
                <a:cubicBezTo>
                  <a:pt x="38150" y="78527"/>
                  <a:pt x="38377" y="79955"/>
                  <a:pt x="38866" y="81194"/>
                </a:cubicBezTo>
                <a:cubicBezTo>
                  <a:pt x="39361" y="82438"/>
                  <a:pt x="40050" y="83483"/>
                  <a:pt x="40938" y="84333"/>
                </a:cubicBezTo>
                <a:cubicBezTo>
                  <a:pt x="41833" y="85183"/>
                  <a:pt x="42905" y="85838"/>
                  <a:pt x="44166" y="86300"/>
                </a:cubicBezTo>
                <a:cubicBezTo>
                  <a:pt x="45422" y="86761"/>
                  <a:pt x="46444" y="87005"/>
                  <a:pt x="47950" y="87038"/>
                </a:cubicBezTo>
                <a:lnTo>
                  <a:pt x="47950" y="89994"/>
                </a:lnTo>
                <a:lnTo>
                  <a:pt x="50466" y="89994"/>
                </a:lnTo>
                <a:lnTo>
                  <a:pt x="50466" y="87038"/>
                </a:lnTo>
                <a:cubicBezTo>
                  <a:pt x="51861" y="86977"/>
                  <a:pt x="52800" y="86738"/>
                  <a:pt x="54000" y="86322"/>
                </a:cubicBezTo>
                <a:cubicBezTo>
                  <a:pt x="55200" y="85905"/>
                  <a:pt x="56244" y="85300"/>
                  <a:pt x="57138" y="84505"/>
                </a:cubicBezTo>
                <a:cubicBezTo>
                  <a:pt x="58027" y="83711"/>
                  <a:pt x="58738" y="82716"/>
                  <a:pt x="59255" y="81516"/>
                </a:cubicBezTo>
                <a:cubicBezTo>
                  <a:pt x="59766" y="80327"/>
                  <a:pt x="60027" y="78916"/>
                  <a:pt x="60027" y="77300"/>
                </a:cubicBezTo>
                <a:cubicBezTo>
                  <a:pt x="60027" y="75744"/>
                  <a:pt x="59750" y="74433"/>
                  <a:pt x="59188" y="73366"/>
                </a:cubicBezTo>
                <a:cubicBezTo>
                  <a:pt x="58633" y="72300"/>
                  <a:pt x="57894" y="71405"/>
                  <a:pt x="56972" y="70683"/>
                </a:cubicBezTo>
                <a:moveTo>
                  <a:pt x="70911" y="0"/>
                </a:moveTo>
                <a:cubicBezTo>
                  <a:pt x="55105" y="0"/>
                  <a:pt x="41088" y="7500"/>
                  <a:pt x="32105" y="19094"/>
                </a:cubicBezTo>
                <a:cubicBezTo>
                  <a:pt x="35133" y="18105"/>
                  <a:pt x="38277" y="17400"/>
                  <a:pt x="41511" y="16950"/>
                </a:cubicBezTo>
                <a:cubicBezTo>
                  <a:pt x="49266" y="9855"/>
                  <a:pt x="59566" y="5483"/>
                  <a:pt x="70911" y="5483"/>
                </a:cubicBezTo>
                <a:cubicBezTo>
                  <a:pt x="94994" y="5483"/>
                  <a:pt x="114516" y="25011"/>
                  <a:pt x="114516" y="49088"/>
                </a:cubicBezTo>
                <a:cubicBezTo>
                  <a:pt x="114516" y="60433"/>
                  <a:pt x="110150" y="70733"/>
                  <a:pt x="103050" y="78488"/>
                </a:cubicBezTo>
                <a:cubicBezTo>
                  <a:pt x="102600" y="81722"/>
                  <a:pt x="101894" y="84866"/>
                  <a:pt x="100905" y="87894"/>
                </a:cubicBezTo>
                <a:cubicBezTo>
                  <a:pt x="112500" y="78911"/>
                  <a:pt x="120000" y="64894"/>
                  <a:pt x="120000" y="49088"/>
                </a:cubicBezTo>
                <a:cubicBezTo>
                  <a:pt x="120000" y="21977"/>
                  <a:pt x="98022" y="0"/>
                  <a:pt x="70911" y="0"/>
                </a:cubicBezTo>
                <a:moveTo>
                  <a:pt x="49088" y="114516"/>
                </a:moveTo>
                <a:cubicBezTo>
                  <a:pt x="25005" y="114516"/>
                  <a:pt x="5483" y="94988"/>
                  <a:pt x="5483" y="70911"/>
                </a:cubicBezTo>
                <a:cubicBezTo>
                  <a:pt x="5483" y="46827"/>
                  <a:pt x="25005" y="27305"/>
                  <a:pt x="49088" y="27305"/>
                </a:cubicBezTo>
                <a:cubicBezTo>
                  <a:pt x="73177" y="27305"/>
                  <a:pt x="92694" y="46827"/>
                  <a:pt x="92694" y="70911"/>
                </a:cubicBezTo>
                <a:cubicBezTo>
                  <a:pt x="92694" y="94988"/>
                  <a:pt x="73177" y="114516"/>
                  <a:pt x="49088" y="114516"/>
                </a:cubicBezTo>
                <a:moveTo>
                  <a:pt x="49088" y="21816"/>
                </a:moveTo>
                <a:cubicBezTo>
                  <a:pt x="21977" y="21816"/>
                  <a:pt x="0" y="43800"/>
                  <a:pt x="0" y="70911"/>
                </a:cubicBezTo>
                <a:cubicBezTo>
                  <a:pt x="0" y="98022"/>
                  <a:pt x="21977" y="120000"/>
                  <a:pt x="49088" y="120000"/>
                </a:cubicBezTo>
                <a:cubicBezTo>
                  <a:pt x="76200" y="120000"/>
                  <a:pt x="98183" y="98022"/>
                  <a:pt x="98183" y="70911"/>
                </a:cubicBezTo>
                <a:cubicBezTo>
                  <a:pt x="98183" y="43800"/>
                  <a:pt x="76200" y="21816"/>
                  <a:pt x="49088" y="21816"/>
                </a:cubicBezTo>
              </a:path>
            </a:pathLst>
          </a:custGeom>
          <a:solidFill>
            <a:srgbClr val="595959"/>
          </a:solidFill>
          <a:ln>
            <a:noFill/>
          </a:ln>
        </p:spPr>
        <p:txBody>
          <a:bodyPr spcFirstLastPara="1" wrap="square" lIns="19063" tIns="19063" rIns="19063" bIns="19063" anchor="ctr" anchorCtr="0">
            <a:noAutofit/>
          </a:bodyPr>
          <a:lstStyle/>
          <a:p>
            <a:pPr algn="ctr">
              <a:buClr>
                <a:srgbClr val="FFFFFF"/>
              </a:buClr>
            </a:pPr>
            <a:endParaRPr sz="2250">
              <a:solidFill>
                <a:srgbClr val="000000"/>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3858459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6"/>
                                        </p:tgtEl>
                                        <p:attrNameLst>
                                          <p:attrName>style.visibility</p:attrName>
                                        </p:attrNameLst>
                                      </p:cBhvr>
                                      <p:to>
                                        <p:strVal val="visible"/>
                                      </p:to>
                                    </p:set>
                                    <p:animEffect transition="in" filter="fade">
                                      <p:cBhvr>
                                        <p:cTn id="7" dur="1000"/>
                                        <p:tgtEl>
                                          <p:spTgt spid="386"/>
                                        </p:tgtEl>
                                      </p:cBhvr>
                                    </p:animEffect>
                                  </p:childTnLst>
                                </p:cTn>
                              </p:par>
                              <p:par>
                                <p:cTn id="8" presetID="10" presetClass="entr" presetSubtype="0" fill="hold" nodeType="withEffect">
                                  <p:stCondLst>
                                    <p:cond delay="0"/>
                                  </p:stCondLst>
                                  <p:childTnLst>
                                    <p:set>
                                      <p:cBhvr>
                                        <p:cTn id="9" dur="1" fill="hold">
                                          <p:stCondLst>
                                            <p:cond delay="0"/>
                                          </p:stCondLst>
                                        </p:cTn>
                                        <p:tgtEl>
                                          <p:spTgt spid="397"/>
                                        </p:tgtEl>
                                        <p:attrNameLst>
                                          <p:attrName>style.visibility</p:attrName>
                                        </p:attrNameLst>
                                      </p:cBhvr>
                                      <p:to>
                                        <p:strVal val="visible"/>
                                      </p:to>
                                    </p:set>
                                    <p:animEffect transition="in" filter="fade">
                                      <p:cBhvr>
                                        <p:cTn id="10" dur="1000"/>
                                        <p:tgtEl>
                                          <p:spTgt spid="39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85"/>
                                        </p:tgtEl>
                                        <p:attrNameLst>
                                          <p:attrName>style.visibility</p:attrName>
                                        </p:attrNameLst>
                                      </p:cBhvr>
                                      <p:to>
                                        <p:strVal val="visible"/>
                                      </p:to>
                                    </p:set>
                                    <p:animEffect transition="in" filter="fade">
                                      <p:cBhvr>
                                        <p:cTn id="15" dur="1000"/>
                                        <p:tgtEl>
                                          <p:spTgt spid="385"/>
                                        </p:tgtEl>
                                      </p:cBhvr>
                                    </p:animEffect>
                                  </p:childTnLst>
                                </p:cTn>
                              </p:par>
                              <p:par>
                                <p:cTn id="16" presetID="10" presetClass="entr" presetSubtype="0" fill="hold" nodeType="withEffect">
                                  <p:stCondLst>
                                    <p:cond delay="0"/>
                                  </p:stCondLst>
                                  <p:childTnLst>
                                    <p:set>
                                      <p:cBhvr>
                                        <p:cTn id="17" dur="1" fill="hold">
                                          <p:stCondLst>
                                            <p:cond delay="0"/>
                                          </p:stCondLst>
                                        </p:cTn>
                                        <p:tgtEl>
                                          <p:spTgt spid="391"/>
                                        </p:tgtEl>
                                        <p:attrNameLst>
                                          <p:attrName>style.visibility</p:attrName>
                                        </p:attrNameLst>
                                      </p:cBhvr>
                                      <p:to>
                                        <p:strVal val="visible"/>
                                      </p:to>
                                    </p:set>
                                    <p:animEffect transition="in" filter="fade">
                                      <p:cBhvr>
                                        <p:cTn id="18" dur="1000"/>
                                        <p:tgtEl>
                                          <p:spTgt spid="391"/>
                                        </p:tgtEl>
                                      </p:cBhvr>
                                    </p:animEffect>
                                  </p:childTnLst>
                                </p:cTn>
                              </p:par>
                              <p:par>
                                <p:cTn id="19" presetID="10" presetClass="entr" presetSubtype="0" fill="hold" nodeType="withEffect">
                                  <p:stCondLst>
                                    <p:cond delay="0"/>
                                  </p:stCondLst>
                                  <p:childTnLst>
                                    <p:set>
                                      <p:cBhvr>
                                        <p:cTn id="20" dur="1" fill="hold">
                                          <p:stCondLst>
                                            <p:cond delay="0"/>
                                          </p:stCondLst>
                                        </p:cTn>
                                        <p:tgtEl>
                                          <p:spTgt spid="392"/>
                                        </p:tgtEl>
                                        <p:attrNameLst>
                                          <p:attrName>style.visibility</p:attrName>
                                        </p:attrNameLst>
                                      </p:cBhvr>
                                      <p:to>
                                        <p:strVal val="visible"/>
                                      </p:to>
                                    </p:set>
                                    <p:animEffect transition="in" filter="fade">
                                      <p:cBhvr>
                                        <p:cTn id="21" dur="1000"/>
                                        <p:tgtEl>
                                          <p:spTgt spid="39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87"/>
                                        </p:tgtEl>
                                        <p:attrNameLst>
                                          <p:attrName>style.visibility</p:attrName>
                                        </p:attrNameLst>
                                      </p:cBhvr>
                                      <p:to>
                                        <p:strVal val="visible"/>
                                      </p:to>
                                    </p:set>
                                    <p:animEffect transition="in" filter="fade">
                                      <p:cBhvr>
                                        <p:cTn id="26" dur="1000"/>
                                        <p:tgtEl>
                                          <p:spTgt spid="387"/>
                                        </p:tgtEl>
                                      </p:cBhvr>
                                    </p:animEffect>
                                  </p:childTnLst>
                                </p:cTn>
                              </p:par>
                              <p:par>
                                <p:cTn id="27" presetID="10" presetClass="entr" presetSubtype="0" fill="hold" nodeType="withEffect">
                                  <p:stCondLst>
                                    <p:cond delay="0"/>
                                  </p:stCondLst>
                                  <p:childTnLst>
                                    <p:set>
                                      <p:cBhvr>
                                        <p:cTn id="28" dur="1" fill="hold">
                                          <p:stCondLst>
                                            <p:cond delay="0"/>
                                          </p:stCondLst>
                                        </p:cTn>
                                        <p:tgtEl>
                                          <p:spTgt spid="388"/>
                                        </p:tgtEl>
                                        <p:attrNameLst>
                                          <p:attrName>style.visibility</p:attrName>
                                        </p:attrNameLst>
                                      </p:cBhvr>
                                      <p:to>
                                        <p:strVal val="visible"/>
                                      </p:to>
                                    </p:set>
                                    <p:animEffect transition="in" filter="fade">
                                      <p:cBhvr>
                                        <p:cTn id="29" dur="1000"/>
                                        <p:tgtEl>
                                          <p:spTgt spid="388"/>
                                        </p:tgtEl>
                                      </p:cBhvr>
                                    </p:animEffect>
                                  </p:childTnLst>
                                </p:cTn>
                              </p:par>
                              <p:par>
                                <p:cTn id="30" presetID="10" presetClass="entr" presetSubtype="0" fill="hold" nodeType="withEffect">
                                  <p:stCondLst>
                                    <p:cond delay="0"/>
                                  </p:stCondLst>
                                  <p:childTnLst>
                                    <p:set>
                                      <p:cBhvr>
                                        <p:cTn id="31" dur="1" fill="hold">
                                          <p:stCondLst>
                                            <p:cond delay="0"/>
                                          </p:stCondLst>
                                        </p:cTn>
                                        <p:tgtEl>
                                          <p:spTgt spid="395"/>
                                        </p:tgtEl>
                                        <p:attrNameLst>
                                          <p:attrName>style.visibility</p:attrName>
                                        </p:attrNameLst>
                                      </p:cBhvr>
                                      <p:to>
                                        <p:strVal val="visible"/>
                                      </p:to>
                                    </p:set>
                                    <p:animEffect transition="in" filter="fade">
                                      <p:cBhvr>
                                        <p:cTn id="32" dur="1000"/>
                                        <p:tgtEl>
                                          <p:spTgt spid="39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89"/>
                                        </p:tgtEl>
                                        <p:attrNameLst>
                                          <p:attrName>style.visibility</p:attrName>
                                        </p:attrNameLst>
                                      </p:cBhvr>
                                      <p:to>
                                        <p:strVal val="visible"/>
                                      </p:to>
                                    </p:set>
                                    <p:animEffect transition="in" filter="fade">
                                      <p:cBhvr>
                                        <p:cTn id="37" dur="1000"/>
                                        <p:tgtEl>
                                          <p:spTgt spid="389"/>
                                        </p:tgtEl>
                                      </p:cBhvr>
                                    </p:animEffect>
                                  </p:childTnLst>
                                </p:cTn>
                              </p:par>
                              <p:par>
                                <p:cTn id="38" presetID="10" presetClass="entr" presetSubtype="0" fill="hold" nodeType="withEffect">
                                  <p:stCondLst>
                                    <p:cond delay="0"/>
                                  </p:stCondLst>
                                  <p:childTnLst>
                                    <p:set>
                                      <p:cBhvr>
                                        <p:cTn id="39" dur="1" fill="hold">
                                          <p:stCondLst>
                                            <p:cond delay="0"/>
                                          </p:stCondLst>
                                        </p:cTn>
                                        <p:tgtEl>
                                          <p:spTgt spid="390"/>
                                        </p:tgtEl>
                                        <p:attrNameLst>
                                          <p:attrName>style.visibility</p:attrName>
                                        </p:attrNameLst>
                                      </p:cBhvr>
                                      <p:to>
                                        <p:strVal val="visible"/>
                                      </p:to>
                                    </p:set>
                                    <p:animEffect transition="in" filter="fade">
                                      <p:cBhvr>
                                        <p:cTn id="40" dur="1000"/>
                                        <p:tgtEl>
                                          <p:spTgt spid="390"/>
                                        </p:tgtEl>
                                      </p:cBhvr>
                                    </p:animEffect>
                                  </p:childTnLst>
                                </p:cTn>
                              </p:par>
                              <p:par>
                                <p:cTn id="41" presetID="10" presetClass="entr" presetSubtype="0" fill="hold" nodeType="withEffect">
                                  <p:stCondLst>
                                    <p:cond delay="0"/>
                                  </p:stCondLst>
                                  <p:childTnLst>
                                    <p:set>
                                      <p:cBhvr>
                                        <p:cTn id="42" dur="1" fill="hold">
                                          <p:stCondLst>
                                            <p:cond delay="0"/>
                                          </p:stCondLst>
                                        </p:cTn>
                                        <p:tgtEl>
                                          <p:spTgt spid="396"/>
                                        </p:tgtEl>
                                        <p:attrNameLst>
                                          <p:attrName>style.visibility</p:attrName>
                                        </p:attrNameLst>
                                      </p:cBhvr>
                                      <p:to>
                                        <p:strVal val="visible"/>
                                      </p:to>
                                    </p:set>
                                    <p:animEffect transition="in" filter="fade">
                                      <p:cBhvr>
                                        <p:cTn id="43" dur="1000"/>
                                        <p:tgtEl>
                                          <p:spTgt spid="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pic>
        <p:nvPicPr>
          <p:cNvPr id="402" name="Google Shape;402;p82"/>
          <p:cNvPicPr preferRelativeResize="0"/>
          <p:nvPr/>
        </p:nvPicPr>
        <p:blipFill>
          <a:blip r:embed="rId3">
            <a:alphaModFix/>
          </a:blip>
          <a:stretch>
            <a:fillRect/>
          </a:stretch>
        </p:blipFill>
        <p:spPr>
          <a:xfrm>
            <a:off x="5491989" y="158750"/>
            <a:ext cx="825500" cy="38100"/>
          </a:xfrm>
          <a:prstGeom prst="rect">
            <a:avLst/>
          </a:prstGeom>
          <a:noFill/>
          <a:ln>
            <a:noFill/>
          </a:ln>
        </p:spPr>
      </p:pic>
      <p:pic>
        <p:nvPicPr>
          <p:cNvPr id="403" name="Google Shape;403;p82"/>
          <p:cNvPicPr preferRelativeResize="0"/>
          <p:nvPr/>
        </p:nvPicPr>
        <p:blipFill>
          <a:blip r:embed="rId4">
            <a:alphaModFix/>
          </a:blip>
          <a:stretch>
            <a:fillRect/>
          </a:stretch>
        </p:blipFill>
        <p:spPr>
          <a:xfrm>
            <a:off x="677824" y="301626"/>
            <a:ext cx="10836353" cy="6254749"/>
          </a:xfrm>
          <a:prstGeom prst="rect">
            <a:avLst/>
          </a:prstGeom>
          <a:noFill/>
          <a:ln>
            <a:noFill/>
          </a:ln>
        </p:spPr>
      </p:pic>
    </p:spTree>
    <p:extLst>
      <p:ext uri="{BB962C8B-B14F-4D97-AF65-F5344CB8AC3E}">
        <p14:creationId xmlns:p14="http://schemas.microsoft.com/office/powerpoint/2010/main" val="377807713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SLIDE_ID" val="custom160018_13"/>
  <p:tag name="KSO_WM_SLIDE_INDEX" val="13"/>
  <p:tag name="KSO_WM_SLIDE_LAYOUT" val="a_f"/>
  <p:tag name="KSO_WM_SLIDE_LAYOUT_CNT" val="1_1"/>
  <p:tag name="KSO_WM_SLIDE_TYPE" val="text"/>
  <p:tag name="KSO_WM_BEAUTIFY_FLAG" val="#wm#"/>
  <p:tag name="KSO_WM_SLIDE_POSITION" val="72*134"/>
  <p:tag name="KSO_WM_SLIDE_SIZE" val="824*343"/>
  <p:tag name="KSO_WM_SLIDE_ITEM_CNT" val="1"/>
  <p:tag name="KSO_WM_TEMPLATE_CATEGORY" val="custom"/>
  <p:tag name="KSO_WM_TEMPLATE_INDEX" val="160018"/>
  <p:tag name="KSO_WM_TAG_VERSION" val="1.0"/>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8"/>
  <p:tag name="KSO_WM_UNIT_TYPE" val="a"/>
  <p:tag name="KSO_WM_UNIT_INDEX" val="1"/>
  <p:tag name="KSO_WM_UNIT_ID" val="custom160018_13*a*1"/>
  <p:tag name="KSO_WM_UNIT_CLEAR" val="1"/>
  <p:tag name="KSO_WM_UNIT_LAYERLEVEL" val="1"/>
  <p:tag name="KSO_WM_UNIT_VALUE" val="19"/>
  <p:tag name="KSO_WM_UNIT_ISCONTENTSTITLE" val="0"/>
  <p:tag name="KSO_WM_UNIT_HIGHLIGHT" val="0"/>
  <p:tag name="KSO_WM_UNIT_COMPATIBLE" val="0"/>
  <p:tag name="KSO_WM_UNIT_PRESET_TEXT_INDEX" val="0"/>
  <p:tag name="KSO_WM_UNIT_PRESET_TEXT_LEN" val="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TotalTime>
  <Words>450</Words>
  <Application>Microsoft Office PowerPoint</Application>
  <PresentationFormat>Widescreen</PresentationFormat>
  <Paragraphs>35</Paragraphs>
  <Slides>8</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微軟正黑體</vt:lpstr>
      <vt:lpstr>宋体</vt:lpstr>
      <vt:lpstr>Arial</vt:lpstr>
      <vt:lpstr>Calibri</vt:lpstr>
      <vt:lpstr>Calibri Light</vt:lpstr>
      <vt:lpstr>Helvetica Neue</vt:lpstr>
      <vt:lpstr>Roboto</vt:lpstr>
      <vt:lpstr>Times New Roman</vt:lpstr>
      <vt:lpstr>Office Theme</vt:lpstr>
      <vt:lpstr>PowerPoint Presentation</vt:lpstr>
      <vt:lpstr>Gamification</vt:lpstr>
      <vt:lpstr>Games Keeps Children Engaged for Hours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CET</dc:creator>
  <cp:lastModifiedBy>CET--09</cp:lastModifiedBy>
  <cp:revision>65</cp:revision>
  <dcterms:created xsi:type="dcterms:W3CDTF">2019-04-12T10:44:42Z</dcterms:created>
  <dcterms:modified xsi:type="dcterms:W3CDTF">2019-09-02T04:14:53Z</dcterms:modified>
</cp:coreProperties>
</file>