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 cstate="print"/>
          <a:srcRect l="17389" r="6960" b="22641"/>
          <a:stretch>
            <a:fillRect/>
          </a:stretch>
        </p:blipFill>
        <p:spPr bwMode="auto">
          <a:xfrm>
            <a:off x="250825" y="260350"/>
            <a:ext cx="8713788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132138" y="0"/>
            <a:ext cx="6011862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speed changing mechanism - clutch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 cstate="print"/>
          <a:srcRect l="3223" r="2798" b="17516"/>
          <a:stretch>
            <a:fillRect/>
          </a:stretch>
        </p:blipFill>
        <p:spPr bwMode="auto">
          <a:xfrm>
            <a:off x="0" y="0"/>
            <a:ext cx="9144000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4643438" y="0"/>
            <a:ext cx="4392612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meander drive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2015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284538"/>
            <a:ext cx="84248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eft-Up Arrow 3"/>
          <p:cNvSpPr/>
          <p:nvPr/>
        </p:nvSpPr>
        <p:spPr>
          <a:xfrm>
            <a:off x="5796136" y="2420888"/>
            <a:ext cx="720080" cy="79208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Up Arrow 4"/>
          <p:cNvSpPr/>
          <p:nvPr/>
        </p:nvSpPr>
        <p:spPr>
          <a:xfrm>
            <a:off x="5436096" y="4941168"/>
            <a:ext cx="720080" cy="792088"/>
          </a:xfrm>
          <a:prstGeom prst="lef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/>
          <a:srcRect l="13773" t="10542" r="17969" b="16054"/>
          <a:stretch>
            <a:fillRect/>
          </a:stretch>
        </p:blipFill>
        <p:spPr bwMode="auto">
          <a:xfrm>
            <a:off x="0" y="0"/>
            <a:ext cx="57959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 cstate="print"/>
          <a:srcRect t="4924" b="30243"/>
          <a:stretch>
            <a:fillRect/>
          </a:stretch>
        </p:blipFill>
        <p:spPr bwMode="auto">
          <a:xfrm>
            <a:off x="0" y="0"/>
            <a:ext cx="8748713" cy="669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 t="69757" b="6117"/>
          <a:stretch>
            <a:fillRect/>
          </a:stretch>
        </p:blipFill>
        <p:spPr bwMode="auto">
          <a:xfrm>
            <a:off x="0" y="1989138"/>
            <a:ext cx="91440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5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 cstate="print"/>
          <a:srcRect l="2744" t="4330" r="6683" b="4620"/>
          <a:stretch>
            <a:fillRect/>
          </a:stretch>
        </p:blipFill>
        <p:spPr bwMode="auto">
          <a:xfrm>
            <a:off x="0" y="0"/>
            <a:ext cx="9144000" cy="666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iit,kgp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SPaul</dc:creator>
  <cp:lastModifiedBy>iitkgp</cp:lastModifiedBy>
  <cp:revision>6</cp:revision>
  <dcterms:created xsi:type="dcterms:W3CDTF">2013-03-31T16:01:37Z</dcterms:created>
  <dcterms:modified xsi:type="dcterms:W3CDTF">2018-04-05T14:18:05Z</dcterms:modified>
</cp:coreProperties>
</file>