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4F337-B7D6-4916-B4D4-AF27DB4BB0A5}" type="datetimeFigureOut">
              <a:rPr lang="en-GB" smtClean="0"/>
              <a:pPr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E5EF-E6BB-46D9-8522-436914A34F0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40043"/>
          <a:stretch>
            <a:fillRect/>
          </a:stretch>
        </p:blipFill>
        <p:spPr bwMode="auto">
          <a:xfrm>
            <a:off x="-16029" y="404664"/>
            <a:ext cx="487606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725144"/>
            <a:ext cx="498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51920" y="0"/>
            <a:ext cx="133241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3200" dirty="0" smtClean="0"/>
              <a:t>drilling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797152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013176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864" y="0"/>
            <a:ext cx="2124299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3200" dirty="0" smtClean="0"/>
              <a:t>end milling </a:t>
            </a:r>
            <a:endParaRPr lang="en-GB" sz="3200" dirty="0"/>
          </a:p>
        </p:txBody>
      </p:sp>
      <p:pic>
        <p:nvPicPr>
          <p:cNvPr id="1026" name="Picture 2" descr="Image result for end milling ope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286000"/>
            <a:ext cx="4572000" cy="4572000"/>
          </a:xfrm>
          <a:prstGeom prst="rect">
            <a:avLst/>
          </a:prstGeom>
          <a:noFill/>
        </p:spPr>
      </p:pic>
      <p:pic>
        <p:nvPicPr>
          <p:cNvPr id="4" name="Picture 3" descr="end mill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0688"/>
            <a:ext cx="5967114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0"/>
            <a:ext cx="217880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3200" dirty="0" smtClean="0"/>
              <a:t>face milling </a:t>
            </a:r>
            <a:endParaRPr lang="en-GB" sz="3200" dirty="0"/>
          </a:p>
        </p:txBody>
      </p:sp>
      <p:sp>
        <p:nvSpPr>
          <p:cNvPr id="4098" name="AutoShape 2" descr="Image result for face milling ope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00" name="AutoShape 4" descr="Image result for face milling operation"/>
          <p:cNvSpPr>
            <a:spLocks noChangeAspect="1" noChangeArrowheads="1"/>
          </p:cNvSpPr>
          <p:nvPr/>
        </p:nvSpPr>
        <p:spPr bwMode="auto">
          <a:xfrm>
            <a:off x="155575" y="-1028700"/>
            <a:ext cx="2857500" cy="2143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2" name="Picture 6" descr="Image result for face milling ope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4400600" cy="3069943"/>
          </a:xfrm>
          <a:prstGeom prst="rect">
            <a:avLst/>
          </a:prstGeom>
          <a:noFill/>
        </p:spPr>
      </p:pic>
      <p:pic>
        <p:nvPicPr>
          <p:cNvPr id="9" name="Picture 8" descr="face milling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861048"/>
            <a:ext cx="5800344" cy="2450592"/>
          </a:xfrm>
          <a:prstGeom prst="rect">
            <a:avLst/>
          </a:prstGeom>
        </p:spPr>
      </p:pic>
      <p:pic>
        <p:nvPicPr>
          <p:cNvPr id="10" name="Picture 9" descr="facemilling 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548680"/>
            <a:ext cx="3778788" cy="3028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0"/>
            <a:ext cx="3669594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3200" dirty="0"/>
              <a:t>s</a:t>
            </a:r>
            <a:r>
              <a:rPr lang="en-GB" sz="3200" dirty="0" smtClean="0"/>
              <a:t>ide and face milling </a:t>
            </a:r>
            <a:endParaRPr lang="en-GB" sz="3200" dirty="0"/>
          </a:p>
        </p:txBody>
      </p:sp>
      <p:pic>
        <p:nvPicPr>
          <p:cNvPr id="5" name="Picture 4" descr="side and face milling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17032"/>
            <a:ext cx="5580112" cy="2313612"/>
          </a:xfrm>
          <a:prstGeom prst="rect">
            <a:avLst/>
          </a:prstGeom>
        </p:spPr>
      </p:pic>
      <p:pic>
        <p:nvPicPr>
          <p:cNvPr id="6" name="Picture 5" descr="side and face milling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764704"/>
            <a:ext cx="6178296" cy="2346960"/>
          </a:xfrm>
          <a:prstGeom prst="rect">
            <a:avLst/>
          </a:prstGeom>
        </p:spPr>
      </p:pic>
      <p:pic>
        <p:nvPicPr>
          <p:cNvPr id="6146" name="Picture 2" descr="Image result for side and face milling oper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9744" y="764704"/>
            <a:ext cx="2304256" cy="2304256"/>
          </a:xfrm>
          <a:prstGeom prst="rect">
            <a:avLst/>
          </a:prstGeom>
          <a:noFill/>
        </p:spPr>
      </p:pic>
      <p:pic>
        <p:nvPicPr>
          <p:cNvPr id="6148" name="Picture 4" descr="Image result for side and face milling operation"/>
          <p:cNvPicPr>
            <a:picLocks noChangeAspect="1" noChangeArrowheads="1"/>
          </p:cNvPicPr>
          <p:nvPr/>
        </p:nvPicPr>
        <p:blipFill>
          <a:blip r:embed="rId5" cstate="print"/>
          <a:srcRect l="48720" t="24211" r="5785" b="38376"/>
          <a:stretch>
            <a:fillRect/>
          </a:stretch>
        </p:blipFill>
        <p:spPr bwMode="auto">
          <a:xfrm>
            <a:off x="5724128" y="3933056"/>
            <a:ext cx="3419872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spaul</dc:creator>
  <cp:lastModifiedBy>iitkgp</cp:lastModifiedBy>
  <cp:revision>3</cp:revision>
  <dcterms:created xsi:type="dcterms:W3CDTF">2018-04-02T07:06:22Z</dcterms:created>
  <dcterms:modified xsi:type="dcterms:W3CDTF">2018-04-05T02:26:59Z</dcterms:modified>
</cp:coreProperties>
</file>