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7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439A6-F18D-4E4A-A7E9-FA60AEFE305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FF2B2D-C55D-44A5-A17F-5514896E2D76}">
      <dgm:prSet phldrT="[Text]"/>
      <dgm:spPr/>
      <dgm:t>
        <a:bodyPr/>
        <a:lstStyle/>
        <a:p>
          <a:r>
            <a:rPr lang="en-US" dirty="0" smtClean="0"/>
            <a:t>hot hardness </a:t>
          </a:r>
          <a:endParaRPr lang="en-US" dirty="0"/>
        </a:p>
      </dgm:t>
    </dgm:pt>
    <dgm:pt modelId="{46C3F1A4-8256-4D57-A3D3-F6A7FBDCF32D}" type="parTrans" cxnId="{6F634E2D-DDEB-4AC1-8745-71D927FBCA25}">
      <dgm:prSet/>
      <dgm:spPr/>
      <dgm:t>
        <a:bodyPr/>
        <a:lstStyle/>
        <a:p>
          <a:endParaRPr lang="en-US"/>
        </a:p>
      </dgm:t>
    </dgm:pt>
    <dgm:pt modelId="{3F11757A-5107-4ED1-8F6D-89D0C21D7AB4}" type="sibTrans" cxnId="{6F634E2D-DDEB-4AC1-8745-71D927FBCA25}">
      <dgm:prSet/>
      <dgm:spPr/>
      <dgm:t>
        <a:bodyPr/>
        <a:lstStyle/>
        <a:p>
          <a:endParaRPr lang="en-US"/>
        </a:p>
      </dgm:t>
    </dgm:pt>
    <dgm:pt modelId="{152E4F64-C946-4C47-AABE-95C4D6B115EF}">
      <dgm:prSet phldrT="[Text]"/>
      <dgm:spPr/>
      <dgm:t>
        <a:bodyPr/>
        <a:lstStyle/>
        <a:p>
          <a:r>
            <a:rPr lang="en-US" dirty="0" smtClean="0"/>
            <a:t>thermal shock resistance</a:t>
          </a:r>
          <a:endParaRPr lang="en-US" dirty="0"/>
        </a:p>
      </dgm:t>
    </dgm:pt>
    <dgm:pt modelId="{E1289D5B-03FA-41D9-9582-B3CCE959CF37}" type="parTrans" cxnId="{83043AED-3160-46F6-8B62-F49ED6D69688}">
      <dgm:prSet/>
      <dgm:spPr/>
      <dgm:t>
        <a:bodyPr/>
        <a:lstStyle/>
        <a:p>
          <a:endParaRPr lang="en-US"/>
        </a:p>
      </dgm:t>
    </dgm:pt>
    <dgm:pt modelId="{8299416E-1732-4567-A7DE-35C47E0520DC}" type="sibTrans" cxnId="{83043AED-3160-46F6-8B62-F49ED6D69688}">
      <dgm:prSet/>
      <dgm:spPr/>
      <dgm:t>
        <a:bodyPr/>
        <a:lstStyle/>
        <a:p>
          <a:endParaRPr lang="en-US"/>
        </a:p>
      </dgm:t>
    </dgm:pt>
    <dgm:pt modelId="{73A89E40-597D-4300-B035-02DC5F5CEF68}">
      <dgm:prSet phldrT="[Text]"/>
      <dgm:spPr/>
      <dgm:t>
        <a:bodyPr/>
        <a:lstStyle/>
        <a:p>
          <a:r>
            <a:rPr lang="en-US" dirty="0" smtClean="0"/>
            <a:t>chemical stability</a:t>
          </a:r>
          <a:endParaRPr lang="en-US" dirty="0"/>
        </a:p>
      </dgm:t>
    </dgm:pt>
    <dgm:pt modelId="{7F2E396F-666D-4A0A-970A-98F8BB45D295}" type="parTrans" cxnId="{C93B380E-9630-4DF7-BDC5-9C6D340717A3}">
      <dgm:prSet/>
      <dgm:spPr/>
      <dgm:t>
        <a:bodyPr/>
        <a:lstStyle/>
        <a:p>
          <a:endParaRPr lang="en-US"/>
        </a:p>
      </dgm:t>
    </dgm:pt>
    <dgm:pt modelId="{BDABC2DD-4B98-4078-AF35-72ABD18F7F93}" type="sibTrans" cxnId="{C93B380E-9630-4DF7-BDC5-9C6D340717A3}">
      <dgm:prSet/>
      <dgm:spPr/>
      <dgm:t>
        <a:bodyPr/>
        <a:lstStyle/>
        <a:p>
          <a:endParaRPr lang="en-US"/>
        </a:p>
      </dgm:t>
    </dgm:pt>
    <dgm:pt modelId="{7560B930-9F75-435A-890F-DBDD5304384B}">
      <dgm:prSet phldrT="[Text]"/>
      <dgm:spPr/>
      <dgm:t>
        <a:bodyPr/>
        <a:lstStyle/>
        <a:p>
          <a:r>
            <a:rPr lang="en-US" dirty="0" smtClean="0"/>
            <a:t>abrasion wear resistance</a:t>
          </a:r>
          <a:endParaRPr lang="en-US" dirty="0"/>
        </a:p>
      </dgm:t>
    </dgm:pt>
    <dgm:pt modelId="{13521341-8BCB-4EB9-B06C-E38F2150128E}" type="parTrans" cxnId="{EE64EE13-D02A-436D-9937-7E4E87CE5170}">
      <dgm:prSet/>
      <dgm:spPr/>
      <dgm:t>
        <a:bodyPr/>
        <a:lstStyle/>
        <a:p>
          <a:endParaRPr lang="en-US"/>
        </a:p>
      </dgm:t>
    </dgm:pt>
    <dgm:pt modelId="{520CF81A-B388-4019-9B07-791E2C6BC4C1}" type="sibTrans" cxnId="{EE64EE13-D02A-436D-9937-7E4E87CE5170}">
      <dgm:prSet/>
      <dgm:spPr/>
      <dgm:t>
        <a:bodyPr/>
        <a:lstStyle/>
        <a:p>
          <a:endParaRPr lang="en-US"/>
        </a:p>
      </dgm:t>
    </dgm:pt>
    <dgm:pt modelId="{1D93B71C-2AE1-4CC6-874F-0BF5972CA497}">
      <dgm:prSet phldrT="[Text]"/>
      <dgm:spPr/>
      <dgm:t>
        <a:bodyPr/>
        <a:lstStyle/>
        <a:p>
          <a:r>
            <a:rPr lang="en-US" dirty="0" smtClean="0"/>
            <a:t>toughness</a:t>
          </a:r>
          <a:endParaRPr lang="en-US" dirty="0"/>
        </a:p>
      </dgm:t>
    </dgm:pt>
    <dgm:pt modelId="{80E01D84-1339-48AF-B544-A88CCFD880A6}" type="parTrans" cxnId="{A9984E38-2EA9-4F23-8077-61762DA4F1B5}">
      <dgm:prSet/>
      <dgm:spPr/>
      <dgm:t>
        <a:bodyPr/>
        <a:lstStyle/>
        <a:p>
          <a:endParaRPr lang="en-US"/>
        </a:p>
      </dgm:t>
    </dgm:pt>
    <dgm:pt modelId="{E4B5BBC5-C3AE-405A-AE31-6F8F300E7BD2}" type="sibTrans" cxnId="{A9984E38-2EA9-4F23-8077-61762DA4F1B5}">
      <dgm:prSet/>
      <dgm:spPr/>
      <dgm:t>
        <a:bodyPr/>
        <a:lstStyle/>
        <a:p>
          <a:endParaRPr lang="en-US"/>
        </a:p>
      </dgm:t>
    </dgm:pt>
    <dgm:pt modelId="{EB4075E8-4043-4566-9FD7-76D60FE2B9BE}" type="pres">
      <dgm:prSet presAssocID="{CE1439A6-F18D-4E4A-A7E9-FA60AEFE3050}" presName="cycle" presStyleCnt="0">
        <dgm:presLayoutVars>
          <dgm:dir/>
          <dgm:resizeHandles val="exact"/>
        </dgm:presLayoutVars>
      </dgm:prSet>
      <dgm:spPr/>
    </dgm:pt>
    <dgm:pt modelId="{8CAF2BD1-3151-4A05-AD80-78477C6171A8}" type="pres">
      <dgm:prSet presAssocID="{68FF2B2D-C55D-44A5-A17F-5514896E2D76}" presName="node" presStyleLbl="node1" presStyleIdx="0" presStyleCnt="5">
        <dgm:presLayoutVars>
          <dgm:bulletEnabled val="1"/>
        </dgm:presLayoutVars>
      </dgm:prSet>
      <dgm:spPr/>
    </dgm:pt>
    <dgm:pt modelId="{709BD897-A23A-4F9F-83F9-FC8ADBF20D13}" type="pres">
      <dgm:prSet presAssocID="{3F11757A-5107-4ED1-8F6D-89D0C21D7AB4}" presName="sibTrans" presStyleLbl="sibTrans2D1" presStyleIdx="0" presStyleCnt="5"/>
      <dgm:spPr/>
    </dgm:pt>
    <dgm:pt modelId="{64EFB42C-5DE0-40B9-9C7F-13809815C2FA}" type="pres">
      <dgm:prSet presAssocID="{3F11757A-5107-4ED1-8F6D-89D0C21D7AB4}" presName="connectorText" presStyleLbl="sibTrans2D1" presStyleIdx="0" presStyleCnt="5"/>
      <dgm:spPr/>
    </dgm:pt>
    <dgm:pt modelId="{A33C05E8-1BA7-4F89-A998-53F9E116D9FE}" type="pres">
      <dgm:prSet presAssocID="{152E4F64-C946-4C47-AABE-95C4D6B115EF}" presName="node" presStyleLbl="node1" presStyleIdx="1" presStyleCnt="5" custRadScaleRad="136135" custRadScaleInc="-2964">
        <dgm:presLayoutVars>
          <dgm:bulletEnabled val="1"/>
        </dgm:presLayoutVars>
      </dgm:prSet>
      <dgm:spPr/>
    </dgm:pt>
    <dgm:pt modelId="{EE6F28A1-85F8-4057-A671-2C48B905E78F}" type="pres">
      <dgm:prSet presAssocID="{8299416E-1732-4567-A7DE-35C47E0520DC}" presName="sibTrans" presStyleLbl="sibTrans2D1" presStyleIdx="1" presStyleCnt="5"/>
      <dgm:spPr/>
    </dgm:pt>
    <dgm:pt modelId="{1B2C835C-086B-4771-984C-8FF198A15E2B}" type="pres">
      <dgm:prSet presAssocID="{8299416E-1732-4567-A7DE-35C47E0520DC}" presName="connectorText" presStyleLbl="sibTrans2D1" presStyleIdx="1" presStyleCnt="5"/>
      <dgm:spPr/>
    </dgm:pt>
    <dgm:pt modelId="{EC58F76E-5348-4A04-B7CA-EF9BC7CD7B0F}" type="pres">
      <dgm:prSet presAssocID="{73A89E40-597D-4300-B035-02DC5F5CEF68}" presName="node" presStyleLbl="node1" presStyleIdx="2" presStyleCnt="5" custRadScaleRad="135543" custRadScaleInc="-50983">
        <dgm:presLayoutVars>
          <dgm:bulletEnabled val="1"/>
        </dgm:presLayoutVars>
      </dgm:prSet>
      <dgm:spPr/>
    </dgm:pt>
    <dgm:pt modelId="{ED0E5110-5095-4A1E-B7C1-47C6DF25C505}" type="pres">
      <dgm:prSet presAssocID="{BDABC2DD-4B98-4078-AF35-72ABD18F7F93}" presName="sibTrans" presStyleLbl="sibTrans2D1" presStyleIdx="2" presStyleCnt="5"/>
      <dgm:spPr/>
    </dgm:pt>
    <dgm:pt modelId="{59294DA0-640E-4F5B-BE8E-03A42A2C3589}" type="pres">
      <dgm:prSet presAssocID="{BDABC2DD-4B98-4078-AF35-72ABD18F7F93}" presName="connectorText" presStyleLbl="sibTrans2D1" presStyleIdx="2" presStyleCnt="5"/>
      <dgm:spPr/>
    </dgm:pt>
    <dgm:pt modelId="{F983F6E3-E7B2-4499-84A0-289916E90725}" type="pres">
      <dgm:prSet presAssocID="{7560B930-9F75-435A-890F-DBDD5304384B}" presName="node" presStyleLbl="node1" presStyleIdx="3" presStyleCnt="5" custRadScaleRad="115532" custRadScaleInc="30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8453C-69AC-4DAC-BDF0-80AF13983F7F}" type="pres">
      <dgm:prSet presAssocID="{520CF81A-B388-4019-9B07-791E2C6BC4C1}" presName="sibTrans" presStyleLbl="sibTrans2D1" presStyleIdx="3" presStyleCnt="5"/>
      <dgm:spPr/>
    </dgm:pt>
    <dgm:pt modelId="{F505994D-57F0-4DA2-8EFE-465A33FA151A}" type="pres">
      <dgm:prSet presAssocID="{520CF81A-B388-4019-9B07-791E2C6BC4C1}" presName="connectorText" presStyleLbl="sibTrans2D1" presStyleIdx="3" presStyleCnt="5"/>
      <dgm:spPr/>
    </dgm:pt>
    <dgm:pt modelId="{E69EC50D-4BD7-4F9B-8141-03FFC97F6985}" type="pres">
      <dgm:prSet presAssocID="{1D93B71C-2AE1-4CC6-874F-0BF5972CA497}" presName="node" presStyleLbl="node1" presStyleIdx="4" presStyleCnt="5" custRadScaleRad="140502" custRadScaleInc="-13284">
        <dgm:presLayoutVars>
          <dgm:bulletEnabled val="1"/>
        </dgm:presLayoutVars>
      </dgm:prSet>
      <dgm:spPr/>
    </dgm:pt>
    <dgm:pt modelId="{3806640E-0085-4D11-9D88-0F438B7FA65F}" type="pres">
      <dgm:prSet presAssocID="{E4B5BBC5-C3AE-405A-AE31-6F8F300E7BD2}" presName="sibTrans" presStyleLbl="sibTrans2D1" presStyleIdx="4" presStyleCnt="5"/>
      <dgm:spPr/>
    </dgm:pt>
    <dgm:pt modelId="{85EFC3E6-4F4E-4925-ABDD-66C73AD0E753}" type="pres">
      <dgm:prSet presAssocID="{E4B5BBC5-C3AE-405A-AE31-6F8F300E7BD2}" presName="connectorText" presStyleLbl="sibTrans2D1" presStyleIdx="4" presStyleCnt="5"/>
      <dgm:spPr/>
    </dgm:pt>
  </dgm:ptLst>
  <dgm:cxnLst>
    <dgm:cxn modelId="{A9984E38-2EA9-4F23-8077-61762DA4F1B5}" srcId="{CE1439A6-F18D-4E4A-A7E9-FA60AEFE3050}" destId="{1D93B71C-2AE1-4CC6-874F-0BF5972CA497}" srcOrd="4" destOrd="0" parTransId="{80E01D84-1339-48AF-B544-A88CCFD880A6}" sibTransId="{E4B5BBC5-C3AE-405A-AE31-6F8F300E7BD2}"/>
    <dgm:cxn modelId="{30B7CD00-675C-4FDD-8421-00C23DD84CAD}" type="presOf" srcId="{520CF81A-B388-4019-9B07-791E2C6BC4C1}" destId="{F505994D-57F0-4DA2-8EFE-465A33FA151A}" srcOrd="1" destOrd="0" presId="urn:microsoft.com/office/officeart/2005/8/layout/cycle2"/>
    <dgm:cxn modelId="{57591F67-501D-4EE8-B994-DC0B96344996}" type="presOf" srcId="{152E4F64-C946-4C47-AABE-95C4D6B115EF}" destId="{A33C05E8-1BA7-4F89-A998-53F9E116D9FE}" srcOrd="0" destOrd="0" presId="urn:microsoft.com/office/officeart/2005/8/layout/cycle2"/>
    <dgm:cxn modelId="{BA237074-7182-4704-B5EE-B18C9BE70C6F}" type="presOf" srcId="{8299416E-1732-4567-A7DE-35C47E0520DC}" destId="{1B2C835C-086B-4771-984C-8FF198A15E2B}" srcOrd="1" destOrd="0" presId="urn:microsoft.com/office/officeart/2005/8/layout/cycle2"/>
    <dgm:cxn modelId="{BA91EBBB-1D4D-4F0C-B579-81525AE15D65}" type="presOf" srcId="{520CF81A-B388-4019-9B07-791E2C6BC4C1}" destId="{8DF8453C-69AC-4DAC-BDF0-80AF13983F7F}" srcOrd="0" destOrd="0" presId="urn:microsoft.com/office/officeart/2005/8/layout/cycle2"/>
    <dgm:cxn modelId="{EE64EE13-D02A-436D-9937-7E4E87CE5170}" srcId="{CE1439A6-F18D-4E4A-A7E9-FA60AEFE3050}" destId="{7560B930-9F75-435A-890F-DBDD5304384B}" srcOrd="3" destOrd="0" parTransId="{13521341-8BCB-4EB9-B06C-E38F2150128E}" sibTransId="{520CF81A-B388-4019-9B07-791E2C6BC4C1}"/>
    <dgm:cxn modelId="{C93B380E-9630-4DF7-BDC5-9C6D340717A3}" srcId="{CE1439A6-F18D-4E4A-A7E9-FA60AEFE3050}" destId="{73A89E40-597D-4300-B035-02DC5F5CEF68}" srcOrd="2" destOrd="0" parTransId="{7F2E396F-666D-4A0A-970A-98F8BB45D295}" sibTransId="{BDABC2DD-4B98-4078-AF35-72ABD18F7F93}"/>
    <dgm:cxn modelId="{CEC29FA6-A180-4E2E-8272-8413164A04A3}" type="presOf" srcId="{BDABC2DD-4B98-4078-AF35-72ABD18F7F93}" destId="{59294DA0-640E-4F5B-BE8E-03A42A2C3589}" srcOrd="1" destOrd="0" presId="urn:microsoft.com/office/officeart/2005/8/layout/cycle2"/>
    <dgm:cxn modelId="{71842EFB-5ECA-4D2B-A65B-B74A87E31520}" type="presOf" srcId="{CE1439A6-F18D-4E4A-A7E9-FA60AEFE3050}" destId="{EB4075E8-4043-4566-9FD7-76D60FE2B9BE}" srcOrd="0" destOrd="0" presId="urn:microsoft.com/office/officeart/2005/8/layout/cycle2"/>
    <dgm:cxn modelId="{09FA5C9B-94ED-4BB6-B1BA-055DC59AE78B}" type="presOf" srcId="{7560B930-9F75-435A-890F-DBDD5304384B}" destId="{F983F6E3-E7B2-4499-84A0-289916E90725}" srcOrd="0" destOrd="0" presId="urn:microsoft.com/office/officeart/2005/8/layout/cycle2"/>
    <dgm:cxn modelId="{C6813B09-D3D8-494B-8541-C1E90D6A646A}" type="presOf" srcId="{8299416E-1732-4567-A7DE-35C47E0520DC}" destId="{EE6F28A1-85F8-4057-A671-2C48B905E78F}" srcOrd="0" destOrd="0" presId="urn:microsoft.com/office/officeart/2005/8/layout/cycle2"/>
    <dgm:cxn modelId="{393E92DF-7F3B-4704-9F12-E51C3153748B}" type="presOf" srcId="{BDABC2DD-4B98-4078-AF35-72ABD18F7F93}" destId="{ED0E5110-5095-4A1E-B7C1-47C6DF25C505}" srcOrd="0" destOrd="0" presId="urn:microsoft.com/office/officeart/2005/8/layout/cycle2"/>
    <dgm:cxn modelId="{E0E5CBD1-BA1C-4D20-9EBF-1613F22C8FEE}" type="presOf" srcId="{E4B5BBC5-C3AE-405A-AE31-6F8F300E7BD2}" destId="{85EFC3E6-4F4E-4925-ABDD-66C73AD0E753}" srcOrd="1" destOrd="0" presId="urn:microsoft.com/office/officeart/2005/8/layout/cycle2"/>
    <dgm:cxn modelId="{AA1FA8C0-FC05-45A1-A77C-194073262F71}" type="presOf" srcId="{3F11757A-5107-4ED1-8F6D-89D0C21D7AB4}" destId="{709BD897-A23A-4F9F-83F9-FC8ADBF20D13}" srcOrd="0" destOrd="0" presId="urn:microsoft.com/office/officeart/2005/8/layout/cycle2"/>
    <dgm:cxn modelId="{83043AED-3160-46F6-8B62-F49ED6D69688}" srcId="{CE1439A6-F18D-4E4A-A7E9-FA60AEFE3050}" destId="{152E4F64-C946-4C47-AABE-95C4D6B115EF}" srcOrd="1" destOrd="0" parTransId="{E1289D5B-03FA-41D9-9582-B3CCE959CF37}" sibTransId="{8299416E-1732-4567-A7DE-35C47E0520DC}"/>
    <dgm:cxn modelId="{2EB3EDB7-1BE6-4D6E-B77B-D91865473820}" type="presOf" srcId="{3F11757A-5107-4ED1-8F6D-89D0C21D7AB4}" destId="{64EFB42C-5DE0-40B9-9C7F-13809815C2FA}" srcOrd="1" destOrd="0" presId="urn:microsoft.com/office/officeart/2005/8/layout/cycle2"/>
    <dgm:cxn modelId="{7B8F3103-34C3-4AE5-AB92-6420215D5105}" type="presOf" srcId="{73A89E40-597D-4300-B035-02DC5F5CEF68}" destId="{EC58F76E-5348-4A04-B7CA-EF9BC7CD7B0F}" srcOrd="0" destOrd="0" presId="urn:microsoft.com/office/officeart/2005/8/layout/cycle2"/>
    <dgm:cxn modelId="{C638E9FD-D6EB-48D5-B58F-E370725810B8}" type="presOf" srcId="{E4B5BBC5-C3AE-405A-AE31-6F8F300E7BD2}" destId="{3806640E-0085-4D11-9D88-0F438B7FA65F}" srcOrd="0" destOrd="0" presId="urn:microsoft.com/office/officeart/2005/8/layout/cycle2"/>
    <dgm:cxn modelId="{6F634E2D-DDEB-4AC1-8745-71D927FBCA25}" srcId="{CE1439A6-F18D-4E4A-A7E9-FA60AEFE3050}" destId="{68FF2B2D-C55D-44A5-A17F-5514896E2D76}" srcOrd="0" destOrd="0" parTransId="{46C3F1A4-8256-4D57-A3D3-F6A7FBDCF32D}" sibTransId="{3F11757A-5107-4ED1-8F6D-89D0C21D7AB4}"/>
    <dgm:cxn modelId="{274784B1-222E-49F6-B5EB-B035BEE0E9A4}" type="presOf" srcId="{1D93B71C-2AE1-4CC6-874F-0BF5972CA497}" destId="{E69EC50D-4BD7-4F9B-8141-03FFC97F6985}" srcOrd="0" destOrd="0" presId="urn:microsoft.com/office/officeart/2005/8/layout/cycle2"/>
    <dgm:cxn modelId="{88781EC8-14B5-4632-9314-2631702F7022}" type="presOf" srcId="{68FF2B2D-C55D-44A5-A17F-5514896E2D76}" destId="{8CAF2BD1-3151-4A05-AD80-78477C6171A8}" srcOrd="0" destOrd="0" presId="urn:microsoft.com/office/officeart/2005/8/layout/cycle2"/>
    <dgm:cxn modelId="{AFA12060-A1A3-4616-BBC8-6F5470C2C633}" type="presParOf" srcId="{EB4075E8-4043-4566-9FD7-76D60FE2B9BE}" destId="{8CAF2BD1-3151-4A05-AD80-78477C6171A8}" srcOrd="0" destOrd="0" presId="urn:microsoft.com/office/officeart/2005/8/layout/cycle2"/>
    <dgm:cxn modelId="{51E93E21-4E17-40F2-8A97-42183EF7F97E}" type="presParOf" srcId="{EB4075E8-4043-4566-9FD7-76D60FE2B9BE}" destId="{709BD897-A23A-4F9F-83F9-FC8ADBF20D13}" srcOrd="1" destOrd="0" presId="urn:microsoft.com/office/officeart/2005/8/layout/cycle2"/>
    <dgm:cxn modelId="{9ACC4A38-AC52-4756-8C39-A784EACF1681}" type="presParOf" srcId="{709BD897-A23A-4F9F-83F9-FC8ADBF20D13}" destId="{64EFB42C-5DE0-40B9-9C7F-13809815C2FA}" srcOrd="0" destOrd="0" presId="urn:microsoft.com/office/officeart/2005/8/layout/cycle2"/>
    <dgm:cxn modelId="{5EF28B35-B404-4355-BE67-411EE7C41ACB}" type="presParOf" srcId="{EB4075E8-4043-4566-9FD7-76D60FE2B9BE}" destId="{A33C05E8-1BA7-4F89-A998-53F9E116D9FE}" srcOrd="2" destOrd="0" presId="urn:microsoft.com/office/officeart/2005/8/layout/cycle2"/>
    <dgm:cxn modelId="{7297B56E-6FED-464B-90CE-94BB8C841A0D}" type="presParOf" srcId="{EB4075E8-4043-4566-9FD7-76D60FE2B9BE}" destId="{EE6F28A1-85F8-4057-A671-2C48B905E78F}" srcOrd="3" destOrd="0" presId="urn:microsoft.com/office/officeart/2005/8/layout/cycle2"/>
    <dgm:cxn modelId="{C9677676-32EB-4E59-9CBD-E3B022AAE1E9}" type="presParOf" srcId="{EE6F28A1-85F8-4057-A671-2C48B905E78F}" destId="{1B2C835C-086B-4771-984C-8FF198A15E2B}" srcOrd="0" destOrd="0" presId="urn:microsoft.com/office/officeart/2005/8/layout/cycle2"/>
    <dgm:cxn modelId="{BAD993EA-7306-4E35-8169-2BF72C34E867}" type="presParOf" srcId="{EB4075E8-4043-4566-9FD7-76D60FE2B9BE}" destId="{EC58F76E-5348-4A04-B7CA-EF9BC7CD7B0F}" srcOrd="4" destOrd="0" presId="urn:microsoft.com/office/officeart/2005/8/layout/cycle2"/>
    <dgm:cxn modelId="{572B6C9A-C8B3-4BAC-AD73-62DB01FC5ABD}" type="presParOf" srcId="{EB4075E8-4043-4566-9FD7-76D60FE2B9BE}" destId="{ED0E5110-5095-4A1E-B7C1-47C6DF25C505}" srcOrd="5" destOrd="0" presId="urn:microsoft.com/office/officeart/2005/8/layout/cycle2"/>
    <dgm:cxn modelId="{123C5AC8-DB4B-4AAB-87A6-E5EB4867CCB4}" type="presParOf" srcId="{ED0E5110-5095-4A1E-B7C1-47C6DF25C505}" destId="{59294DA0-640E-4F5B-BE8E-03A42A2C3589}" srcOrd="0" destOrd="0" presId="urn:microsoft.com/office/officeart/2005/8/layout/cycle2"/>
    <dgm:cxn modelId="{67D15F25-D618-4DA2-9BAD-D034C2C361D3}" type="presParOf" srcId="{EB4075E8-4043-4566-9FD7-76D60FE2B9BE}" destId="{F983F6E3-E7B2-4499-84A0-289916E90725}" srcOrd="6" destOrd="0" presId="urn:microsoft.com/office/officeart/2005/8/layout/cycle2"/>
    <dgm:cxn modelId="{CC1893CD-6F34-4FA6-9C72-52B131B13837}" type="presParOf" srcId="{EB4075E8-4043-4566-9FD7-76D60FE2B9BE}" destId="{8DF8453C-69AC-4DAC-BDF0-80AF13983F7F}" srcOrd="7" destOrd="0" presId="urn:microsoft.com/office/officeart/2005/8/layout/cycle2"/>
    <dgm:cxn modelId="{57174AA5-8D82-4CE0-8AA0-39C260E729CB}" type="presParOf" srcId="{8DF8453C-69AC-4DAC-BDF0-80AF13983F7F}" destId="{F505994D-57F0-4DA2-8EFE-465A33FA151A}" srcOrd="0" destOrd="0" presId="urn:microsoft.com/office/officeart/2005/8/layout/cycle2"/>
    <dgm:cxn modelId="{83CAC411-48B2-4B0B-AD47-D977F1CC0E8B}" type="presParOf" srcId="{EB4075E8-4043-4566-9FD7-76D60FE2B9BE}" destId="{E69EC50D-4BD7-4F9B-8141-03FFC97F6985}" srcOrd="8" destOrd="0" presId="urn:microsoft.com/office/officeart/2005/8/layout/cycle2"/>
    <dgm:cxn modelId="{D4F8CF56-A636-44D6-97C4-73C06E2046F1}" type="presParOf" srcId="{EB4075E8-4043-4566-9FD7-76D60FE2B9BE}" destId="{3806640E-0085-4D11-9D88-0F438B7FA65F}" srcOrd="9" destOrd="0" presId="urn:microsoft.com/office/officeart/2005/8/layout/cycle2"/>
    <dgm:cxn modelId="{F81159DD-C0CA-495D-95E3-17608519E46C}" type="presParOf" srcId="{3806640E-0085-4D11-9D88-0F438B7FA65F}" destId="{85EFC3E6-4F4E-4925-ABDD-66C73AD0E7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AF2BD1-3151-4A05-AD80-78477C6171A8}">
      <dsp:nvSpPr>
        <dsp:cNvPr id="0" name=""/>
        <dsp:cNvSpPr/>
      </dsp:nvSpPr>
      <dsp:spPr>
        <a:xfrm>
          <a:off x="3605361" y="759"/>
          <a:ext cx="1933277" cy="193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hot hardness </a:t>
          </a:r>
          <a:endParaRPr lang="en-US" sz="2400" kern="1200" dirty="0"/>
        </a:p>
      </dsp:txBody>
      <dsp:txXfrm>
        <a:off x="3605361" y="759"/>
        <a:ext cx="1933277" cy="1933277"/>
      </dsp:txXfrm>
    </dsp:sp>
    <dsp:sp modelId="{709BD897-A23A-4F9F-83F9-FC8ADBF20D13}">
      <dsp:nvSpPr>
        <dsp:cNvPr id="0" name=""/>
        <dsp:cNvSpPr/>
      </dsp:nvSpPr>
      <dsp:spPr>
        <a:xfrm rot="1400608">
          <a:off x="5734717" y="1317510"/>
          <a:ext cx="808964" cy="652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400608">
        <a:off x="5734717" y="1317510"/>
        <a:ext cx="808964" cy="652481"/>
      </dsp:txXfrm>
    </dsp:sp>
    <dsp:sp modelId="{A33C05E8-1BA7-4F89-A998-53F9E116D9FE}">
      <dsp:nvSpPr>
        <dsp:cNvPr id="0" name=""/>
        <dsp:cNvSpPr/>
      </dsp:nvSpPr>
      <dsp:spPr>
        <a:xfrm>
          <a:off x="6781803" y="1371609"/>
          <a:ext cx="1933277" cy="193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thermal shock resistance</a:t>
          </a:r>
          <a:endParaRPr lang="en-US" sz="2400" kern="1200" dirty="0"/>
        </a:p>
      </dsp:txBody>
      <dsp:txXfrm>
        <a:off x="6781803" y="1371609"/>
        <a:ext cx="1933277" cy="1933277"/>
      </dsp:txXfrm>
    </dsp:sp>
    <dsp:sp modelId="{EE6F28A1-85F8-4057-A671-2C48B905E78F}">
      <dsp:nvSpPr>
        <dsp:cNvPr id="0" name=""/>
        <dsp:cNvSpPr/>
      </dsp:nvSpPr>
      <dsp:spPr>
        <a:xfrm rot="5911851">
          <a:off x="7217960" y="3518962"/>
          <a:ext cx="608871" cy="652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911851">
        <a:off x="7217960" y="3518962"/>
        <a:ext cx="608871" cy="652481"/>
      </dsp:txXfrm>
    </dsp:sp>
    <dsp:sp modelId="{EC58F76E-5348-4A04-B7CA-EF9BC7CD7B0F}">
      <dsp:nvSpPr>
        <dsp:cNvPr id="0" name=""/>
        <dsp:cNvSpPr/>
      </dsp:nvSpPr>
      <dsp:spPr>
        <a:xfrm>
          <a:off x="6324600" y="4419602"/>
          <a:ext cx="1933277" cy="193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chemical stability</a:t>
          </a:r>
          <a:endParaRPr lang="en-US" sz="2400" kern="1200" dirty="0"/>
        </a:p>
      </dsp:txBody>
      <dsp:txXfrm>
        <a:off x="6324600" y="4419602"/>
        <a:ext cx="1933277" cy="1933277"/>
      </dsp:txXfrm>
    </dsp:sp>
    <dsp:sp modelId="{ED0E5110-5095-4A1E-B7C1-47C6DF25C505}">
      <dsp:nvSpPr>
        <dsp:cNvPr id="0" name=""/>
        <dsp:cNvSpPr/>
      </dsp:nvSpPr>
      <dsp:spPr>
        <a:xfrm rot="10799993">
          <a:off x="4174105" y="5060005"/>
          <a:ext cx="1519683" cy="652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799993">
        <a:off x="4174105" y="5060005"/>
        <a:ext cx="1519683" cy="652481"/>
      </dsp:txXfrm>
    </dsp:sp>
    <dsp:sp modelId="{F983F6E3-E7B2-4499-84A0-289916E90725}">
      <dsp:nvSpPr>
        <dsp:cNvPr id="0" name=""/>
        <dsp:cNvSpPr/>
      </dsp:nvSpPr>
      <dsp:spPr>
        <a:xfrm>
          <a:off x="1523996" y="4419612"/>
          <a:ext cx="1933277" cy="193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abrasion wear resistance</a:t>
          </a:r>
          <a:endParaRPr lang="en-US" sz="2400" kern="1200" dirty="0"/>
        </a:p>
      </dsp:txBody>
      <dsp:txXfrm>
        <a:off x="1523996" y="4419612"/>
        <a:ext cx="1933277" cy="1933277"/>
      </dsp:txXfrm>
    </dsp:sp>
    <dsp:sp modelId="{8DF8453C-69AC-4DAC-BDF0-80AF13983F7F}">
      <dsp:nvSpPr>
        <dsp:cNvPr id="0" name=""/>
        <dsp:cNvSpPr/>
      </dsp:nvSpPr>
      <dsp:spPr>
        <a:xfrm rot="14683365">
          <a:off x="1558383" y="3703326"/>
          <a:ext cx="583218" cy="652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4683365">
        <a:off x="1558383" y="3703326"/>
        <a:ext cx="583218" cy="652481"/>
      </dsp:txXfrm>
    </dsp:sp>
    <dsp:sp modelId="{E69EC50D-4BD7-4F9B-8141-03FFC97F6985}">
      <dsp:nvSpPr>
        <dsp:cNvPr id="0" name=""/>
        <dsp:cNvSpPr/>
      </dsp:nvSpPr>
      <dsp:spPr>
        <a:xfrm>
          <a:off x="228614" y="1676392"/>
          <a:ext cx="1933277" cy="193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toughness</a:t>
          </a:r>
          <a:endParaRPr lang="en-US" sz="2400" kern="1200" dirty="0"/>
        </a:p>
      </dsp:txBody>
      <dsp:txXfrm>
        <a:off x="228614" y="1676392"/>
        <a:ext cx="1933277" cy="1933277"/>
      </dsp:txXfrm>
    </dsp:sp>
    <dsp:sp modelId="{3806640E-0085-4D11-9D88-0F438B7FA65F}">
      <dsp:nvSpPr>
        <dsp:cNvPr id="0" name=""/>
        <dsp:cNvSpPr/>
      </dsp:nvSpPr>
      <dsp:spPr>
        <a:xfrm rot="20016489">
          <a:off x="2372317" y="1491218"/>
          <a:ext cx="973270" cy="652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20016489">
        <a:off x="2372317" y="1491218"/>
        <a:ext cx="973270" cy="652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F223-B215-4712-BBBF-E37E75B4A264}" type="datetimeFigureOut">
              <a:rPr lang="en-US" smtClean="0"/>
              <a:pPr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2F5B-12D5-43E7-8EA6-FE3F314F2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0" y="228600"/>
          <a:ext cx="91440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3048000"/>
            <a:ext cx="3867149" cy="1077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properties of cutting 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tool materials</a:t>
            </a:r>
            <a:endParaRPr lang="en-US" sz="32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itchFamily="18" charset="0"/>
              </a:rPr>
              <a:t>HSS</a:t>
            </a:r>
          </a:p>
          <a:p>
            <a:r>
              <a:rPr lang="en-US" dirty="0" smtClean="0">
                <a:latin typeface="Cambria" pitchFamily="18" charset="0"/>
              </a:rPr>
              <a:t>sintered tungsten carbide</a:t>
            </a:r>
          </a:p>
          <a:p>
            <a:r>
              <a:rPr lang="en-US" dirty="0" smtClean="0">
                <a:latin typeface="Cambria" pitchFamily="18" charset="0"/>
              </a:rPr>
              <a:t>cermets - </a:t>
            </a:r>
            <a:r>
              <a:rPr lang="en-US" dirty="0" err="1" smtClean="0">
                <a:latin typeface="Cambria" pitchFamily="18" charset="0"/>
              </a:rPr>
              <a:t>TiC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ceramics</a:t>
            </a:r>
          </a:p>
          <a:p>
            <a:r>
              <a:rPr lang="en-US" dirty="0" err="1" smtClean="0">
                <a:latin typeface="Cambria" pitchFamily="18" charset="0"/>
              </a:rPr>
              <a:t>cBN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diamond</a:t>
            </a:r>
          </a:p>
          <a:p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coated tools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coated HSS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coated carbides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hard coating –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TiN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TiC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TiCN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, Al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O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TiAlN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cBN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, diamond</a:t>
            </a:r>
            <a:endParaRPr lang="en-US" baseline="-250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soft coating – MoS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, WS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2 </a:t>
            </a: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hybrid coating – metal nitride + metal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sulphide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876526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24200" y="228600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high speed steel</a:t>
            </a:r>
            <a:endParaRPr lang="en-US" sz="32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324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for machining cast iron, non-ferrous materials, Ti- and Ni- based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superalloys</a:t>
            </a: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WC+Co</a:t>
            </a: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K grade – K01 to K40</a:t>
            </a:r>
          </a:p>
          <a:p>
            <a:r>
              <a:rPr lang="en-US" dirty="0" smtClean="0">
                <a:latin typeface="Cambria" pitchFamily="18" charset="0"/>
              </a:rPr>
              <a:t>for machining cast steels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M grade – M10 to M40</a:t>
            </a:r>
          </a:p>
          <a:p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for machining steel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WC+Co+TiC+TaC+NbC</a:t>
            </a: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P grade – P01 to P40</a:t>
            </a:r>
          </a:p>
          <a:p>
            <a:r>
              <a:rPr lang="en-US" dirty="0" smtClean="0">
                <a:latin typeface="Cambria" pitchFamily="18" charset="0"/>
              </a:rPr>
              <a:t>micro-crystalline grade – grain size of WC less than 1 </a:t>
            </a:r>
            <a:r>
              <a:rPr lang="en-US" dirty="0" smtClean="0">
                <a:latin typeface="Cambria" pitchFamily="18" charset="0"/>
                <a:sym typeface="Symbol"/>
              </a:rPr>
              <a:t>m (typically 0.8 m)</a:t>
            </a:r>
            <a:endParaRPr lang="en-US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1054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cermets – </a:t>
            </a:r>
            <a:r>
              <a:rPr lang="en-US" u="sng" dirty="0" smtClean="0">
                <a:solidFill>
                  <a:srgbClr val="0000FF"/>
                </a:solidFill>
                <a:latin typeface="Cambria" pitchFamily="18" charset="0"/>
              </a:rPr>
              <a:t>cer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amic + </a:t>
            </a:r>
            <a:r>
              <a:rPr lang="en-US" u="sng" dirty="0" smtClean="0">
                <a:solidFill>
                  <a:srgbClr val="0000FF"/>
                </a:solidFill>
                <a:latin typeface="Cambria" pitchFamily="18" charset="0"/>
              </a:rPr>
              <a:t>met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al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ambria" pitchFamily="18" charset="0"/>
              </a:rPr>
              <a:t>TiC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ambria" pitchFamily="18" charset="0"/>
              </a:rPr>
              <a:t>TiN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ambria" pitchFamily="18" charset="0"/>
              </a:rPr>
              <a:t>TiCN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Ni, Co, Ni-Co,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Ni-Mo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, Fe </a:t>
            </a: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ceramics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oxide (Al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O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) and nitride (Si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)ceramics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toughening is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essential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partially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stabilised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zirconia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, 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ambria" pitchFamily="18" charset="0"/>
              </a:rPr>
              <a:t>silver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SiC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whiskers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toughened</a:t>
            </a: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SIALON (Si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+ Al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O</a:t>
            </a:r>
            <a:r>
              <a:rPr lang="en-US" baseline="-25000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8643" y="1066800"/>
            <a:ext cx="415535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534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280988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coated tools</a:t>
            </a:r>
          </a:p>
          <a:p>
            <a:pPr marL="914400" lvl="1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coated HSS</a:t>
            </a:r>
          </a:p>
          <a:p>
            <a:pPr marL="914400" lvl="1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coated carbides</a:t>
            </a:r>
          </a:p>
          <a:p>
            <a:pPr marL="914400" lvl="1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hard coating – </a:t>
            </a:r>
            <a:r>
              <a:rPr lang="en-US" sz="3200" dirty="0" err="1" smtClean="0">
                <a:solidFill>
                  <a:srgbClr val="FF0000"/>
                </a:solidFill>
                <a:latin typeface="Cambria" pitchFamily="18" charset="0"/>
              </a:rPr>
              <a:t>TiN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  <a:latin typeface="Cambria" pitchFamily="18" charset="0"/>
              </a:rPr>
              <a:t>TiC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  <a:latin typeface="Cambria" pitchFamily="18" charset="0"/>
              </a:rPr>
              <a:t>TiCN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Al</a:t>
            </a:r>
            <a:r>
              <a:rPr lang="en-US" sz="3200" baseline="-250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O</a:t>
            </a:r>
            <a:r>
              <a:rPr lang="en-US" sz="3200" baseline="-25000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  <a:latin typeface="Cambria" pitchFamily="18" charset="0"/>
              </a:rPr>
              <a:t>TiAlN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  <a:latin typeface="Cambria" pitchFamily="18" charset="0"/>
              </a:rPr>
              <a:t>cBN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diamond</a:t>
            </a:r>
            <a:endParaRPr lang="en-US" sz="3200" baseline="-250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marL="914400" lvl="1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soft coating – MoS</a:t>
            </a:r>
            <a:r>
              <a:rPr lang="en-US" sz="3200" baseline="-250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WS</a:t>
            </a:r>
            <a:r>
              <a:rPr lang="en-US" sz="3200" baseline="-25000" dirty="0" smtClean="0">
                <a:solidFill>
                  <a:srgbClr val="FF0000"/>
                </a:solidFill>
                <a:latin typeface="Cambria" pitchFamily="18" charset="0"/>
              </a:rPr>
              <a:t>2 </a:t>
            </a:r>
            <a:endParaRPr lang="en-US" sz="32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marL="914400" lvl="1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hybrid coating – metal nitride + metal </a:t>
            </a:r>
            <a:r>
              <a:rPr lang="en-US" sz="3200" dirty="0" err="1" smtClean="0">
                <a:solidFill>
                  <a:srgbClr val="FF0000"/>
                </a:solidFill>
                <a:latin typeface="Cambria" pitchFamily="18" charset="0"/>
              </a:rPr>
              <a:t>sulphide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</a:p>
          <a:p>
            <a:pPr marL="914400" lvl="1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lubricating coating – </a:t>
            </a:r>
            <a:r>
              <a:rPr lang="en-US" sz="3200" dirty="0" err="1" smtClean="0">
                <a:solidFill>
                  <a:srgbClr val="FF0000"/>
                </a:solidFill>
                <a:latin typeface="Cambria" pitchFamily="18" charset="0"/>
              </a:rPr>
              <a:t>TiN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MoS</a:t>
            </a:r>
            <a:r>
              <a:rPr lang="en-US" sz="3200" baseline="-250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WS</a:t>
            </a:r>
            <a:r>
              <a:rPr lang="en-US" sz="3200" baseline="-250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, DLC</a:t>
            </a:r>
          </a:p>
          <a:p>
            <a:pPr marL="457200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technology</a:t>
            </a:r>
          </a:p>
          <a:p>
            <a:pPr marL="914400" lvl="1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CVD</a:t>
            </a:r>
          </a:p>
          <a:p>
            <a:pPr marL="914400" lvl="1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PVD</a:t>
            </a:r>
          </a:p>
          <a:p>
            <a:pPr marL="914400" lvl="1" indent="-33972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mbria" pitchFamily="18" charset="0"/>
              </a:rPr>
              <a:t>HF-CVD for diamond coating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dirty="0" smtClean="0">
            <a:solidFill>
              <a:srgbClr val="FF0000"/>
            </a:solidFill>
            <a:latin typeface="Cambria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222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iitkgp</dc:creator>
  <cp:lastModifiedBy>iitkgp</cp:lastModifiedBy>
  <cp:revision>5</cp:revision>
  <dcterms:created xsi:type="dcterms:W3CDTF">2016-03-29T14:51:04Z</dcterms:created>
  <dcterms:modified xsi:type="dcterms:W3CDTF">2018-04-05T14:13:19Z</dcterms:modified>
</cp:coreProperties>
</file>