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7" r:id="rId3"/>
    <p:sldId id="258" r:id="rId4"/>
    <p:sldId id="268" r:id="rId5"/>
    <p:sldId id="260" r:id="rId6"/>
    <p:sldId id="261" r:id="rId7"/>
    <p:sldId id="262" r:id="rId8"/>
    <p:sldId id="263" r:id="rId9"/>
    <p:sldId id="266"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FC4460-01BC-4CA6-9129-D48F8C3C4586}" v="1377" dt="2019-04-12T15:01:04.5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4249f727afbebb15" providerId="LiveId" clId="{BFFC4460-01BC-4CA6-9129-D48F8C3C4586}"/>
    <pc:docChg chg="undo custSel mod addSld delSld modSld">
      <pc:chgData name="" userId="4249f727afbebb15" providerId="LiveId" clId="{BFFC4460-01BC-4CA6-9129-D48F8C3C4586}" dt="2019-04-12T15:01:04.583" v="1375" actId="1076"/>
      <pc:docMkLst>
        <pc:docMk/>
      </pc:docMkLst>
      <pc:sldChg chg="addSp modSp add del">
        <pc:chgData name="" userId="4249f727afbebb15" providerId="LiveId" clId="{BFFC4460-01BC-4CA6-9129-D48F8C3C4586}" dt="2019-04-11T23:49:46.724" v="6" actId="2696"/>
        <pc:sldMkLst>
          <pc:docMk/>
          <pc:sldMk cId="3053459475" sldId="256"/>
        </pc:sldMkLst>
        <pc:spChg chg="mod">
          <ac:chgData name="" userId="4249f727afbebb15" providerId="LiveId" clId="{BFFC4460-01BC-4CA6-9129-D48F8C3C4586}" dt="2019-04-11T23:36:06.730" v="2"/>
          <ac:spMkLst>
            <pc:docMk/>
            <pc:sldMk cId="3053459475" sldId="256"/>
            <ac:spMk id="2" creationId="{9123BDFB-CB0E-4971-A9DD-E892EE12C34A}"/>
          </ac:spMkLst>
        </pc:spChg>
        <pc:spChg chg="add">
          <ac:chgData name="" userId="4249f727afbebb15" providerId="LiveId" clId="{BFFC4460-01BC-4CA6-9129-D48F8C3C4586}" dt="2019-04-11T23:36:01.910" v="1"/>
          <ac:spMkLst>
            <pc:docMk/>
            <pc:sldMk cId="3053459475" sldId="256"/>
            <ac:spMk id="4" creationId="{E84827F9-0EE5-484D-90CA-86B5A4032DB0}"/>
          </ac:spMkLst>
        </pc:spChg>
      </pc:sldChg>
      <pc:sldChg chg="addSp delSp modSp add">
        <pc:chgData name="" userId="4249f727afbebb15" providerId="LiveId" clId="{BFFC4460-01BC-4CA6-9129-D48F8C3C4586}" dt="2019-04-12T14:56:44.821" v="1372" actId="1076"/>
        <pc:sldMkLst>
          <pc:docMk/>
          <pc:sldMk cId="485835494" sldId="257"/>
        </pc:sldMkLst>
        <pc:spChg chg="mod">
          <ac:chgData name="" userId="4249f727afbebb15" providerId="LiveId" clId="{BFFC4460-01BC-4CA6-9129-D48F8C3C4586}" dt="2019-04-11T23:52:38.486" v="151" actId="1076"/>
          <ac:spMkLst>
            <pc:docMk/>
            <pc:sldMk cId="485835494" sldId="257"/>
            <ac:spMk id="2" creationId="{C8771141-C87F-41B3-87D4-BAC472232EC5}"/>
          </ac:spMkLst>
        </pc:spChg>
        <pc:spChg chg="mod">
          <ac:chgData name="" userId="4249f727afbebb15" providerId="LiveId" clId="{BFFC4460-01BC-4CA6-9129-D48F8C3C4586}" dt="2019-04-11T23:58:21.309" v="253" actId="122"/>
          <ac:spMkLst>
            <pc:docMk/>
            <pc:sldMk cId="485835494" sldId="257"/>
            <ac:spMk id="3" creationId="{7BF3A664-6219-41D8-9568-48A588ABC8FE}"/>
          </ac:spMkLst>
        </pc:spChg>
        <pc:spChg chg="add mod">
          <ac:chgData name="" userId="4249f727afbebb15" providerId="LiveId" clId="{BFFC4460-01BC-4CA6-9129-D48F8C3C4586}" dt="2019-04-12T14:56:00.162" v="1370" actId="20577"/>
          <ac:spMkLst>
            <pc:docMk/>
            <pc:sldMk cId="485835494" sldId="257"/>
            <ac:spMk id="4" creationId="{88A6E81B-F064-480B-8B37-55C80D6906CB}"/>
          </ac:spMkLst>
        </pc:spChg>
        <pc:spChg chg="add mod">
          <ac:chgData name="" userId="4249f727afbebb15" providerId="LiveId" clId="{BFFC4460-01BC-4CA6-9129-D48F8C3C4586}" dt="2019-04-11T23:57:00.431" v="231" actId="1076"/>
          <ac:spMkLst>
            <pc:docMk/>
            <pc:sldMk cId="485835494" sldId="257"/>
            <ac:spMk id="5" creationId="{A039F5C1-1F5D-4CE4-BC97-A140C51502FE}"/>
          </ac:spMkLst>
        </pc:spChg>
        <pc:spChg chg="add del mod">
          <ac:chgData name="" userId="4249f727afbebb15" providerId="LiveId" clId="{BFFC4460-01BC-4CA6-9129-D48F8C3C4586}" dt="2019-04-11T23:58:26.375" v="255"/>
          <ac:spMkLst>
            <pc:docMk/>
            <pc:sldMk cId="485835494" sldId="257"/>
            <ac:spMk id="6" creationId="{29C97A72-C843-4DD3-B32B-CB5E0E343A4F}"/>
          </ac:spMkLst>
        </pc:spChg>
        <pc:picChg chg="add mod">
          <ac:chgData name="" userId="4249f727afbebb15" providerId="LiveId" clId="{BFFC4460-01BC-4CA6-9129-D48F8C3C4586}" dt="2019-04-12T14:56:44.821" v="1372" actId="1076"/>
          <ac:picMkLst>
            <pc:docMk/>
            <pc:sldMk cId="485835494" sldId="257"/>
            <ac:picMk id="1026" creationId="{22E2D139-7E22-46ED-A99A-B552FCA62A84}"/>
          </ac:picMkLst>
        </pc:picChg>
      </pc:sldChg>
      <pc:sldChg chg="delSp modSp add">
        <pc:chgData name="" userId="4249f727afbebb15" providerId="LiveId" clId="{BFFC4460-01BC-4CA6-9129-D48F8C3C4586}" dt="2019-04-12T00:30:03.970" v="529" actId="27636"/>
        <pc:sldMkLst>
          <pc:docMk/>
          <pc:sldMk cId="1406921697" sldId="258"/>
        </pc:sldMkLst>
        <pc:spChg chg="del">
          <ac:chgData name="" userId="4249f727afbebb15" providerId="LiveId" clId="{BFFC4460-01BC-4CA6-9129-D48F8C3C4586}" dt="2019-04-12T00:05:54.530" v="257"/>
          <ac:spMkLst>
            <pc:docMk/>
            <pc:sldMk cId="1406921697" sldId="258"/>
            <ac:spMk id="2" creationId="{D41E674D-8E12-4232-9738-F3E00B7FF4D2}"/>
          </ac:spMkLst>
        </pc:spChg>
        <pc:spChg chg="mod">
          <ac:chgData name="" userId="4249f727afbebb15" providerId="LiveId" clId="{BFFC4460-01BC-4CA6-9129-D48F8C3C4586}" dt="2019-04-12T00:30:03.970" v="529" actId="27636"/>
          <ac:spMkLst>
            <pc:docMk/>
            <pc:sldMk cId="1406921697" sldId="258"/>
            <ac:spMk id="3" creationId="{7A545CEB-5D9D-4845-A17D-E3ADF5687A98}"/>
          </ac:spMkLst>
        </pc:spChg>
      </pc:sldChg>
      <pc:sldChg chg="addSp delSp modSp add del mod setBg">
        <pc:chgData name="" userId="4249f727afbebb15" providerId="LiveId" clId="{BFFC4460-01BC-4CA6-9129-D48F8C3C4586}" dt="2019-04-12T00:17:17.726" v="432" actId="2696"/>
        <pc:sldMkLst>
          <pc:docMk/>
          <pc:sldMk cId="1330285718" sldId="259"/>
        </pc:sldMkLst>
        <pc:spChg chg="del">
          <ac:chgData name="" userId="4249f727afbebb15" providerId="LiveId" clId="{BFFC4460-01BC-4CA6-9129-D48F8C3C4586}" dt="2019-04-12T00:08:14.943" v="276"/>
          <ac:spMkLst>
            <pc:docMk/>
            <pc:sldMk cId="1330285718" sldId="259"/>
            <ac:spMk id="2" creationId="{2D1D995B-6EC1-4459-BD63-544B75FD49F6}"/>
          </ac:spMkLst>
        </pc:spChg>
        <pc:spChg chg="del mod">
          <ac:chgData name="" userId="4249f727afbebb15" providerId="LiveId" clId="{BFFC4460-01BC-4CA6-9129-D48F8C3C4586}" dt="2019-04-12T00:08:29.426" v="279"/>
          <ac:spMkLst>
            <pc:docMk/>
            <pc:sldMk cId="1330285718" sldId="259"/>
            <ac:spMk id="3" creationId="{B1C41F21-7B31-49FA-B251-A9CFC3FAC2B1}"/>
          </ac:spMkLst>
        </pc:spChg>
        <pc:spChg chg="add del mod">
          <ac:chgData name="" userId="4249f727afbebb15" providerId="LiveId" clId="{BFFC4460-01BC-4CA6-9129-D48F8C3C4586}" dt="2019-04-12T00:08:32.428" v="280"/>
          <ac:spMkLst>
            <pc:docMk/>
            <pc:sldMk cId="1330285718" sldId="259"/>
            <ac:spMk id="4" creationId="{42E21F6C-68E6-4362-8E9F-C92F583FC562}"/>
          </ac:spMkLst>
        </pc:spChg>
        <pc:spChg chg="add del mod">
          <ac:chgData name="" userId="4249f727afbebb15" providerId="LiveId" clId="{BFFC4460-01BC-4CA6-9129-D48F8C3C4586}" dt="2019-04-12T00:16:46.371" v="426"/>
          <ac:spMkLst>
            <pc:docMk/>
            <pc:sldMk cId="1330285718" sldId="259"/>
            <ac:spMk id="5" creationId="{08653504-F6D1-41DD-ABFF-BE1F92E057DC}"/>
          </ac:spMkLst>
        </pc:spChg>
        <pc:spChg chg="add">
          <ac:chgData name="" userId="4249f727afbebb15" providerId="LiveId" clId="{BFFC4460-01BC-4CA6-9129-D48F8C3C4586}" dt="2019-04-12T00:09:36.542" v="286" actId="26606"/>
          <ac:spMkLst>
            <pc:docMk/>
            <pc:sldMk cId="1330285718" sldId="259"/>
            <ac:spMk id="12" creationId="{867D4867-5BA7-4462-B2F6-A23F4A622AA7}"/>
          </ac:spMkLst>
        </pc:spChg>
        <pc:picChg chg="add del mod">
          <ac:chgData name="" userId="4249f727afbebb15" providerId="LiveId" clId="{BFFC4460-01BC-4CA6-9129-D48F8C3C4586}" dt="2019-04-12T00:17:04.156" v="429"/>
          <ac:picMkLst>
            <pc:docMk/>
            <pc:sldMk cId="1330285718" sldId="259"/>
            <ac:picMk id="7" creationId="{555EFCE7-BD8B-47BF-989B-BB7317D2BB50}"/>
          </ac:picMkLst>
        </pc:picChg>
      </pc:sldChg>
      <pc:sldChg chg="addSp delSp modSp add del mod setBg">
        <pc:chgData name="" userId="4249f727afbebb15" providerId="LiveId" clId="{BFFC4460-01BC-4CA6-9129-D48F8C3C4586}" dt="2019-04-12T14:03:07.773" v="591" actId="20577"/>
        <pc:sldMkLst>
          <pc:docMk/>
          <pc:sldMk cId="2656808897" sldId="260"/>
        </pc:sldMkLst>
        <pc:spChg chg="mod">
          <ac:chgData name="" userId="4249f727afbebb15" providerId="LiveId" clId="{BFFC4460-01BC-4CA6-9129-D48F8C3C4586}" dt="2019-04-12T14:03:07.773" v="591" actId="20577"/>
          <ac:spMkLst>
            <pc:docMk/>
            <pc:sldMk cId="2656808897" sldId="260"/>
            <ac:spMk id="2" creationId="{DFEB1C23-6323-47E6-9E8F-AFC1E37BF4F7}"/>
          </ac:spMkLst>
        </pc:spChg>
        <pc:spChg chg="del mod ord">
          <ac:chgData name="" userId="4249f727afbebb15" providerId="LiveId" clId="{BFFC4460-01BC-4CA6-9129-D48F8C3C4586}" dt="2019-04-12T00:15:06.215" v="412" actId="26606"/>
          <ac:spMkLst>
            <pc:docMk/>
            <pc:sldMk cId="2656808897" sldId="260"/>
            <ac:spMk id="3" creationId="{3FFA7C2A-00FB-4E08-AFB4-CFDB563AD2FE}"/>
          </ac:spMkLst>
        </pc:spChg>
        <pc:spChg chg="add del">
          <ac:chgData name="" userId="4249f727afbebb15" providerId="LiveId" clId="{BFFC4460-01BC-4CA6-9129-D48F8C3C4586}" dt="2019-04-12T00:14:45.444" v="405" actId="26606"/>
          <ac:spMkLst>
            <pc:docMk/>
            <pc:sldMk cId="2656808897" sldId="260"/>
            <ac:spMk id="9" creationId="{867D4867-5BA7-4462-B2F6-A23F4A622AA7}"/>
          </ac:spMkLst>
        </pc:spChg>
        <pc:spChg chg="add del">
          <ac:chgData name="" userId="4249f727afbebb15" providerId="LiveId" clId="{BFFC4460-01BC-4CA6-9129-D48F8C3C4586}" dt="2019-04-12T00:14:46.954" v="407" actId="26606"/>
          <ac:spMkLst>
            <pc:docMk/>
            <pc:sldMk cId="2656808897" sldId="260"/>
            <ac:spMk id="11" creationId="{81AEB8A9-B768-4E30-BA55-D919E6687343}"/>
          </ac:spMkLst>
        </pc:spChg>
        <pc:spChg chg="add del">
          <ac:chgData name="" userId="4249f727afbebb15" providerId="LiveId" clId="{BFFC4460-01BC-4CA6-9129-D48F8C3C4586}" dt="2019-04-12T00:14:55.201" v="409" actId="26606"/>
          <ac:spMkLst>
            <pc:docMk/>
            <pc:sldMk cId="2656808897" sldId="260"/>
            <ac:spMk id="13" creationId="{867D4867-5BA7-4462-B2F6-A23F4A622AA7}"/>
          </ac:spMkLst>
        </pc:spChg>
        <pc:spChg chg="add del">
          <ac:chgData name="" userId="4249f727afbebb15" providerId="LiveId" clId="{BFFC4460-01BC-4CA6-9129-D48F8C3C4586}" dt="2019-04-12T00:15:06.215" v="412" actId="26606"/>
          <ac:spMkLst>
            <pc:docMk/>
            <pc:sldMk cId="2656808897" sldId="260"/>
            <ac:spMk id="15" creationId="{42A5316D-ED2F-4F89-B4B4-8D9240B1A348}"/>
          </ac:spMkLst>
        </pc:spChg>
        <pc:spChg chg="add">
          <ac:chgData name="" userId="4249f727afbebb15" providerId="LiveId" clId="{BFFC4460-01BC-4CA6-9129-D48F8C3C4586}" dt="2019-04-12T00:15:06.215" v="412" actId="26606"/>
          <ac:spMkLst>
            <pc:docMk/>
            <pc:sldMk cId="2656808897" sldId="260"/>
            <ac:spMk id="21" creationId="{1707FC24-6981-43D9-B525-C7832BA22463}"/>
          </ac:spMkLst>
        </pc:spChg>
        <pc:picChg chg="add del mod">
          <ac:chgData name="" userId="4249f727afbebb15" providerId="LiveId" clId="{BFFC4460-01BC-4CA6-9129-D48F8C3C4586}" dt="2019-04-12T00:15:06.215" v="412" actId="26606"/>
          <ac:picMkLst>
            <pc:docMk/>
            <pc:sldMk cId="2656808897" sldId="260"/>
            <ac:picMk id="4" creationId="{4AE6EC00-90D1-4634-A117-89752AC2C36E}"/>
          </ac:picMkLst>
        </pc:picChg>
        <pc:picChg chg="add mod">
          <ac:chgData name="" userId="4249f727afbebb15" providerId="LiveId" clId="{BFFC4460-01BC-4CA6-9129-D48F8C3C4586}" dt="2019-04-12T00:19:18.197" v="456" actId="14100"/>
          <ac:picMkLst>
            <pc:docMk/>
            <pc:sldMk cId="2656808897" sldId="260"/>
            <ac:picMk id="18" creationId="{4AE6EC00-90D1-4634-A117-89752AC2C36E}"/>
          </ac:picMkLst>
        </pc:picChg>
      </pc:sldChg>
      <pc:sldChg chg="addSp delSp modSp add">
        <pc:chgData name="" userId="4249f727afbebb15" providerId="LiveId" clId="{BFFC4460-01BC-4CA6-9129-D48F8C3C4586}" dt="2019-04-12T00:15:54.648" v="417" actId="14100"/>
        <pc:sldMkLst>
          <pc:docMk/>
          <pc:sldMk cId="1169013753" sldId="261"/>
        </pc:sldMkLst>
        <pc:spChg chg="del">
          <ac:chgData name="" userId="4249f727afbebb15" providerId="LiveId" clId="{BFFC4460-01BC-4CA6-9129-D48F8C3C4586}" dt="2019-04-12T00:15:46.943" v="415"/>
          <ac:spMkLst>
            <pc:docMk/>
            <pc:sldMk cId="1169013753" sldId="261"/>
            <ac:spMk id="2" creationId="{EDF5F81D-5257-47B5-B0B3-EBC688D8C50E}"/>
          </ac:spMkLst>
        </pc:spChg>
        <pc:spChg chg="del">
          <ac:chgData name="" userId="4249f727afbebb15" providerId="LiveId" clId="{BFFC4460-01BC-4CA6-9129-D48F8C3C4586}" dt="2019-04-12T00:12:45.069" v="397"/>
          <ac:spMkLst>
            <pc:docMk/>
            <pc:sldMk cId="1169013753" sldId="261"/>
            <ac:spMk id="3" creationId="{97F50401-C3E7-4915-8AE1-66C8E5FD62C7}"/>
          </ac:spMkLst>
        </pc:spChg>
        <pc:picChg chg="add mod">
          <ac:chgData name="" userId="4249f727afbebb15" providerId="LiveId" clId="{BFFC4460-01BC-4CA6-9129-D48F8C3C4586}" dt="2019-04-12T00:15:54.648" v="417" actId="14100"/>
          <ac:picMkLst>
            <pc:docMk/>
            <pc:sldMk cId="1169013753" sldId="261"/>
            <ac:picMk id="5" creationId="{C6157F2B-5E8E-4886-AF11-6A91D27DB837}"/>
          </ac:picMkLst>
        </pc:picChg>
      </pc:sldChg>
      <pc:sldChg chg="addSp delSp modSp add">
        <pc:chgData name="" userId="4249f727afbebb15" providerId="LiveId" clId="{BFFC4460-01BC-4CA6-9129-D48F8C3C4586}" dt="2019-04-12T00:16:16.816" v="422" actId="14100"/>
        <pc:sldMkLst>
          <pc:docMk/>
          <pc:sldMk cId="191285192" sldId="262"/>
        </pc:sldMkLst>
        <pc:spChg chg="del">
          <ac:chgData name="" userId="4249f727afbebb15" providerId="LiveId" clId="{BFFC4460-01BC-4CA6-9129-D48F8C3C4586}" dt="2019-04-12T00:16:02.953" v="418"/>
          <ac:spMkLst>
            <pc:docMk/>
            <pc:sldMk cId="191285192" sldId="262"/>
            <ac:spMk id="2" creationId="{1A038CA1-9703-435A-9AD1-859BD50BD419}"/>
          </ac:spMkLst>
        </pc:spChg>
        <pc:spChg chg="del">
          <ac:chgData name="" userId="4249f727afbebb15" providerId="LiveId" clId="{BFFC4460-01BC-4CA6-9129-D48F8C3C4586}" dt="2019-04-12T00:13:15.597" v="398"/>
          <ac:spMkLst>
            <pc:docMk/>
            <pc:sldMk cId="191285192" sldId="262"/>
            <ac:spMk id="3" creationId="{F4BC79E2-7A9E-42C4-B123-CCD4B938DB6A}"/>
          </ac:spMkLst>
        </pc:spChg>
        <pc:picChg chg="add mod">
          <ac:chgData name="" userId="4249f727afbebb15" providerId="LiveId" clId="{BFFC4460-01BC-4CA6-9129-D48F8C3C4586}" dt="2019-04-12T00:16:16.816" v="422" actId="14100"/>
          <ac:picMkLst>
            <pc:docMk/>
            <pc:sldMk cId="191285192" sldId="262"/>
            <ac:picMk id="5" creationId="{7711F980-0C1F-48DE-95C0-F1BCCB4377E0}"/>
          </ac:picMkLst>
        </pc:picChg>
      </pc:sldChg>
      <pc:sldChg chg="addSp delSp modSp add mod setBg">
        <pc:chgData name="" userId="4249f727afbebb15" providerId="LiveId" clId="{BFFC4460-01BC-4CA6-9129-D48F8C3C4586}" dt="2019-04-12T15:01:04.583" v="1375" actId="1076"/>
        <pc:sldMkLst>
          <pc:docMk/>
          <pc:sldMk cId="3451776325" sldId="263"/>
        </pc:sldMkLst>
        <pc:spChg chg="del">
          <ac:chgData name="" userId="4249f727afbebb15" providerId="LiveId" clId="{BFFC4460-01BC-4CA6-9129-D48F8C3C4586}" dt="2019-04-12T00:17:14.987" v="431"/>
          <ac:spMkLst>
            <pc:docMk/>
            <pc:sldMk cId="3451776325" sldId="263"/>
            <ac:spMk id="2" creationId="{BF9E1E04-BB95-455E-A0FF-D907529E8686}"/>
          </ac:spMkLst>
        </pc:spChg>
        <pc:spChg chg="del">
          <ac:chgData name="" userId="4249f727afbebb15" providerId="LiveId" clId="{BFFC4460-01BC-4CA6-9129-D48F8C3C4586}" dt="2019-04-12T00:17:09.191" v="430"/>
          <ac:spMkLst>
            <pc:docMk/>
            <pc:sldMk cId="3451776325" sldId="263"/>
            <ac:spMk id="3" creationId="{DE16F98D-5DBA-4C1D-8305-9CE279C95409}"/>
          </ac:spMkLst>
        </pc:spChg>
        <pc:spChg chg="add">
          <ac:chgData name="" userId="4249f727afbebb15" providerId="LiveId" clId="{BFFC4460-01BC-4CA6-9129-D48F8C3C4586}" dt="2019-04-12T14:43:18.367" v="1240" actId="26606"/>
          <ac:spMkLst>
            <pc:docMk/>
            <pc:sldMk cId="3451776325" sldId="263"/>
            <ac:spMk id="8" creationId="{A9F529C3-C941-49FD-8C67-82F134F64BDB}"/>
          </ac:spMkLst>
        </pc:spChg>
        <pc:spChg chg="add del">
          <ac:chgData name="" userId="4249f727afbebb15" providerId="LiveId" clId="{BFFC4460-01BC-4CA6-9129-D48F8C3C4586}" dt="2019-04-12T14:36:25.942" v="1228" actId="26606"/>
          <ac:spMkLst>
            <pc:docMk/>
            <pc:sldMk cId="3451776325" sldId="263"/>
            <ac:spMk id="9" creationId="{A9F529C3-C941-49FD-8C67-82F134F64BDB}"/>
          </ac:spMkLst>
        </pc:spChg>
        <pc:spChg chg="add">
          <ac:chgData name="" userId="4249f727afbebb15" providerId="LiveId" clId="{BFFC4460-01BC-4CA6-9129-D48F8C3C4586}" dt="2019-04-12T14:43:18.367" v="1240" actId="26606"/>
          <ac:spMkLst>
            <pc:docMk/>
            <pc:sldMk cId="3451776325" sldId="263"/>
            <ac:spMk id="10" creationId="{20586029-32A0-47E5-9AEC-AE3ABA6B94D0}"/>
          </ac:spMkLst>
        </pc:spChg>
        <pc:spChg chg="add del">
          <ac:chgData name="" userId="4249f727afbebb15" providerId="LiveId" clId="{BFFC4460-01BC-4CA6-9129-D48F8C3C4586}" dt="2019-04-12T14:36:25.942" v="1228" actId="26606"/>
          <ac:spMkLst>
            <pc:docMk/>
            <pc:sldMk cId="3451776325" sldId="263"/>
            <ac:spMk id="11" creationId="{20586029-32A0-47E5-9AEC-AE3ABA6B94D0}"/>
          </ac:spMkLst>
        </pc:spChg>
        <pc:picChg chg="add del mod">
          <ac:chgData name="" userId="4249f727afbebb15" providerId="LiveId" clId="{BFFC4460-01BC-4CA6-9129-D48F8C3C4586}" dt="2019-04-12T14:43:12.465" v="1237" actId="478"/>
          <ac:picMkLst>
            <pc:docMk/>
            <pc:sldMk cId="3451776325" sldId="263"/>
            <ac:picMk id="3" creationId="{799B0018-2AC9-4840-AD33-056676D6253A}"/>
          </ac:picMkLst>
        </pc:picChg>
        <pc:picChg chg="add mod ord">
          <ac:chgData name="" userId="4249f727afbebb15" providerId="LiveId" clId="{BFFC4460-01BC-4CA6-9129-D48F8C3C4586}" dt="2019-04-12T15:01:04.583" v="1375" actId="1076"/>
          <ac:picMkLst>
            <pc:docMk/>
            <pc:sldMk cId="3451776325" sldId="263"/>
            <ac:picMk id="4" creationId="{536AC37F-1202-45E7-A7AD-3BAF492FB8A2}"/>
          </ac:picMkLst>
        </pc:picChg>
        <pc:picChg chg="add mod">
          <ac:chgData name="" userId="4249f727afbebb15" providerId="LiveId" clId="{BFFC4460-01BC-4CA6-9129-D48F8C3C4586}" dt="2019-04-12T15:01:00.057" v="1374" actId="1076"/>
          <ac:picMkLst>
            <pc:docMk/>
            <pc:sldMk cId="3451776325" sldId="263"/>
            <ac:picMk id="6" creationId="{09F6F70C-50DB-4128-B27D-9B00EC6E6C15}"/>
          </ac:picMkLst>
        </pc:picChg>
        <pc:cxnChg chg="add del">
          <ac:chgData name="" userId="4249f727afbebb15" providerId="LiveId" clId="{BFFC4460-01BC-4CA6-9129-D48F8C3C4586}" dt="2019-04-12T14:36:25.942" v="1228" actId="26606"/>
          <ac:cxnSpMkLst>
            <pc:docMk/>
            <pc:sldMk cId="3451776325" sldId="263"/>
            <ac:cxnSpMk id="13" creationId="{8C730EAB-A532-4295-A302-FB4B90DB9F5E}"/>
          </ac:cxnSpMkLst>
        </pc:cxnChg>
        <pc:cxnChg chg="add">
          <ac:chgData name="" userId="4249f727afbebb15" providerId="LiveId" clId="{BFFC4460-01BC-4CA6-9129-D48F8C3C4586}" dt="2019-04-12T14:43:18.367" v="1240" actId="26606"/>
          <ac:cxnSpMkLst>
            <pc:docMk/>
            <pc:sldMk cId="3451776325" sldId="263"/>
            <ac:cxnSpMk id="15" creationId="{8C730EAB-A532-4295-A302-FB4B90DB9F5E}"/>
          </ac:cxnSpMkLst>
        </pc:cxnChg>
      </pc:sldChg>
      <pc:sldChg chg="addSp delSp modSp add del">
        <pc:chgData name="" userId="4249f727afbebb15" providerId="LiveId" clId="{BFFC4460-01BC-4CA6-9129-D48F8C3C4586}" dt="2019-04-12T00:16:21.062" v="423" actId="2696"/>
        <pc:sldMkLst>
          <pc:docMk/>
          <pc:sldMk cId="4189715361" sldId="263"/>
        </pc:sldMkLst>
        <pc:spChg chg="del">
          <ac:chgData name="" userId="4249f727afbebb15" providerId="LiveId" clId="{BFFC4460-01BC-4CA6-9129-D48F8C3C4586}" dt="2019-04-12T00:13:43.443" v="399"/>
          <ac:spMkLst>
            <pc:docMk/>
            <pc:sldMk cId="4189715361" sldId="263"/>
            <ac:spMk id="3" creationId="{42AF598A-86D6-4860-82C0-5C1A8538ED70}"/>
          </ac:spMkLst>
        </pc:spChg>
        <pc:spChg chg="add mod">
          <ac:chgData name="" userId="4249f727afbebb15" providerId="LiveId" clId="{BFFC4460-01BC-4CA6-9129-D48F8C3C4586}" dt="2019-04-12T00:14:24.555" v="402"/>
          <ac:spMkLst>
            <pc:docMk/>
            <pc:sldMk cId="4189715361" sldId="263"/>
            <ac:spMk id="6" creationId="{2965B7D8-9623-42D0-AFE4-FF1C0CABA685}"/>
          </ac:spMkLst>
        </pc:spChg>
        <pc:picChg chg="add del mod">
          <ac:chgData name="" userId="4249f727afbebb15" providerId="LiveId" clId="{BFFC4460-01BC-4CA6-9129-D48F8C3C4586}" dt="2019-04-12T00:14:24.555" v="402"/>
          <ac:picMkLst>
            <pc:docMk/>
            <pc:sldMk cId="4189715361" sldId="263"/>
            <ac:picMk id="5" creationId="{BDCA7CE2-AECE-4664-BBF5-714A0139F64C}"/>
          </ac:picMkLst>
        </pc:picChg>
      </pc:sldChg>
      <pc:sldChg chg="addSp delSp modSp add mod setBg">
        <pc:chgData name="" userId="4249f727afbebb15" providerId="LiveId" clId="{BFFC4460-01BC-4CA6-9129-D48F8C3C4586}" dt="2019-04-12T00:17:44.110" v="445" actId="20577"/>
        <pc:sldMkLst>
          <pc:docMk/>
          <pc:sldMk cId="617142184" sldId="264"/>
        </pc:sldMkLst>
        <pc:spChg chg="mod">
          <ac:chgData name="" userId="4249f727afbebb15" providerId="LiveId" clId="{BFFC4460-01BC-4CA6-9129-D48F8C3C4586}" dt="2019-04-12T00:17:44.110" v="445" actId="20577"/>
          <ac:spMkLst>
            <pc:docMk/>
            <pc:sldMk cId="617142184" sldId="264"/>
            <ac:spMk id="2" creationId="{72735E3B-6D64-4D96-B9A3-F1659734FD6D}"/>
          </ac:spMkLst>
        </pc:spChg>
        <pc:spChg chg="del">
          <ac:chgData name="" userId="4249f727afbebb15" providerId="LiveId" clId="{BFFC4460-01BC-4CA6-9129-D48F8C3C4586}" dt="2019-04-12T00:17:33.636" v="435" actId="26606"/>
          <ac:spMkLst>
            <pc:docMk/>
            <pc:sldMk cId="617142184" sldId="264"/>
            <ac:spMk id="3" creationId="{A772F430-F003-4F1F-98AC-7F3CEA1B7608}"/>
          </ac:spMkLst>
        </pc:spChg>
        <pc:spChg chg="add">
          <ac:chgData name="" userId="4249f727afbebb15" providerId="LiveId" clId="{BFFC4460-01BC-4CA6-9129-D48F8C3C4586}" dt="2019-04-12T00:17:33.636" v="435" actId="26606"/>
          <ac:spMkLst>
            <pc:docMk/>
            <pc:sldMk cId="617142184" sldId="264"/>
            <ac:spMk id="8" creationId="{23962611-DFD5-4092-AAFD-559E3DFCE2C9}"/>
          </ac:spMkLst>
        </pc:spChg>
        <pc:picChg chg="add">
          <ac:chgData name="" userId="4249f727afbebb15" providerId="LiveId" clId="{BFFC4460-01BC-4CA6-9129-D48F8C3C4586}" dt="2019-04-12T00:17:33.636" v="435" actId="26606"/>
          <ac:picMkLst>
            <pc:docMk/>
            <pc:sldMk cId="617142184" sldId="264"/>
            <ac:picMk id="10" creationId="{2270F1FA-0425-408F-9861-80BF5AFB276D}"/>
          </ac:picMkLst>
        </pc:picChg>
      </pc:sldChg>
      <pc:sldChg chg="delSp add del">
        <pc:chgData name="" userId="4249f727afbebb15" providerId="LiveId" clId="{BFFC4460-01BC-4CA6-9129-D48F8C3C4586}" dt="2019-04-12T00:40:18.672" v="559" actId="2696"/>
        <pc:sldMkLst>
          <pc:docMk/>
          <pc:sldMk cId="1646394495" sldId="265"/>
        </pc:sldMkLst>
        <pc:spChg chg="del">
          <ac:chgData name="" userId="4249f727afbebb15" providerId="LiveId" clId="{BFFC4460-01BC-4CA6-9129-D48F8C3C4586}" dt="2019-04-12T00:37:15.976" v="558"/>
          <ac:spMkLst>
            <pc:docMk/>
            <pc:sldMk cId="1646394495" sldId="265"/>
            <ac:spMk id="2" creationId="{BDD6F16D-248F-4F2E-B819-C764897626E6}"/>
          </ac:spMkLst>
        </pc:spChg>
      </pc:sldChg>
      <pc:sldChg chg="modSp add">
        <pc:chgData name="" userId="4249f727afbebb15" providerId="LiveId" clId="{BFFC4460-01BC-4CA6-9129-D48F8C3C4586}" dt="2019-04-12T14:49:05.558" v="1368" actId="12"/>
        <pc:sldMkLst>
          <pc:docMk/>
          <pc:sldMk cId="2162091229" sldId="266"/>
        </pc:sldMkLst>
        <pc:spChg chg="mod">
          <ac:chgData name="" userId="4249f727afbebb15" providerId="LiveId" clId="{BFFC4460-01BC-4CA6-9129-D48F8C3C4586}" dt="2019-04-12T14:28:51.086" v="1187" actId="255"/>
          <ac:spMkLst>
            <pc:docMk/>
            <pc:sldMk cId="2162091229" sldId="266"/>
            <ac:spMk id="2" creationId="{294C4722-6A10-4DAB-A376-21DBBB1639CF}"/>
          </ac:spMkLst>
        </pc:spChg>
        <pc:spChg chg="mod">
          <ac:chgData name="" userId="4249f727afbebb15" providerId="LiveId" clId="{BFFC4460-01BC-4CA6-9129-D48F8C3C4586}" dt="2019-04-12T14:49:05.558" v="1368" actId="12"/>
          <ac:spMkLst>
            <pc:docMk/>
            <pc:sldMk cId="2162091229" sldId="266"/>
            <ac:spMk id="3" creationId="{F1938A25-05C1-4608-ACF8-EFBFE062AEA8}"/>
          </ac:spMkLst>
        </pc:spChg>
      </pc:sldChg>
      <pc:sldChg chg="addSp delSp modSp add">
        <pc:chgData name="" userId="4249f727afbebb15" providerId="LiveId" clId="{BFFC4460-01BC-4CA6-9129-D48F8C3C4586}" dt="2019-04-12T00:28:59.696" v="523" actId="1076"/>
        <pc:sldMkLst>
          <pc:docMk/>
          <pc:sldMk cId="1097859047" sldId="267"/>
        </pc:sldMkLst>
        <pc:spChg chg="del">
          <ac:chgData name="" userId="4249f727afbebb15" providerId="LiveId" clId="{BFFC4460-01BC-4CA6-9129-D48F8C3C4586}" dt="2019-04-12T00:23:22.927" v="461"/>
          <ac:spMkLst>
            <pc:docMk/>
            <pc:sldMk cId="1097859047" sldId="267"/>
            <ac:spMk id="2" creationId="{D80F69D8-7E83-4435-ACFB-CBFACEF37857}"/>
          </ac:spMkLst>
        </pc:spChg>
        <pc:spChg chg="mod">
          <ac:chgData name="" userId="4249f727afbebb15" providerId="LiveId" clId="{BFFC4460-01BC-4CA6-9129-D48F8C3C4586}" dt="2019-04-12T00:28:51.356" v="522" actId="1076"/>
          <ac:spMkLst>
            <pc:docMk/>
            <pc:sldMk cId="1097859047" sldId="267"/>
            <ac:spMk id="3" creationId="{D79EF42A-B870-4545-AFB6-C4E22E2610DB}"/>
          </ac:spMkLst>
        </pc:spChg>
        <pc:spChg chg="add mod">
          <ac:chgData name="" userId="4249f727afbebb15" providerId="LiveId" clId="{BFFC4460-01BC-4CA6-9129-D48F8C3C4586}" dt="2019-04-12T00:28:59.696" v="523" actId="1076"/>
          <ac:spMkLst>
            <pc:docMk/>
            <pc:sldMk cId="1097859047" sldId="267"/>
            <ac:spMk id="4" creationId="{AF658A55-ED4F-4DC3-AB43-58D4F4ABA7E0}"/>
          </ac:spMkLst>
        </pc:spChg>
      </pc:sldChg>
      <pc:sldChg chg="addSp delSp modSp add">
        <pc:chgData name="" userId="4249f727afbebb15" providerId="LiveId" clId="{BFFC4460-01BC-4CA6-9129-D48F8C3C4586}" dt="2019-04-12T14:07:39.397" v="670" actId="1076"/>
        <pc:sldMkLst>
          <pc:docMk/>
          <pc:sldMk cId="2394069599" sldId="268"/>
        </pc:sldMkLst>
        <pc:spChg chg="mod">
          <ac:chgData name="" userId="4249f727afbebb15" providerId="LiveId" clId="{BFFC4460-01BC-4CA6-9129-D48F8C3C4586}" dt="2019-04-12T14:07:39.397" v="670" actId="1076"/>
          <ac:spMkLst>
            <pc:docMk/>
            <pc:sldMk cId="2394069599" sldId="268"/>
            <ac:spMk id="2" creationId="{0A5AD15B-CE56-438C-A4E7-209084D7EB98}"/>
          </ac:spMkLst>
        </pc:spChg>
        <pc:spChg chg="del">
          <ac:chgData name="" userId="4249f727afbebb15" providerId="LiveId" clId="{BFFC4460-01BC-4CA6-9129-D48F8C3C4586}" dt="2019-04-12T00:30:15.829" v="530"/>
          <ac:spMkLst>
            <pc:docMk/>
            <pc:sldMk cId="2394069599" sldId="268"/>
            <ac:spMk id="3" creationId="{C1455CA9-A009-4B42-81C9-AAC16F4F2721}"/>
          </ac:spMkLst>
        </pc:spChg>
        <pc:spChg chg="add mod">
          <ac:chgData name="" userId="4249f727afbebb15" providerId="LiveId" clId="{BFFC4460-01BC-4CA6-9129-D48F8C3C4586}" dt="2019-04-12T14:07:31.366" v="669" actId="1076"/>
          <ac:spMkLst>
            <pc:docMk/>
            <pc:sldMk cId="2394069599" sldId="268"/>
            <ac:spMk id="3" creationId="{FB2ECB66-F540-4995-95B5-7844DC69A87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6F263-7D1A-43A1-B1FF-BD608B1D38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67DC0-72D8-4CF3-B338-A4CEC10432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E04374-623B-46CD-82B6-A75015337134}"/>
              </a:ext>
            </a:extLst>
          </p:cNvPr>
          <p:cNvSpPr>
            <a:spLocks noGrp="1"/>
          </p:cNvSpPr>
          <p:nvPr>
            <p:ph type="dt" sz="half" idx="10"/>
          </p:nvPr>
        </p:nvSpPr>
        <p:spPr/>
        <p:txBody>
          <a:bodyPr/>
          <a:lstStyle/>
          <a:p>
            <a:fld id="{EB5FA6FB-EDBD-436A-B790-A31E49B0B20D}" type="datetimeFigureOut">
              <a:rPr lang="en-US" smtClean="0"/>
              <a:t>4/11/2019</a:t>
            </a:fld>
            <a:endParaRPr lang="en-US"/>
          </a:p>
        </p:txBody>
      </p:sp>
      <p:sp>
        <p:nvSpPr>
          <p:cNvPr id="5" name="Footer Placeholder 4">
            <a:extLst>
              <a:ext uri="{FF2B5EF4-FFF2-40B4-BE49-F238E27FC236}">
                <a16:creationId xmlns:a16="http://schemas.microsoft.com/office/drawing/2014/main" id="{8905A38E-265B-4506-8C32-7E932BB743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968021-296A-474B-B925-65899EEE16FA}"/>
              </a:ext>
            </a:extLst>
          </p:cNvPr>
          <p:cNvSpPr>
            <a:spLocks noGrp="1"/>
          </p:cNvSpPr>
          <p:nvPr>
            <p:ph type="sldNum" sz="quarter" idx="12"/>
          </p:nvPr>
        </p:nvSpPr>
        <p:spPr/>
        <p:txBody>
          <a:bodyPr/>
          <a:lstStyle/>
          <a:p>
            <a:fld id="{48DBF4A2-02BA-4A01-A82E-38935DC5255C}" type="slidenum">
              <a:rPr lang="en-US" smtClean="0"/>
              <a:t>‹#›</a:t>
            </a:fld>
            <a:endParaRPr lang="en-US"/>
          </a:p>
        </p:txBody>
      </p:sp>
    </p:spTree>
    <p:extLst>
      <p:ext uri="{BB962C8B-B14F-4D97-AF65-F5344CB8AC3E}">
        <p14:creationId xmlns:p14="http://schemas.microsoft.com/office/powerpoint/2010/main" val="2990789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17836-7058-4351-A71A-A4A1E46E08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015114-69D5-4FC2-8EB6-82AED5E4ED3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C97D0C-EAAA-4AD2-AF0B-CB36B07BDBC3}"/>
              </a:ext>
            </a:extLst>
          </p:cNvPr>
          <p:cNvSpPr>
            <a:spLocks noGrp="1"/>
          </p:cNvSpPr>
          <p:nvPr>
            <p:ph type="dt" sz="half" idx="10"/>
          </p:nvPr>
        </p:nvSpPr>
        <p:spPr/>
        <p:txBody>
          <a:bodyPr/>
          <a:lstStyle/>
          <a:p>
            <a:fld id="{EB5FA6FB-EDBD-436A-B790-A31E49B0B20D}" type="datetimeFigureOut">
              <a:rPr lang="en-US" smtClean="0"/>
              <a:t>4/11/2019</a:t>
            </a:fld>
            <a:endParaRPr lang="en-US"/>
          </a:p>
        </p:txBody>
      </p:sp>
      <p:sp>
        <p:nvSpPr>
          <p:cNvPr id="5" name="Footer Placeholder 4">
            <a:extLst>
              <a:ext uri="{FF2B5EF4-FFF2-40B4-BE49-F238E27FC236}">
                <a16:creationId xmlns:a16="http://schemas.microsoft.com/office/drawing/2014/main" id="{79A7C608-D587-4226-9740-16C420AA2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EC8988-7837-4438-A90C-C85332303C53}"/>
              </a:ext>
            </a:extLst>
          </p:cNvPr>
          <p:cNvSpPr>
            <a:spLocks noGrp="1"/>
          </p:cNvSpPr>
          <p:nvPr>
            <p:ph type="sldNum" sz="quarter" idx="12"/>
          </p:nvPr>
        </p:nvSpPr>
        <p:spPr/>
        <p:txBody>
          <a:bodyPr/>
          <a:lstStyle/>
          <a:p>
            <a:fld id="{48DBF4A2-02BA-4A01-A82E-38935DC5255C}" type="slidenum">
              <a:rPr lang="en-US" smtClean="0"/>
              <a:t>‹#›</a:t>
            </a:fld>
            <a:endParaRPr lang="en-US"/>
          </a:p>
        </p:txBody>
      </p:sp>
    </p:spTree>
    <p:extLst>
      <p:ext uri="{BB962C8B-B14F-4D97-AF65-F5344CB8AC3E}">
        <p14:creationId xmlns:p14="http://schemas.microsoft.com/office/powerpoint/2010/main" val="75819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DAAB6B-70B2-4DCE-A686-FF1509EA8E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14BD53-0CBF-4037-A09E-955FE17CE99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862AEE-B529-4755-B48A-BBBAEBCD0987}"/>
              </a:ext>
            </a:extLst>
          </p:cNvPr>
          <p:cNvSpPr>
            <a:spLocks noGrp="1"/>
          </p:cNvSpPr>
          <p:nvPr>
            <p:ph type="dt" sz="half" idx="10"/>
          </p:nvPr>
        </p:nvSpPr>
        <p:spPr/>
        <p:txBody>
          <a:bodyPr/>
          <a:lstStyle/>
          <a:p>
            <a:fld id="{EB5FA6FB-EDBD-436A-B790-A31E49B0B20D}" type="datetimeFigureOut">
              <a:rPr lang="en-US" smtClean="0"/>
              <a:t>4/11/2019</a:t>
            </a:fld>
            <a:endParaRPr lang="en-US"/>
          </a:p>
        </p:txBody>
      </p:sp>
      <p:sp>
        <p:nvSpPr>
          <p:cNvPr id="5" name="Footer Placeholder 4">
            <a:extLst>
              <a:ext uri="{FF2B5EF4-FFF2-40B4-BE49-F238E27FC236}">
                <a16:creationId xmlns:a16="http://schemas.microsoft.com/office/drawing/2014/main" id="{ECB59471-223A-4146-93ED-86D6A561E3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550C2B-5BC9-4791-9521-7BFC53F9E009}"/>
              </a:ext>
            </a:extLst>
          </p:cNvPr>
          <p:cNvSpPr>
            <a:spLocks noGrp="1"/>
          </p:cNvSpPr>
          <p:nvPr>
            <p:ph type="sldNum" sz="quarter" idx="12"/>
          </p:nvPr>
        </p:nvSpPr>
        <p:spPr/>
        <p:txBody>
          <a:bodyPr/>
          <a:lstStyle/>
          <a:p>
            <a:fld id="{48DBF4A2-02BA-4A01-A82E-38935DC5255C}" type="slidenum">
              <a:rPr lang="en-US" smtClean="0"/>
              <a:t>‹#›</a:t>
            </a:fld>
            <a:endParaRPr lang="en-US"/>
          </a:p>
        </p:txBody>
      </p:sp>
    </p:spTree>
    <p:extLst>
      <p:ext uri="{BB962C8B-B14F-4D97-AF65-F5344CB8AC3E}">
        <p14:creationId xmlns:p14="http://schemas.microsoft.com/office/powerpoint/2010/main" val="2021100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0E653-2005-40C3-A458-4AF4F028EE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4BCFE7-FB18-4592-9C8C-14C2EBC600E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DFA017-1ABC-4F7E-8900-FEBFFC7EE60C}"/>
              </a:ext>
            </a:extLst>
          </p:cNvPr>
          <p:cNvSpPr>
            <a:spLocks noGrp="1"/>
          </p:cNvSpPr>
          <p:nvPr>
            <p:ph type="dt" sz="half" idx="10"/>
          </p:nvPr>
        </p:nvSpPr>
        <p:spPr/>
        <p:txBody>
          <a:bodyPr/>
          <a:lstStyle/>
          <a:p>
            <a:fld id="{EB5FA6FB-EDBD-436A-B790-A31E49B0B20D}" type="datetimeFigureOut">
              <a:rPr lang="en-US" smtClean="0"/>
              <a:t>4/11/2019</a:t>
            </a:fld>
            <a:endParaRPr lang="en-US"/>
          </a:p>
        </p:txBody>
      </p:sp>
      <p:sp>
        <p:nvSpPr>
          <p:cNvPr id="5" name="Footer Placeholder 4">
            <a:extLst>
              <a:ext uri="{FF2B5EF4-FFF2-40B4-BE49-F238E27FC236}">
                <a16:creationId xmlns:a16="http://schemas.microsoft.com/office/drawing/2014/main" id="{B49F87E4-76DF-40A5-A2A1-241937B7AA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F6DE02-5716-4357-811F-EA172E080B0F}"/>
              </a:ext>
            </a:extLst>
          </p:cNvPr>
          <p:cNvSpPr>
            <a:spLocks noGrp="1"/>
          </p:cNvSpPr>
          <p:nvPr>
            <p:ph type="sldNum" sz="quarter" idx="12"/>
          </p:nvPr>
        </p:nvSpPr>
        <p:spPr/>
        <p:txBody>
          <a:bodyPr/>
          <a:lstStyle/>
          <a:p>
            <a:fld id="{48DBF4A2-02BA-4A01-A82E-38935DC5255C}" type="slidenum">
              <a:rPr lang="en-US" smtClean="0"/>
              <a:t>‹#›</a:t>
            </a:fld>
            <a:endParaRPr lang="en-US"/>
          </a:p>
        </p:txBody>
      </p:sp>
    </p:spTree>
    <p:extLst>
      <p:ext uri="{BB962C8B-B14F-4D97-AF65-F5344CB8AC3E}">
        <p14:creationId xmlns:p14="http://schemas.microsoft.com/office/powerpoint/2010/main" val="3501443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13D1-24D6-4CD4-9045-95FA21AC71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6A1697-BF22-4554-AFEE-D999825157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E939D8F-8B68-4A7A-AFEB-AE16BDB4F12C}"/>
              </a:ext>
            </a:extLst>
          </p:cNvPr>
          <p:cNvSpPr>
            <a:spLocks noGrp="1"/>
          </p:cNvSpPr>
          <p:nvPr>
            <p:ph type="dt" sz="half" idx="10"/>
          </p:nvPr>
        </p:nvSpPr>
        <p:spPr/>
        <p:txBody>
          <a:bodyPr/>
          <a:lstStyle/>
          <a:p>
            <a:fld id="{EB5FA6FB-EDBD-436A-B790-A31E49B0B20D}" type="datetimeFigureOut">
              <a:rPr lang="en-US" smtClean="0"/>
              <a:t>4/11/2019</a:t>
            </a:fld>
            <a:endParaRPr lang="en-US"/>
          </a:p>
        </p:txBody>
      </p:sp>
      <p:sp>
        <p:nvSpPr>
          <p:cNvPr id="5" name="Footer Placeholder 4">
            <a:extLst>
              <a:ext uri="{FF2B5EF4-FFF2-40B4-BE49-F238E27FC236}">
                <a16:creationId xmlns:a16="http://schemas.microsoft.com/office/drawing/2014/main" id="{22E56127-DC1E-42FF-A7CF-5FA82C3986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B33A32-9241-4A88-A7DA-C4DB6FC29D03}"/>
              </a:ext>
            </a:extLst>
          </p:cNvPr>
          <p:cNvSpPr>
            <a:spLocks noGrp="1"/>
          </p:cNvSpPr>
          <p:nvPr>
            <p:ph type="sldNum" sz="quarter" idx="12"/>
          </p:nvPr>
        </p:nvSpPr>
        <p:spPr/>
        <p:txBody>
          <a:bodyPr/>
          <a:lstStyle/>
          <a:p>
            <a:fld id="{48DBF4A2-02BA-4A01-A82E-38935DC5255C}" type="slidenum">
              <a:rPr lang="en-US" smtClean="0"/>
              <a:t>‹#›</a:t>
            </a:fld>
            <a:endParaRPr lang="en-US"/>
          </a:p>
        </p:txBody>
      </p:sp>
    </p:spTree>
    <p:extLst>
      <p:ext uri="{BB962C8B-B14F-4D97-AF65-F5344CB8AC3E}">
        <p14:creationId xmlns:p14="http://schemas.microsoft.com/office/powerpoint/2010/main" val="1876856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A8CC7-11A1-4F90-A5B6-28FA3E4FDD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E5DC48-5F7C-4B44-A924-31D72672A7A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264C0C-59EE-4B34-9FCE-C2A50C7FCAD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FB98E1-911D-4EB2-9D5C-F410E749B7F3}"/>
              </a:ext>
            </a:extLst>
          </p:cNvPr>
          <p:cNvSpPr>
            <a:spLocks noGrp="1"/>
          </p:cNvSpPr>
          <p:nvPr>
            <p:ph type="dt" sz="half" idx="10"/>
          </p:nvPr>
        </p:nvSpPr>
        <p:spPr/>
        <p:txBody>
          <a:bodyPr/>
          <a:lstStyle/>
          <a:p>
            <a:fld id="{EB5FA6FB-EDBD-436A-B790-A31E49B0B20D}" type="datetimeFigureOut">
              <a:rPr lang="en-US" smtClean="0"/>
              <a:t>4/11/2019</a:t>
            </a:fld>
            <a:endParaRPr lang="en-US"/>
          </a:p>
        </p:txBody>
      </p:sp>
      <p:sp>
        <p:nvSpPr>
          <p:cNvPr id="6" name="Footer Placeholder 5">
            <a:extLst>
              <a:ext uri="{FF2B5EF4-FFF2-40B4-BE49-F238E27FC236}">
                <a16:creationId xmlns:a16="http://schemas.microsoft.com/office/drawing/2014/main" id="{0819E7CA-B982-4CA6-9559-E67E2417B8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3F1FF2-A6C3-44D7-969A-739D381FBC75}"/>
              </a:ext>
            </a:extLst>
          </p:cNvPr>
          <p:cNvSpPr>
            <a:spLocks noGrp="1"/>
          </p:cNvSpPr>
          <p:nvPr>
            <p:ph type="sldNum" sz="quarter" idx="12"/>
          </p:nvPr>
        </p:nvSpPr>
        <p:spPr/>
        <p:txBody>
          <a:bodyPr/>
          <a:lstStyle/>
          <a:p>
            <a:fld id="{48DBF4A2-02BA-4A01-A82E-38935DC5255C}" type="slidenum">
              <a:rPr lang="en-US" smtClean="0"/>
              <a:t>‹#›</a:t>
            </a:fld>
            <a:endParaRPr lang="en-US"/>
          </a:p>
        </p:txBody>
      </p:sp>
    </p:spTree>
    <p:extLst>
      <p:ext uri="{BB962C8B-B14F-4D97-AF65-F5344CB8AC3E}">
        <p14:creationId xmlns:p14="http://schemas.microsoft.com/office/powerpoint/2010/main" val="3764609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5FA94-F3A5-4CFF-8F9D-8BC21B9B7A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F6F3BE-6ECF-45B8-B8A0-A03738CCC4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0E8E445-41B4-4438-8884-9A7D8F0EC6A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AB0496-026F-431C-B31F-32322EBAAC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EAA46D6-7FA3-45CC-BF3D-1F96EA19BEF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EDBC22-6ADE-437B-B995-56827E12EEE9}"/>
              </a:ext>
            </a:extLst>
          </p:cNvPr>
          <p:cNvSpPr>
            <a:spLocks noGrp="1"/>
          </p:cNvSpPr>
          <p:nvPr>
            <p:ph type="dt" sz="half" idx="10"/>
          </p:nvPr>
        </p:nvSpPr>
        <p:spPr/>
        <p:txBody>
          <a:bodyPr/>
          <a:lstStyle/>
          <a:p>
            <a:fld id="{EB5FA6FB-EDBD-436A-B790-A31E49B0B20D}" type="datetimeFigureOut">
              <a:rPr lang="en-US" smtClean="0"/>
              <a:t>4/11/2019</a:t>
            </a:fld>
            <a:endParaRPr lang="en-US"/>
          </a:p>
        </p:txBody>
      </p:sp>
      <p:sp>
        <p:nvSpPr>
          <p:cNvPr id="8" name="Footer Placeholder 7">
            <a:extLst>
              <a:ext uri="{FF2B5EF4-FFF2-40B4-BE49-F238E27FC236}">
                <a16:creationId xmlns:a16="http://schemas.microsoft.com/office/drawing/2014/main" id="{D46E9935-0905-4BEC-A3F3-76798AC86E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8AA8D9-AAAE-4BEA-93B9-2C7583F1E77D}"/>
              </a:ext>
            </a:extLst>
          </p:cNvPr>
          <p:cNvSpPr>
            <a:spLocks noGrp="1"/>
          </p:cNvSpPr>
          <p:nvPr>
            <p:ph type="sldNum" sz="quarter" idx="12"/>
          </p:nvPr>
        </p:nvSpPr>
        <p:spPr/>
        <p:txBody>
          <a:bodyPr/>
          <a:lstStyle/>
          <a:p>
            <a:fld id="{48DBF4A2-02BA-4A01-A82E-38935DC5255C}" type="slidenum">
              <a:rPr lang="en-US" smtClean="0"/>
              <a:t>‹#›</a:t>
            </a:fld>
            <a:endParaRPr lang="en-US"/>
          </a:p>
        </p:txBody>
      </p:sp>
    </p:spTree>
    <p:extLst>
      <p:ext uri="{BB962C8B-B14F-4D97-AF65-F5344CB8AC3E}">
        <p14:creationId xmlns:p14="http://schemas.microsoft.com/office/powerpoint/2010/main" val="2160102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C9B6-B8D6-4BEA-B003-743EE3D87D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F5BBE1-EBE4-49A9-99E2-5530D82AD9B1}"/>
              </a:ext>
            </a:extLst>
          </p:cNvPr>
          <p:cNvSpPr>
            <a:spLocks noGrp="1"/>
          </p:cNvSpPr>
          <p:nvPr>
            <p:ph type="dt" sz="half" idx="10"/>
          </p:nvPr>
        </p:nvSpPr>
        <p:spPr/>
        <p:txBody>
          <a:bodyPr/>
          <a:lstStyle/>
          <a:p>
            <a:fld id="{EB5FA6FB-EDBD-436A-B790-A31E49B0B20D}" type="datetimeFigureOut">
              <a:rPr lang="en-US" smtClean="0"/>
              <a:t>4/11/2019</a:t>
            </a:fld>
            <a:endParaRPr lang="en-US"/>
          </a:p>
        </p:txBody>
      </p:sp>
      <p:sp>
        <p:nvSpPr>
          <p:cNvPr id="4" name="Footer Placeholder 3">
            <a:extLst>
              <a:ext uri="{FF2B5EF4-FFF2-40B4-BE49-F238E27FC236}">
                <a16:creationId xmlns:a16="http://schemas.microsoft.com/office/drawing/2014/main" id="{460EED94-E667-4E9C-804E-64A60D0519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8AE000-1AF6-450F-BFAD-B0AD902C9519}"/>
              </a:ext>
            </a:extLst>
          </p:cNvPr>
          <p:cNvSpPr>
            <a:spLocks noGrp="1"/>
          </p:cNvSpPr>
          <p:nvPr>
            <p:ph type="sldNum" sz="quarter" idx="12"/>
          </p:nvPr>
        </p:nvSpPr>
        <p:spPr/>
        <p:txBody>
          <a:bodyPr/>
          <a:lstStyle/>
          <a:p>
            <a:fld id="{48DBF4A2-02BA-4A01-A82E-38935DC5255C}" type="slidenum">
              <a:rPr lang="en-US" smtClean="0"/>
              <a:t>‹#›</a:t>
            </a:fld>
            <a:endParaRPr lang="en-US"/>
          </a:p>
        </p:txBody>
      </p:sp>
    </p:spTree>
    <p:extLst>
      <p:ext uri="{BB962C8B-B14F-4D97-AF65-F5344CB8AC3E}">
        <p14:creationId xmlns:p14="http://schemas.microsoft.com/office/powerpoint/2010/main" val="2819269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3645A9-A3D4-4C2D-82C7-674DEDE82BC3}"/>
              </a:ext>
            </a:extLst>
          </p:cNvPr>
          <p:cNvSpPr>
            <a:spLocks noGrp="1"/>
          </p:cNvSpPr>
          <p:nvPr>
            <p:ph type="dt" sz="half" idx="10"/>
          </p:nvPr>
        </p:nvSpPr>
        <p:spPr/>
        <p:txBody>
          <a:bodyPr/>
          <a:lstStyle/>
          <a:p>
            <a:fld id="{EB5FA6FB-EDBD-436A-B790-A31E49B0B20D}" type="datetimeFigureOut">
              <a:rPr lang="en-US" smtClean="0"/>
              <a:t>4/11/2019</a:t>
            </a:fld>
            <a:endParaRPr lang="en-US"/>
          </a:p>
        </p:txBody>
      </p:sp>
      <p:sp>
        <p:nvSpPr>
          <p:cNvPr id="3" name="Footer Placeholder 2">
            <a:extLst>
              <a:ext uri="{FF2B5EF4-FFF2-40B4-BE49-F238E27FC236}">
                <a16:creationId xmlns:a16="http://schemas.microsoft.com/office/drawing/2014/main" id="{46BBE865-5B0E-413B-A8FA-761A426D38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727097-70D4-428A-A616-88F2EAB491EA}"/>
              </a:ext>
            </a:extLst>
          </p:cNvPr>
          <p:cNvSpPr>
            <a:spLocks noGrp="1"/>
          </p:cNvSpPr>
          <p:nvPr>
            <p:ph type="sldNum" sz="quarter" idx="12"/>
          </p:nvPr>
        </p:nvSpPr>
        <p:spPr/>
        <p:txBody>
          <a:bodyPr/>
          <a:lstStyle/>
          <a:p>
            <a:fld id="{48DBF4A2-02BA-4A01-A82E-38935DC5255C}" type="slidenum">
              <a:rPr lang="en-US" smtClean="0"/>
              <a:t>‹#›</a:t>
            </a:fld>
            <a:endParaRPr lang="en-US"/>
          </a:p>
        </p:txBody>
      </p:sp>
    </p:spTree>
    <p:extLst>
      <p:ext uri="{BB962C8B-B14F-4D97-AF65-F5344CB8AC3E}">
        <p14:creationId xmlns:p14="http://schemas.microsoft.com/office/powerpoint/2010/main" val="1378164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626FC-EC7C-45B0-A717-1DF74F64F5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00B5CC-840E-4136-B160-CA0F7519FD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8A38B7-7BB2-4D73-972A-0B28960CB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F4BF6C3-51C4-4CDE-AB95-D64205946E6B}"/>
              </a:ext>
            </a:extLst>
          </p:cNvPr>
          <p:cNvSpPr>
            <a:spLocks noGrp="1"/>
          </p:cNvSpPr>
          <p:nvPr>
            <p:ph type="dt" sz="half" idx="10"/>
          </p:nvPr>
        </p:nvSpPr>
        <p:spPr/>
        <p:txBody>
          <a:bodyPr/>
          <a:lstStyle/>
          <a:p>
            <a:fld id="{EB5FA6FB-EDBD-436A-B790-A31E49B0B20D}" type="datetimeFigureOut">
              <a:rPr lang="en-US" smtClean="0"/>
              <a:t>4/11/2019</a:t>
            </a:fld>
            <a:endParaRPr lang="en-US"/>
          </a:p>
        </p:txBody>
      </p:sp>
      <p:sp>
        <p:nvSpPr>
          <p:cNvPr id="6" name="Footer Placeholder 5">
            <a:extLst>
              <a:ext uri="{FF2B5EF4-FFF2-40B4-BE49-F238E27FC236}">
                <a16:creationId xmlns:a16="http://schemas.microsoft.com/office/drawing/2014/main" id="{8840B378-2D9C-44CC-9FEF-B7B7664E95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376484-E2DB-43F9-A63B-306F87099EAC}"/>
              </a:ext>
            </a:extLst>
          </p:cNvPr>
          <p:cNvSpPr>
            <a:spLocks noGrp="1"/>
          </p:cNvSpPr>
          <p:nvPr>
            <p:ph type="sldNum" sz="quarter" idx="12"/>
          </p:nvPr>
        </p:nvSpPr>
        <p:spPr/>
        <p:txBody>
          <a:bodyPr/>
          <a:lstStyle/>
          <a:p>
            <a:fld id="{48DBF4A2-02BA-4A01-A82E-38935DC5255C}" type="slidenum">
              <a:rPr lang="en-US" smtClean="0"/>
              <a:t>‹#›</a:t>
            </a:fld>
            <a:endParaRPr lang="en-US"/>
          </a:p>
        </p:txBody>
      </p:sp>
    </p:spTree>
    <p:extLst>
      <p:ext uri="{BB962C8B-B14F-4D97-AF65-F5344CB8AC3E}">
        <p14:creationId xmlns:p14="http://schemas.microsoft.com/office/powerpoint/2010/main" val="3245221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A3962-55F7-41CF-AC7F-1A5C241671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F462B3-2639-4E99-97C1-DBEC78E544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B69321-1122-4A2A-BB97-00B20AF8E8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1F87BC-8936-4DE1-A09B-4E337DCD7D31}"/>
              </a:ext>
            </a:extLst>
          </p:cNvPr>
          <p:cNvSpPr>
            <a:spLocks noGrp="1"/>
          </p:cNvSpPr>
          <p:nvPr>
            <p:ph type="dt" sz="half" idx="10"/>
          </p:nvPr>
        </p:nvSpPr>
        <p:spPr/>
        <p:txBody>
          <a:bodyPr/>
          <a:lstStyle/>
          <a:p>
            <a:fld id="{EB5FA6FB-EDBD-436A-B790-A31E49B0B20D}" type="datetimeFigureOut">
              <a:rPr lang="en-US" smtClean="0"/>
              <a:t>4/11/2019</a:t>
            </a:fld>
            <a:endParaRPr lang="en-US"/>
          </a:p>
        </p:txBody>
      </p:sp>
      <p:sp>
        <p:nvSpPr>
          <p:cNvPr id="6" name="Footer Placeholder 5">
            <a:extLst>
              <a:ext uri="{FF2B5EF4-FFF2-40B4-BE49-F238E27FC236}">
                <a16:creationId xmlns:a16="http://schemas.microsoft.com/office/drawing/2014/main" id="{B667F150-0342-4DDA-8B7B-FD30AC5A33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5F83CF-621C-4446-B94F-B45778AC2D29}"/>
              </a:ext>
            </a:extLst>
          </p:cNvPr>
          <p:cNvSpPr>
            <a:spLocks noGrp="1"/>
          </p:cNvSpPr>
          <p:nvPr>
            <p:ph type="sldNum" sz="quarter" idx="12"/>
          </p:nvPr>
        </p:nvSpPr>
        <p:spPr/>
        <p:txBody>
          <a:bodyPr/>
          <a:lstStyle/>
          <a:p>
            <a:fld id="{48DBF4A2-02BA-4A01-A82E-38935DC5255C}" type="slidenum">
              <a:rPr lang="en-US" smtClean="0"/>
              <a:t>‹#›</a:t>
            </a:fld>
            <a:endParaRPr lang="en-US"/>
          </a:p>
        </p:txBody>
      </p:sp>
    </p:spTree>
    <p:extLst>
      <p:ext uri="{BB962C8B-B14F-4D97-AF65-F5344CB8AC3E}">
        <p14:creationId xmlns:p14="http://schemas.microsoft.com/office/powerpoint/2010/main" val="289227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F13A72-2975-4432-92A1-7DF04F3F89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2BC3FC-7F3C-462E-80A3-F1E74D531B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8AE72E-BF38-4681-84EB-79CF466675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5FA6FB-EDBD-436A-B790-A31E49B0B20D}" type="datetimeFigureOut">
              <a:rPr lang="en-US" smtClean="0"/>
              <a:t>4/11/2019</a:t>
            </a:fld>
            <a:endParaRPr lang="en-US"/>
          </a:p>
        </p:txBody>
      </p:sp>
      <p:sp>
        <p:nvSpPr>
          <p:cNvPr id="5" name="Footer Placeholder 4">
            <a:extLst>
              <a:ext uri="{FF2B5EF4-FFF2-40B4-BE49-F238E27FC236}">
                <a16:creationId xmlns:a16="http://schemas.microsoft.com/office/drawing/2014/main" id="{DDA6AEA2-48D3-4AEF-8D23-746A3DF750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BCF0D4-4CB7-4CEE-AB51-19916394BF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DBF4A2-02BA-4A01-A82E-38935DC5255C}" type="slidenum">
              <a:rPr lang="en-US" smtClean="0"/>
              <a:t>‹#›</a:t>
            </a:fld>
            <a:endParaRPr lang="en-US"/>
          </a:p>
        </p:txBody>
      </p:sp>
    </p:spTree>
    <p:extLst>
      <p:ext uri="{BB962C8B-B14F-4D97-AF65-F5344CB8AC3E}">
        <p14:creationId xmlns:p14="http://schemas.microsoft.com/office/powerpoint/2010/main" val="4164107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71141-C87F-41B3-87D4-BAC472232EC5}"/>
              </a:ext>
            </a:extLst>
          </p:cNvPr>
          <p:cNvSpPr>
            <a:spLocks noGrp="1"/>
          </p:cNvSpPr>
          <p:nvPr>
            <p:ph type="title"/>
          </p:nvPr>
        </p:nvSpPr>
        <p:spPr>
          <a:xfrm>
            <a:off x="754224" y="0"/>
            <a:ext cx="10515600" cy="1325563"/>
          </a:xfrm>
        </p:spPr>
        <p:txBody>
          <a:bodyPr>
            <a:normAutofit/>
          </a:bodyPr>
          <a:lstStyle/>
          <a:p>
            <a:pPr algn="ctr"/>
            <a:r>
              <a:rPr lang="en-US" sz="2400" dirty="0">
                <a:latin typeface="Times New Roman" panose="02020603050405020304" pitchFamily="18" charset="0"/>
                <a:cs typeface="Times New Roman" panose="02020603050405020304" pitchFamily="18" charset="0"/>
              </a:rPr>
              <a:t>Project- INFO 6210 Data Management and Database Design</a:t>
            </a:r>
          </a:p>
        </p:txBody>
      </p:sp>
      <p:sp>
        <p:nvSpPr>
          <p:cNvPr id="3" name="Content Placeholder 2">
            <a:extLst>
              <a:ext uri="{FF2B5EF4-FFF2-40B4-BE49-F238E27FC236}">
                <a16:creationId xmlns:a16="http://schemas.microsoft.com/office/drawing/2014/main" id="{7BF3A664-6219-41D8-9568-48A588ABC8FE}"/>
              </a:ext>
            </a:extLst>
          </p:cNvPr>
          <p:cNvSpPr>
            <a:spLocks noGrp="1"/>
          </p:cNvSpPr>
          <p:nvPr>
            <p:ph idx="1"/>
          </p:nvPr>
        </p:nvSpPr>
        <p:spPr>
          <a:xfrm>
            <a:off x="838200" y="1844286"/>
            <a:ext cx="10515600" cy="4351338"/>
          </a:xfrm>
        </p:spPr>
        <p:txBody>
          <a:bodyPr/>
          <a:lstStyle/>
          <a:p>
            <a:pPr marL="0" indent="0" algn="ctr">
              <a:buNone/>
            </a:pPr>
            <a:r>
              <a:rPr lang="en-US" dirty="0"/>
              <a:t> </a:t>
            </a:r>
            <a:r>
              <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Progress Report </a:t>
            </a:r>
          </a:p>
          <a:p>
            <a:pPr marL="0" indent="0">
              <a:buNone/>
            </a:pPr>
            <a:endParaRPr lang="en-US" dirty="0"/>
          </a:p>
        </p:txBody>
      </p:sp>
      <p:pic>
        <p:nvPicPr>
          <p:cNvPr id="1026" name="Picture 2" descr="Northeastern University Logo">
            <a:extLst>
              <a:ext uri="{FF2B5EF4-FFF2-40B4-BE49-F238E27FC236}">
                <a16:creationId xmlns:a16="http://schemas.microsoft.com/office/drawing/2014/main" id="{22E2D139-7E22-46ED-A99A-B552FCA62A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0" y="2501277"/>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8A6E81B-F064-480B-8B37-55C80D6906CB}"/>
              </a:ext>
            </a:extLst>
          </p:cNvPr>
          <p:cNvSpPr/>
          <p:nvPr/>
        </p:nvSpPr>
        <p:spPr>
          <a:xfrm>
            <a:off x="9079194" y="5487738"/>
            <a:ext cx="2505815" cy="707886"/>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By : Harshita Gupta</a:t>
            </a:r>
            <a:endPar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Ritvik Chauhan </a:t>
            </a:r>
          </a:p>
        </p:txBody>
      </p:sp>
      <p:sp>
        <p:nvSpPr>
          <p:cNvPr id="5" name="Rectangle 4">
            <a:extLst>
              <a:ext uri="{FF2B5EF4-FFF2-40B4-BE49-F238E27FC236}">
                <a16:creationId xmlns:a16="http://schemas.microsoft.com/office/drawing/2014/main" id="{A039F5C1-1F5D-4CE4-BC97-A140C51502FE}"/>
              </a:ext>
            </a:extLst>
          </p:cNvPr>
          <p:cNvSpPr/>
          <p:nvPr/>
        </p:nvSpPr>
        <p:spPr>
          <a:xfrm>
            <a:off x="3797347" y="1026567"/>
            <a:ext cx="442935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JOB DATABASE</a:t>
            </a:r>
          </a:p>
        </p:txBody>
      </p:sp>
    </p:spTree>
    <p:extLst>
      <p:ext uri="{BB962C8B-B14F-4D97-AF65-F5344CB8AC3E}">
        <p14:creationId xmlns:p14="http://schemas.microsoft.com/office/powerpoint/2010/main" val="485835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2735E3B-6D64-4D96-B9A3-F1659734FD6D}"/>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Thank you!</a:t>
            </a:r>
          </a:p>
        </p:txBody>
      </p:sp>
    </p:spTree>
    <p:extLst>
      <p:ext uri="{BB962C8B-B14F-4D97-AF65-F5344CB8AC3E}">
        <p14:creationId xmlns:p14="http://schemas.microsoft.com/office/powerpoint/2010/main" val="617142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9EF42A-B870-4545-AFB6-C4E22E2610DB}"/>
              </a:ext>
            </a:extLst>
          </p:cNvPr>
          <p:cNvSpPr>
            <a:spLocks noGrp="1"/>
          </p:cNvSpPr>
          <p:nvPr>
            <p:ph idx="1"/>
          </p:nvPr>
        </p:nvSpPr>
        <p:spPr>
          <a:xfrm>
            <a:off x="2883159" y="1228466"/>
            <a:ext cx="5505062" cy="1057534"/>
          </a:xfrm>
        </p:spPr>
        <p:txBody>
          <a:bodyPr>
            <a:normAutofit/>
          </a:bodyPr>
          <a:lstStyle/>
          <a:p>
            <a:pPr marL="0" indent="0" algn="ctr">
              <a:buNone/>
            </a:pPr>
            <a:r>
              <a:rPr lang="en-US" sz="3200" dirty="0">
                <a:latin typeface="Times New Roman" panose="02020603050405020304" pitchFamily="18" charset="0"/>
                <a:cs typeface="Times New Roman" panose="02020603050405020304" pitchFamily="18" charset="0"/>
              </a:rPr>
              <a:t>Job Database Project Idea:</a:t>
            </a:r>
          </a:p>
        </p:txBody>
      </p:sp>
      <p:sp>
        <p:nvSpPr>
          <p:cNvPr id="4" name="Rectangle 3">
            <a:extLst>
              <a:ext uri="{FF2B5EF4-FFF2-40B4-BE49-F238E27FC236}">
                <a16:creationId xmlns:a16="http://schemas.microsoft.com/office/drawing/2014/main" id="{AF658A55-ED4F-4DC3-AB43-58D4F4ABA7E0}"/>
              </a:ext>
            </a:extLst>
          </p:cNvPr>
          <p:cNvSpPr/>
          <p:nvPr/>
        </p:nvSpPr>
        <p:spPr>
          <a:xfrm>
            <a:off x="1950098" y="2767280"/>
            <a:ext cx="8584163" cy="1323439"/>
          </a:xfrm>
          <a:prstGeom prst="rect">
            <a:avLst/>
          </a:prstGeom>
        </p:spPr>
        <p:txBody>
          <a:bodyPr wrap="square">
            <a:spAutoFit/>
          </a:bodyPr>
          <a:lstStyle/>
          <a:p>
            <a:r>
              <a:rPr lang="en-US" sz="2000" dirty="0">
                <a:solidFill>
                  <a:srgbClr val="222222"/>
                </a:solidFill>
                <a:latin typeface="Times New Roman" panose="02020603050405020304" pitchFamily="18" charset="0"/>
                <a:ea typeface="Times New Roman" panose="02020603050405020304" pitchFamily="18" charset="0"/>
              </a:rPr>
              <a:t>The goal of this project is to have a list of at least 1500 companies with their website and media pages links for domains such as Finance, Health Care, Digital Marketing, Engineering – Computer vision and E-commerce. Apart from that, we will also have the list of relevant skills required for a domain.</a:t>
            </a:r>
            <a:endParaRPr lang="en-US" sz="2000" dirty="0"/>
          </a:p>
        </p:txBody>
      </p:sp>
    </p:spTree>
    <p:extLst>
      <p:ext uri="{BB962C8B-B14F-4D97-AF65-F5344CB8AC3E}">
        <p14:creationId xmlns:p14="http://schemas.microsoft.com/office/powerpoint/2010/main" val="1097859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545CEB-5D9D-4845-A17D-E3ADF5687A98}"/>
              </a:ext>
            </a:extLst>
          </p:cNvPr>
          <p:cNvSpPr>
            <a:spLocks noGrp="1"/>
          </p:cNvSpPr>
          <p:nvPr>
            <p:ph idx="1"/>
          </p:nvPr>
        </p:nvSpPr>
        <p:spPr>
          <a:xfrm>
            <a:off x="737117" y="709126"/>
            <a:ext cx="9162663" cy="5635689"/>
          </a:xfrm>
        </p:spPr>
        <p:txBody>
          <a:bodyPr>
            <a:normAutofit fontScale="85000" lnSpcReduction="20000"/>
          </a:bodyPr>
          <a:lstStyle/>
          <a:p>
            <a:pPr marL="0" indent="0">
              <a:buNone/>
            </a:pPr>
            <a:r>
              <a:rPr lang="en-US" dirty="0"/>
              <a:t>Following are the requirements for the project</a:t>
            </a:r>
          </a:p>
          <a:p>
            <a:pPr lvl="0"/>
            <a:endParaRPr lang="en-US" dirty="0"/>
          </a:p>
          <a:p>
            <a:pPr lvl="0"/>
            <a:r>
              <a:rPr lang="en-US" dirty="0"/>
              <a:t>To Create a list of 300/450 companies with their website and media page links.</a:t>
            </a:r>
          </a:p>
          <a:p>
            <a:pPr marL="0" indent="0">
              <a:buNone/>
            </a:pPr>
            <a:endParaRPr lang="en-US" dirty="0"/>
          </a:p>
          <a:p>
            <a:pPr lvl="0"/>
            <a:r>
              <a:rPr lang="en-US" dirty="0"/>
              <a:t>To Create a robot which extracts data from their website and media pages for one company.</a:t>
            </a:r>
          </a:p>
          <a:p>
            <a:pPr marL="0" indent="0">
              <a:buNone/>
            </a:pPr>
            <a:endParaRPr lang="en-US" dirty="0"/>
          </a:p>
          <a:p>
            <a:pPr lvl="0"/>
            <a:r>
              <a:rPr lang="en-US" dirty="0"/>
              <a:t>To Generalize the code which can run for all the companies or for most of the companies.</a:t>
            </a:r>
          </a:p>
          <a:p>
            <a:pPr marL="0" indent="0">
              <a:buNone/>
            </a:pPr>
            <a:endParaRPr lang="en-US" dirty="0"/>
          </a:p>
          <a:p>
            <a:pPr lvl="0"/>
            <a:r>
              <a:rPr lang="en-US" dirty="0"/>
              <a:t>Manually change the links for remaining companies to extract the data.</a:t>
            </a:r>
          </a:p>
          <a:p>
            <a:pPr marL="0" indent="0">
              <a:buNone/>
            </a:pPr>
            <a:endParaRPr lang="en-US" dirty="0"/>
          </a:p>
          <a:p>
            <a:pPr lvl="0"/>
            <a:r>
              <a:rPr lang="en-US" dirty="0"/>
              <a:t>To Create a word cloud for the most relevant skills for a domain.</a:t>
            </a:r>
          </a:p>
          <a:p>
            <a:endParaRPr lang="en-US" dirty="0"/>
          </a:p>
        </p:txBody>
      </p:sp>
    </p:spTree>
    <p:extLst>
      <p:ext uri="{BB962C8B-B14F-4D97-AF65-F5344CB8AC3E}">
        <p14:creationId xmlns:p14="http://schemas.microsoft.com/office/powerpoint/2010/main" val="1406921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AD15B-CE56-438C-A4E7-209084D7EB98}"/>
              </a:ext>
            </a:extLst>
          </p:cNvPr>
          <p:cNvSpPr>
            <a:spLocks noGrp="1"/>
          </p:cNvSpPr>
          <p:nvPr>
            <p:ph type="title"/>
          </p:nvPr>
        </p:nvSpPr>
        <p:spPr>
          <a:xfrm>
            <a:off x="4529235" y="1872843"/>
            <a:ext cx="3733800" cy="701643"/>
          </a:xfrm>
        </p:spPr>
        <p:txBody>
          <a:bodyPr>
            <a:normAutofit/>
          </a:bodyPr>
          <a:lstStyle/>
          <a:p>
            <a:r>
              <a:rPr lang="en-US" sz="2400" dirty="0">
                <a:latin typeface="Times New Roman" panose="02020603050405020304" pitchFamily="18" charset="0"/>
                <a:cs typeface="Times New Roman" panose="02020603050405020304" pitchFamily="18" charset="0"/>
              </a:rPr>
              <a:t>What we have done ….</a:t>
            </a:r>
          </a:p>
        </p:txBody>
      </p:sp>
      <p:sp>
        <p:nvSpPr>
          <p:cNvPr id="3" name="Rectangle 2">
            <a:extLst>
              <a:ext uri="{FF2B5EF4-FFF2-40B4-BE49-F238E27FC236}">
                <a16:creationId xmlns:a16="http://schemas.microsoft.com/office/drawing/2014/main" id="{FB2ECB66-F540-4995-95B5-7844DC69A87B}"/>
              </a:ext>
            </a:extLst>
          </p:cNvPr>
          <p:cNvSpPr/>
          <p:nvPr/>
        </p:nvSpPr>
        <p:spPr>
          <a:xfrm>
            <a:off x="2164703" y="3429000"/>
            <a:ext cx="8462865" cy="1064009"/>
          </a:xfrm>
          <a:prstGeom prst="rect">
            <a:avLst/>
          </a:prstGeom>
        </p:spPr>
        <p:txBody>
          <a:bodyPr wrap="square">
            <a:spAutoFit/>
          </a:bodyPr>
          <a:lstStyle/>
          <a:p>
            <a:pPr>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We have explored the different job portals available and researched about the different domains for jobs. Also searched about the skill set required for specific domains and viewed some articles regarding job database.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94069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EB1C23-6323-47E6-9E8F-AFC1E37BF4F7}"/>
              </a:ext>
            </a:extLst>
          </p:cNvPr>
          <p:cNvSpPr>
            <a:spLocks noGrp="1"/>
          </p:cNvSpPr>
          <p:nvPr>
            <p:ph type="title"/>
          </p:nvPr>
        </p:nvSpPr>
        <p:spPr>
          <a:xfrm>
            <a:off x="742950" y="742951"/>
            <a:ext cx="3476625" cy="4962524"/>
          </a:xfrm>
          <a:prstGeom prst="ellipse">
            <a:avLst/>
          </a:prstGeom>
        </p:spPr>
        <p:txBody>
          <a:bodyPr vert="horz" lIns="91440" tIns="45720" rIns="91440" bIns="45720" rtlCol="0" anchor="ctr">
            <a:noAutofit/>
          </a:bodyPr>
          <a:lstStyle/>
          <a:p>
            <a:pPr algn="ctr"/>
            <a:r>
              <a:rPr lang="en-US" sz="1800" kern="1200" dirty="0">
                <a:solidFill>
                  <a:srgbClr val="FFFFFF"/>
                </a:solidFill>
                <a:latin typeface="+mj-lt"/>
                <a:ea typeface="+mj-ea"/>
                <a:cs typeface="+mj-cs"/>
              </a:rPr>
              <a:t>We collected </a:t>
            </a:r>
            <a:r>
              <a:rPr lang="en-US" sz="1800" dirty="0">
                <a:solidFill>
                  <a:srgbClr val="FFFFFF"/>
                </a:solidFill>
              </a:rPr>
              <a:t>job data by </a:t>
            </a:r>
            <a:r>
              <a:rPr lang="en-US" sz="1800" kern="1200" dirty="0">
                <a:solidFill>
                  <a:srgbClr val="FFFFFF"/>
                </a:solidFill>
                <a:latin typeface="+mj-lt"/>
                <a:ea typeface="+mj-ea"/>
                <a:cs typeface="+mj-cs"/>
              </a:rPr>
              <a:t>scraping data from different job platforms for different domain and assembling it together.</a:t>
            </a:r>
            <a:br>
              <a:rPr lang="en-US" sz="1800" kern="1200" dirty="0">
                <a:solidFill>
                  <a:srgbClr val="FFFFFF"/>
                </a:solidFill>
                <a:latin typeface="+mj-lt"/>
                <a:ea typeface="+mj-ea"/>
                <a:cs typeface="+mj-cs"/>
              </a:rPr>
            </a:br>
            <a:r>
              <a:rPr lang="en-US" sz="1800" kern="1200" dirty="0">
                <a:solidFill>
                  <a:srgbClr val="FFFFFF"/>
                </a:solidFill>
                <a:latin typeface="+mj-lt"/>
                <a:ea typeface="+mj-ea"/>
                <a:cs typeface="+mj-cs"/>
              </a:rPr>
              <a:t>.</a:t>
            </a:r>
            <a:br>
              <a:rPr lang="en-US" sz="1800" kern="1200" dirty="0">
                <a:solidFill>
                  <a:srgbClr val="FFFFFF"/>
                </a:solidFill>
                <a:latin typeface="+mj-lt"/>
                <a:ea typeface="+mj-ea"/>
                <a:cs typeface="+mj-cs"/>
              </a:rPr>
            </a:br>
            <a:endParaRPr lang="en-US" sz="1800" kern="1200" dirty="0">
              <a:solidFill>
                <a:srgbClr val="FFFFFF"/>
              </a:solidFill>
              <a:latin typeface="+mj-lt"/>
              <a:ea typeface="+mj-ea"/>
              <a:cs typeface="+mj-cs"/>
            </a:endParaRPr>
          </a:p>
        </p:txBody>
      </p:sp>
      <p:pic>
        <p:nvPicPr>
          <p:cNvPr id="18" name="Content Placeholder 4">
            <a:extLst>
              <a:ext uri="{FF2B5EF4-FFF2-40B4-BE49-F238E27FC236}">
                <a16:creationId xmlns:a16="http://schemas.microsoft.com/office/drawing/2014/main" id="{4AE6EC00-90D1-4634-A117-89752AC2C3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4596" y="1156996"/>
            <a:ext cx="7231224" cy="4926563"/>
          </a:xfrm>
          <a:prstGeom prst="rect">
            <a:avLst/>
          </a:prstGeom>
        </p:spPr>
      </p:pic>
    </p:spTree>
    <p:extLst>
      <p:ext uri="{BB962C8B-B14F-4D97-AF65-F5344CB8AC3E}">
        <p14:creationId xmlns:p14="http://schemas.microsoft.com/office/powerpoint/2010/main" val="2656808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6157F2B-5E8E-4886-AF11-6A91D27DB8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2748" y="1184988"/>
            <a:ext cx="8608370" cy="5026443"/>
          </a:xfrm>
        </p:spPr>
      </p:pic>
    </p:spTree>
    <p:extLst>
      <p:ext uri="{BB962C8B-B14F-4D97-AF65-F5344CB8AC3E}">
        <p14:creationId xmlns:p14="http://schemas.microsoft.com/office/powerpoint/2010/main" val="1169013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711F980-0C1F-48DE-95C0-F1BCCB4377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9833" y="494522"/>
            <a:ext cx="9176518" cy="5943600"/>
          </a:xfrm>
        </p:spPr>
      </p:pic>
    </p:spTree>
    <p:extLst>
      <p:ext uri="{BB962C8B-B14F-4D97-AF65-F5344CB8AC3E}">
        <p14:creationId xmlns:p14="http://schemas.microsoft.com/office/powerpoint/2010/main" val="191285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2">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9F6F70C-50DB-4128-B27D-9B00EC6E6C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0115" y="1785367"/>
            <a:ext cx="5294716" cy="2917261"/>
          </a:xfrm>
          <a:prstGeom prst="rect">
            <a:avLst/>
          </a:prstGeom>
        </p:spPr>
      </p:pic>
      <p:cxnSp>
        <p:nvCxnSpPr>
          <p:cNvPr id="15" name="Straight Connector 14">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536AC37F-1202-45E7-A7AD-3BAF492FB8A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7169" y="1785367"/>
            <a:ext cx="5424326" cy="3417324"/>
          </a:xfrm>
          <a:prstGeom prst="rect">
            <a:avLst/>
          </a:prstGeom>
        </p:spPr>
      </p:pic>
    </p:spTree>
    <p:extLst>
      <p:ext uri="{BB962C8B-B14F-4D97-AF65-F5344CB8AC3E}">
        <p14:creationId xmlns:p14="http://schemas.microsoft.com/office/powerpoint/2010/main" val="3451776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C4722-6A10-4DAB-A376-21DBBB1639CF}"/>
              </a:ext>
            </a:extLst>
          </p:cNvPr>
          <p:cNvSpPr>
            <a:spLocks noGrp="1"/>
          </p:cNvSpPr>
          <p:nvPr>
            <p:ph type="title"/>
          </p:nvPr>
        </p:nvSpPr>
        <p:spPr>
          <a:xfrm>
            <a:off x="838200" y="346464"/>
            <a:ext cx="10515600" cy="1325563"/>
          </a:xfrm>
        </p:spPr>
        <p:txBody>
          <a:bodyPr>
            <a:normAutofit/>
          </a:bodyPr>
          <a:lstStyle/>
          <a:p>
            <a:r>
              <a:rPr lang="en-US" sz="2800" dirty="0"/>
              <a:t>What we will be doing next…</a:t>
            </a:r>
          </a:p>
        </p:txBody>
      </p:sp>
      <p:sp>
        <p:nvSpPr>
          <p:cNvPr id="3" name="Content Placeholder 2">
            <a:extLst>
              <a:ext uri="{FF2B5EF4-FFF2-40B4-BE49-F238E27FC236}">
                <a16:creationId xmlns:a16="http://schemas.microsoft.com/office/drawing/2014/main" id="{F1938A25-05C1-4608-ACF8-EFBFE062AEA8}"/>
              </a:ext>
            </a:extLst>
          </p:cNvPr>
          <p:cNvSpPr>
            <a:spLocks noGrp="1"/>
          </p:cNvSpPr>
          <p:nvPr>
            <p:ph idx="1"/>
          </p:nvPr>
        </p:nvSpPr>
        <p:spPr>
          <a:xfrm>
            <a:off x="718456" y="1912776"/>
            <a:ext cx="10635343" cy="3993501"/>
          </a:xfrm>
        </p:spPr>
        <p:txBody>
          <a:bodyPr>
            <a:normAutofit/>
          </a:bodyPr>
          <a:lstStyle/>
          <a:p>
            <a:r>
              <a:rPr lang="en-US" sz="2000" dirty="0">
                <a:latin typeface="Times New Roman" panose="02020603050405020304" pitchFamily="18" charset="0"/>
                <a:cs typeface="Times New Roman" panose="02020603050405020304" pitchFamily="18" charset="0"/>
              </a:rPr>
              <a:t>Till we have scraped the data for different Jobs at one place</a:t>
            </a:r>
          </a:p>
          <a:p>
            <a:r>
              <a:rPr lang="en-US" sz="2000" dirty="0">
                <a:latin typeface="Times New Roman" panose="02020603050405020304" pitchFamily="18" charset="0"/>
                <a:cs typeface="Times New Roman" panose="02020603050405020304" pitchFamily="18" charset="0"/>
              </a:rPr>
              <a:t>Normalization and grouping of the companies according to different domain,</a:t>
            </a:r>
          </a:p>
          <a:p>
            <a:pPr marL="0" indent="0">
              <a:buNone/>
            </a:pPr>
            <a:r>
              <a:rPr lang="en-US" sz="2000" dirty="0">
                <a:latin typeface="Times New Roman" panose="02020603050405020304" pitchFamily="18" charset="0"/>
                <a:cs typeface="Times New Roman" panose="02020603050405020304" pitchFamily="18" charset="0"/>
              </a:rPr>
              <a:t>     skills, technologies and requirements for position</a:t>
            </a:r>
          </a:p>
          <a:p>
            <a:r>
              <a:rPr lang="en-US" sz="2000" dirty="0">
                <a:latin typeface="Times New Roman" panose="02020603050405020304" pitchFamily="18" charset="0"/>
                <a:cs typeface="Times New Roman" panose="02020603050405020304" pitchFamily="18" charset="0"/>
              </a:rPr>
              <a:t>Next we will be Scrapping the requirements and information about the job from individual Companies</a:t>
            </a:r>
          </a:p>
          <a:p>
            <a:r>
              <a:rPr lang="en-US" sz="2000" dirty="0">
                <a:latin typeface="Times New Roman" panose="02020603050405020304" pitchFamily="18" charset="0"/>
                <a:cs typeface="Times New Roman" panose="02020603050405020304" pitchFamily="18" charset="0"/>
              </a:rPr>
              <a:t>We will automate this process</a:t>
            </a:r>
          </a:p>
          <a:p>
            <a:r>
              <a:rPr lang="en-US" sz="2000" dirty="0">
                <a:latin typeface="Times New Roman" panose="02020603050405020304" pitchFamily="18" charset="0"/>
                <a:cs typeface="Times New Roman" panose="02020603050405020304" pitchFamily="18" charset="0"/>
              </a:rPr>
              <a:t>On the basis of job requirements, we will rate the jobs on a scale of 1 to 5, </a:t>
            </a:r>
          </a:p>
          <a:p>
            <a:pPr marL="0" indent="0">
              <a:buNone/>
            </a:pPr>
            <a:r>
              <a:rPr lang="en-US" sz="2000" dirty="0">
                <a:latin typeface="Times New Roman" panose="02020603050405020304" pitchFamily="18" charset="0"/>
                <a:cs typeface="Times New Roman" panose="02020603050405020304" pitchFamily="18" charset="0"/>
              </a:rPr>
              <a:t>        where 1 being Entry Level Job while 5 being Senior Level Job</a:t>
            </a:r>
          </a:p>
          <a:p>
            <a:r>
              <a:rPr lang="en-US" sz="2000" dirty="0">
                <a:latin typeface="Times New Roman" panose="02020603050405020304" pitchFamily="18" charset="0"/>
                <a:cs typeface="Times New Roman" panose="02020603050405020304" pitchFamily="18" charset="0"/>
              </a:rPr>
              <a:t>On the basis of skill set we will be predicting the chances of landing an interview.</a:t>
            </a:r>
          </a:p>
        </p:txBody>
      </p:sp>
    </p:spTree>
    <p:extLst>
      <p:ext uri="{BB962C8B-B14F-4D97-AF65-F5344CB8AC3E}">
        <p14:creationId xmlns:p14="http://schemas.microsoft.com/office/powerpoint/2010/main" val="21620912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337</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Project- INFO 6210 Data Management and Database Design</vt:lpstr>
      <vt:lpstr>PowerPoint Presentation</vt:lpstr>
      <vt:lpstr>PowerPoint Presentation</vt:lpstr>
      <vt:lpstr>What we have done ….</vt:lpstr>
      <vt:lpstr>We collected job data by scraping data from different job platforms for different domain and assembling it together. . </vt:lpstr>
      <vt:lpstr>PowerPoint Presentation</vt:lpstr>
      <vt:lpstr>PowerPoint Presentation</vt:lpstr>
      <vt:lpstr>PowerPoint Presentation</vt:lpstr>
      <vt:lpstr>What we will be doing next…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INFO 6210 Data Management and Database Design</dc:title>
  <dc:creator>Harshita Gupta</dc:creator>
  <cp:lastModifiedBy>Harshita Gupta</cp:lastModifiedBy>
  <cp:revision>1</cp:revision>
  <dcterms:created xsi:type="dcterms:W3CDTF">2019-04-12T14:43:18Z</dcterms:created>
  <dcterms:modified xsi:type="dcterms:W3CDTF">2019-04-12T15:01:13Z</dcterms:modified>
</cp:coreProperties>
</file>