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926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F5BFA-00C1-4E90-B5E8-043FBB399A4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6F009-6F31-46E1-A930-5758D9EE4265}">
      <dgm:prSet phldrT="[Text]" custT="1"/>
      <dgm:spPr/>
      <dgm:t>
        <a:bodyPr/>
        <a:lstStyle/>
        <a:p>
          <a:pPr algn="ctr"/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Select Application</a:t>
          </a:r>
          <a:endParaRPr lang="en-US" sz="2000" b="1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DD22247-5D12-48C3-A690-D3FEAB9CE844}" type="parTrans" cxnId="{7E7F0C75-D4B8-499E-8AC4-F2D6E6F66C61}">
      <dgm:prSet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3E5A301-0C94-4008-BC64-BA826FFF802A}" type="sibTrans" cxnId="{7E7F0C75-D4B8-499E-8AC4-F2D6E6F66C61}">
      <dgm:prSet custT="1"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8CDEAC7-E10E-4490-AB43-708FD2A0BC64}">
      <dgm:prSet phldrT="[Text]" custT="1"/>
      <dgm:spPr/>
      <dgm:t>
        <a:bodyPr/>
        <a:lstStyle/>
        <a:p>
          <a:pPr algn="ctr"/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Access Calendar</a:t>
          </a:r>
          <a:endParaRPr lang="en-US" sz="2000" b="1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14BD18D-C347-4FF5-9961-207CAA391678}" type="parTrans" cxnId="{CACE1728-7823-4E0C-8029-3FBD91748BE3}">
      <dgm:prSet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0426F3A-5532-4919-B87F-73DD260E8C6C}" type="sibTrans" cxnId="{CACE1728-7823-4E0C-8029-3FBD91748BE3}">
      <dgm:prSet custT="1"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6CBB825-15DD-4492-9AD1-991F986F8152}">
      <dgm:prSet phldrT="[Text]" custT="1"/>
      <dgm:spPr/>
      <dgm:t>
        <a:bodyPr/>
        <a:lstStyle/>
        <a:p>
          <a:pPr algn="ctr"/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Select a Date</a:t>
          </a:r>
          <a:endParaRPr lang="en-US" sz="2000" b="1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04A18984-01C7-4988-A873-7DC429F56BCB}" type="parTrans" cxnId="{3E95BA02-842A-4187-B2C2-CCB8603B86B2}">
      <dgm:prSet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34758C6-D075-4C85-8666-633E5F8C8B82}" type="sibTrans" cxnId="{3E95BA02-842A-4187-B2C2-CCB8603B86B2}">
      <dgm:prSet custT="1"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6BC044A-8E6C-41DA-82D4-6470318AF759}">
      <dgm:prSet phldrT="[Text]" custT="1"/>
      <dgm:spPr/>
      <dgm:t>
        <a:bodyPr/>
        <a:lstStyle/>
        <a:p>
          <a:pPr algn="ctr"/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Write Diary/</a:t>
          </a:r>
        </a:p>
        <a:p>
          <a:pPr algn="ctr"/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Take Photographs/</a:t>
          </a:r>
        </a:p>
        <a:p>
          <a:pPr algn="ctr"/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Shoot Video</a:t>
          </a:r>
          <a:endParaRPr lang="en-US" sz="2000" b="1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400CFE0-608C-42B0-8D5A-025F0F5B8FC3}" type="parTrans" cxnId="{7DEC575C-C809-4D7C-9EF5-A24F7208728B}">
      <dgm:prSet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3E4FDF6-83A2-4892-A594-6B80DD8AC2DB}" type="sibTrans" cxnId="{7DEC575C-C809-4D7C-9EF5-A24F7208728B}">
      <dgm:prSet custT="1"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CFA90D9-C98D-40B2-B4E2-C5BC75021A5C}">
      <dgm:prSet phldrT="[Text]" custT="1"/>
      <dgm:spPr/>
      <dgm:t>
        <a:bodyPr/>
        <a:lstStyle/>
        <a:p>
          <a:pPr algn="ctr"/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Save</a:t>
          </a:r>
          <a:endParaRPr lang="en-US" sz="2000" b="1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27E52C1-B8B8-4117-B94A-620561CD52B6}" type="parTrans" cxnId="{2D7A4A2E-81B1-499F-A5EC-7C597076FC7C}">
      <dgm:prSet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55B42A2-7CD6-4E29-865D-8D13688EAD14}" type="sibTrans" cxnId="{2D7A4A2E-81B1-499F-A5EC-7C597076FC7C}">
      <dgm:prSet custT="1"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598F0C9-6A83-4B3F-877C-17C69E47082D}">
      <dgm:prSet phldrT="[Text]" custT="1"/>
      <dgm:spPr/>
      <dgm:t>
        <a:bodyPr/>
        <a:lstStyle/>
        <a:p>
          <a:pPr algn="ctr"/>
          <a:r>
            <a: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Revisit same date to review content</a:t>
          </a:r>
          <a:endParaRPr lang="en-US" sz="2000" b="1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2BFA063C-50D0-44F2-920E-0510B9F8326E}" type="parTrans" cxnId="{E0734C27-E848-4E7D-B81E-1BDCB790EBDF}">
      <dgm:prSet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FFDD461-04EE-4AA6-B6D7-E05B510856FB}" type="sibTrans" cxnId="{E0734C27-E848-4E7D-B81E-1BDCB790EBDF}">
      <dgm:prSet/>
      <dgm:spPr/>
      <dgm:t>
        <a:bodyPr/>
        <a:lstStyle/>
        <a:p>
          <a:pPr algn="ctr"/>
          <a:endParaRPr lang="en-US" sz="2000" b="1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243A37-6CC7-45B1-B2C6-2AEC3D8FACF4}" type="pres">
      <dgm:prSet presAssocID="{054F5BFA-00C1-4E90-B5E8-043FBB399A4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9DB5A0-06D9-42E6-A566-8F87C37239B9}" type="pres">
      <dgm:prSet presAssocID="{88F6F009-6F31-46E1-A930-5758D9EE4265}" presName="node" presStyleLbl="node1" presStyleIdx="0" presStyleCnt="6" custLinFactNeighborX="2941" custLinFactNeighborY="-1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A97FE-A9A5-4391-A503-4BF901F91506}" type="pres">
      <dgm:prSet presAssocID="{33E5A301-0C94-4008-BC64-BA826FFF802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A4FD073-4AA8-4EB1-87AA-0539D63AB9E0}" type="pres">
      <dgm:prSet presAssocID="{33E5A301-0C94-4008-BC64-BA826FFF802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934D5B0E-19D8-4E0D-ACE7-5847A900E0DD}" type="pres">
      <dgm:prSet presAssocID="{E8CDEAC7-E10E-4490-AB43-708FD2A0BC6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79A17-AFAA-4D2B-A2ED-E7CA609B887E}" type="pres">
      <dgm:prSet presAssocID="{10426F3A-5532-4919-B87F-73DD260E8C6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79D49A5-34F0-4577-A597-99BECA253905}" type="pres">
      <dgm:prSet presAssocID="{10426F3A-5532-4919-B87F-73DD260E8C6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9177A98-D024-4AE1-AD06-58AE8FCA94A5}" type="pres">
      <dgm:prSet presAssocID="{E6CBB825-15DD-4492-9AD1-991F986F8152}" presName="node" presStyleLbl="node1" presStyleIdx="2" presStyleCnt="6" custLinFactNeighborY="-1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848F5-3F61-4360-9C3E-C45538607623}" type="pres">
      <dgm:prSet presAssocID="{434758C6-D075-4C85-8666-633E5F8C8B8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1F1242C1-7BD0-446F-9D58-57EEA1600A33}" type="pres">
      <dgm:prSet presAssocID="{434758C6-D075-4C85-8666-633E5F8C8B8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7975672-A03F-4310-A446-FBB18A88EA96}" type="pres">
      <dgm:prSet presAssocID="{A6BC044A-8E6C-41DA-82D4-6470318AF759}" presName="node" presStyleLbl="node1" presStyleIdx="3" presStyleCnt="6" custScaleY="118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B7C34-D288-45C6-A84B-ADDCE17DC80B}" type="pres">
      <dgm:prSet presAssocID="{F3E4FDF6-83A2-4892-A594-6B80DD8AC2D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7E9D3F5-A09F-4EE9-BC27-0F6E1F68FAC5}" type="pres">
      <dgm:prSet presAssocID="{F3E4FDF6-83A2-4892-A594-6B80DD8AC2D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C9D0F8D-0D2C-4392-B6C6-2C871420A6FC}" type="pres">
      <dgm:prSet presAssocID="{DCFA90D9-C98D-40B2-B4E2-C5BC75021A5C}" presName="node" presStyleLbl="node1" presStyleIdx="4" presStyleCnt="6" custScaleY="118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FAD81-B009-455B-BA7A-15B5E6CC3F86}" type="pres">
      <dgm:prSet presAssocID="{C55B42A2-7CD6-4E29-865D-8D13688EAD1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14B7CA4-B5FC-4EE8-9489-3D041F674172}" type="pres">
      <dgm:prSet presAssocID="{C55B42A2-7CD6-4E29-865D-8D13688EAD1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47AC46B-67BE-43EA-B3E3-04B8C285D523}" type="pres">
      <dgm:prSet presAssocID="{2598F0C9-6A83-4B3F-877C-17C69E47082D}" presName="node" presStyleLbl="node1" presStyleIdx="5" presStyleCnt="6" custScaleY="113644" custLinFactNeighborX="3759" custLinFactNeighborY="-2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95BA02-842A-4187-B2C2-CCB8603B86B2}" srcId="{054F5BFA-00C1-4E90-B5E8-043FBB399A48}" destId="{E6CBB825-15DD-4492-9AD1-991F986F8152}" srcOrd="2" destOrd="0" parTransId="{04A18984-01C7-4988-A873-7DC429F56BCB}" sibTransId="{434758C6-D075-4C85-8666-633E5F8C8B82}"/>
    <dgm:cxn modelId="{D0AD9C4D-B414-46CE-B245-97083446D9C0}" type="presOf" srcId="{2598F0C9-6A83-4B3F-877C-17C69E47082D}" destId="{A47AC46B-67BE-43EA-B3E3-04B8C285D523}" srcOrd="0" destOrd="0" presId="urn:microsoft.com/office/officeart/2005/8/layout/process5"/>
    <dgm:cxn modelId="{9917F070-6838-46CB-A82F-9376F51469CB}" type="presOf" srcId="{33E5A301-0C94-4008-BC64-BA826FFF802A}" destId="{FF1A97FE-A9A5-4391-A503-4BF901F91506}" srcOrd="0" destOrd="0" presId="urn:microsoft.com/office/officeart/2005/8/layout/process5"/>
    <dgm:cxn modelId="{E0E84488-D684-4F15-9412-144D67B2A5F2}" type="presOf" srcId="{434758C6-D075-4C85-8666-633E5F8C8B82}" destId="{1F1242C1-7BD0-446F-9D58-57EEA1600A33}" srcOrd="1" destOrd="0" presId="urn:microsoft.com/office/officeart/2005/8/layout/process5"/>
    <dgm:cxn modelId="{FAF79618-903B-4102-8EDF-1D8AFE1B59E8}" type="presOf" srcId="{C55B42A2-7CD6-4E29-865D-8D13688EAD14}" destId="{7F0FAD81-B009-455B-BA7A-15B5E6CC3F86}" srcOrd="0" destOrd="0" presId="urn:microsoft.com/office/officeart/2005/8/layout/process5"/>
    <dgm:cxn modelId="{F2A6340A-4A34-42F4-8FC2-52C98554A977}" type="presOf" srcId="{A6BC044A-8E6C-41DA-82D4-6470318AF759}" destId="{17975672-A03F-4310-A446-FBB18A88EA96}" srcOrd="0" destOrd="0" presId="urn:microsoft.com/office/officeart/2005/8/layout/process5"/>
    <dgm:cxn modelId="{2D7A4A2E-81B1-499F-A5EC-7C597076FC7C}" srcId="{054F5BFA-00C1-4E90-B5E8-043FBB399A48}" destId="{DCFA90D9-C98D-40B2-B4E2-C5BC75021A5C}" srcOrd="4" destOrd="0" parTransId="{127E52C1-B8B8-4117-B94A-620561CD52B6}" sibTransId="{C55B42A2-7CD6-4E29-865D-8D13688EAD14}"/>
    <dgm:cxn modelId="{9EAD8ECF-2EEA-4E4B-AFF7-43D9EAE6A2EE}" type="presOf" srcId="{F3E4FDF6-83A2-4892-A594-6B80DD8AC2DB}" destId="{167B7C34-D288-45C6-A84B-ADDCE17DC80B}" srcOrd="0" destOrd="0" presId="urn:microsoft.com/office/officeart/2005/8/layout/process5"/>
    <dgm:cxn modelId="{C29E1439-0A1E-4029-9392-BE93D85493FA}" type="presOf" srcId="{E6CBB825-15DD-4492-9AD1-991F986F8152}" destId="{39177A98-D024-4AE1-AD06-58AE8FCA94A5}" srcOrd="0" destOrd="0" presId="urn:microsoft.com/office/officeart/2005/8/layout/process5"/>
    <dgm:cxn modelId="{38266A7A-511B-4C2E-B314-A085753391F0}" type="presOf" srcId="{33E5A301-0C94-4008-BC64-BA826FFF802A}" destId="{CA4FD073-4AA8-4EB1-87AA-0539D63AB9E0}" srcOrd="1" destOrd="0" presId="urn:microsoft.com/office/officeart/2005/8/layout/process5"/>
    <dgm:cxn modelId="{E0734C27-E848-4E7D-B81E-1BDCB790EBDF}" srcId="{054F5BFA-00C1-4E90-B5E8-043FBB399A48}" destId="{2598F0C9-6A83-4B3F-877C-17C69E47082D}" srcOrd="5" destOrd="0" parTransId="{2BFA063C-50D0-44F2-920E-0510B9F8326E}" sibTransId="{8FFDD461-04EE-4AA6-B6D7-E05B510856FB}"/>
    <dgm:cxn modelId="{DF07A3E3-B65B-4084-B344-292838876A28}" type="presOf" srcId="{C55B42A2-7CD6-4E29-865D-8D13688EAD14}" destId="{114B7CA4-B5FC-4EE8-9489-3D041F674172}" srcOrd="1" destOrd="0" presId="urn:microsoft.com/office/officeart/2005/8/layout/process5"/>
    <dgm:cxn modelId="{A03E8205-93D8-4CF2-BCCF-39A73EDE3D0E}" type="presOf" srcId="{10426F3A-5532-4919-B87F-73DD260E8C6C}" destId="{C0B79A17-AFAA-4D2B-A2ED-E7CA609B887E}" srcOrd="0" destOrd="0" presId="urn:microsoft.com/office/officeart/2005/8/layout/process5"/>
    <dgm:cxn modelId="{E9AC9B34-1EED-4825-900C-FBCD5AE5A967}" type="presOf" srcId="{DCFA90D9-C98D-40B2-B4E2-C5BC75021A5C}" destId="{AC9D0F8D-0D2C-4392-B6C6-2C871420A6FC}" srcOrd="0" destOrd="0" presId="urn:microsoft.com/office/officeart/2005/8/layout/process5"/>
    <dgm:cxn modelId="{2DADD8DD-6780-4C38-BC9F-659F555C4E43}" type="presOf" srcId="{88F6F009-6F31-46E1-A930-5758D9EE4265}" destId="{C79DB5A0-06D9-42E6-A566-8F87C37239B9}" srcOrd="0" destOrd="0" presId="urn:microsoft.com/office/officeart/2005/8/layout/process5"/>
    <dgm:cxn modelId="{BB24287E-5F37-48D3-97A9-ECCA95454A32}" type="presOf" srcId="{434758C6-D075-4C85-8666-633E5F8C8B82}" destId="{7C2848F5-3F61-4360-9C3E-C45538607623}" srcOrd="0" destOrd="0" presId="urn:microsoft.com/office/officeart/2005/8/layout/process5"/>
    <dgm:cxn modelId="{7E7F0C75-D4B8-499E-8AC4-F2D6E6F66C61}" srcId="{054F5BFA-00C1-4E90-B5E8-043FBB399A48}" destId="{88F6F009-6F31-46E1-A930-5758D9EE4265}" srcOrd="0" destOrd="0" parTransId="{5DD22247-5D12-48C3-A690-D3FEAB9CE844}" sibTransId="{33E5A301-0C94-4008-BC64-BA826FFF802A}"/>
    <dgm:cxn modelId="{27250249-BF0D-4811-B64A-3D160B7B2C42}" type="presOf" srcId="{E8CDEAC7-E10E-4490-AB43-708FD2A0BC64}" destId="{934D5B0E-19D8-4E0D-ACE7-5847A900E0DD}" srcOrd="0" destOrd="0" presId="urn:microsoft.com/office/officeart/2005/8/layout/process5"/>
    <dgm:cxn modelId="{D220089D-F25B-42CD-B1D2-C42A5B3FB826}" type="presOf" srcId="{F3E4FDF6-83A2-4892-A594-6B80DD8AC2DB}" destId="{F7E9D3F5-A09F-4EE9-BC27-0F6E1F68FAC5}" srcOrd="1" destOrd="0" presId="urn:microsoft.com/office/officeart/2005/8/layout/process5"/>
    <dgm:cxn modelId="{7DEC575C-C809-4D7C-9EF5-A24F7208728B}" srcId="{054F5BFA-00C1-4E90-B5E8-043FBB399A48}" destId="{A6BC044A-8E6C-41DA-82D4-6470318AF759}" srcOrd="3" destOrd="0" parTransId="{5400CFE0-608C-42B0-8D5A-025F0F5B8FC3}" sibTransId="{F3E4FDF6-83A2-4892-A594-6B80DD8AC2DB}"/>
    <dgm:cxn modelId="{2A63FE7D-5D67-4A8A-B92F-D5C711DB41F5}" type="presOf" srcId="{054F5BFA-00C1-4E90-B5E8-043FBB399A48}" destId="{D5243A37-6CC7-45B1-B2C6-2AEC3D8FACF4}" srcOrd="0" destOrd="0" presId="urn:microsoft.com/office/officeart/2005/8/layout/process5"/>
    <dgm:cxn modelId="{CACE1728-7823-4E0C-8029-3FBD91748BE3}" srcId="{054F5BFA-00C1-4E90-B5E8-043FBB399A48}" destId="{E8CDEAC7-E10E-4490-AB43-708FD2A0BC64}" srcOrd="1" destOrd="0" parTransId="{514BD18D-C347-4FF5-9961-207CAA391678}" sibTransId="{10426F3A-5532-4919-B87F-73DD260E8C6C}"/>
    <dgm:cxn modelId="{A550821E-E5A1-4A7B-AA37-A7AAAEF8AA8D}" type="presOf" srcId="{10426F3A-5532-4919-B87F-73DD260E8C6C}" destId="{D79D49A5-34F0-4577-A597-99BECA253905}" srcOrd="1" destOrd="0" presId="urn:microsoft.com/office/officeart/2005/8/layout/process5"/>
    <dgm:cxn modelId="{CA640B93-C84A-4060-8DFF-514C57F908F0}" type="presParOf" srcId="{D5243A37-6CC7-45B1-B2C6-2AEC3D8FACF4}" destId="{C79DB5A0-06D9-42E6-A566-8F87C37239B9}" srcOrd="0" destOrd="0" presId="urn:microsoft.com/office/officeart/2005/8/layout/process5"/>
    <dgm:cxn modelId="{90B83464-1896-4973-80AA-AB8FCF40B9A6}" type="presParOf" srcId="{D5243A37-6CC7-45B1-B2C6-2AEC3D8FACF4}" destId="{FF1A97FE-A9A5-4391-A503-4BF901F91506}" srcOrd="1" destOrd="0" presId="urn:microsoft.com/office/officeart/2005/8/layout/process5"/>
    <dgm:cxn modelId="{A40C49AC-DB24-47A7-9E59-C95B941BEF9B}" type="presParOf" srcId="{FF1A97FE-A9A5-4391-A503-4BF901F91506}" destId="{CA4FD073-4AA8-4EB1-87AA-0539D63AB9E0}" srcOrd="0" destOrd="0" presId="urn:microsoft.com/office/officeart/2005/8/layout/process5"/>
    <dgm:cxn modelId="{7034EFBB-0997-4C96-839E-775A071EE914}" type="presParOf" srcId="{D5243A37-6CC7-45B1-B2C6-2AEC3D8FACF4}" destId="{934D5B0E-19D8-4E0D-ACE7-5847A900E0DD}" srcOrd="2" destOrd="0" presId="urn:microsoft.com/office/officeart/2005/8/layout/process5"/>
    <dgm:cxn modelId="{5B074C79-04EA-477D-AE6F-7FC22A92BA79}" type="presParOf" srcId="{D5243A37-6CC7-45B1-B2C6-2AEC3D8FACF4}" destId="{C0B79A17-AFAA-4D2B-A2ED-E7CA609B887E}" srcOrd="3" destOrd="0" presId="urn:microsoft.com/office/officeart/2005/8/layout/process5"/>
    <dgm:cxn modelId="{12A9108D-9D9C-46DE-B03F-27DDDF9F3420}" type="presParOf" srcId="{C0B79A17-AFAA-4D2B-A2ED-E7CA609B887E}" destId="{D79D49A5-34F0-4577-A597-99BECA253905}" srcOrd="0" destOrd="0" presId="urn:microsoft.com/office/officeart/2005/8/layout/process5"/>
    <dgm:cxn modelId="{16590988-36F5-42E9-B1A8-1D477C680BA1}" type="presParOf" srcId="{D5243A37-6CC7-45B1-B2C6-2AEC3D8FACF4}" destId="{39177A98-D024-4AE1-AD06-58AE8FCA94A5}" srcOrd="4" destOrd="0" presId="urn:microsoft.com/office/officeart/2005/8/layout/process5"/>
    <dgm:cxn modelId="{48E7896C-C012-407E-BBF8-5D26F9BA491B}" type="presParOf" srcId="{D5243A37-6CC7-45B1-B2C6-2AEC3D8FACF4}" destId="{7C2848F5-3F61-4360-9C3E-C45538607623}" srcOrd="5" destOrd="0" presId="urn:microsoft.com/office/officeart/2005/8/layout/process5"/>
    <dgm:cxn modelId="{74063A83-598A-4696-954E-43E4B7A73558}" type="presParOf" srcId="{7C2848F5-3F61-4360-9C3E-C45538607623}" destId="{1F1242C1-7BD0-446F-9D58-57EEA1600A33}" srcOrd="0" destOrd="0" presId="urn:microsoft.com/office/officeart/2005/8/layout/process5"/>
    <dgm:cxn modelId="{BDAFB97F-97E5-4925-9591-571200D88EB3}" type="presParOf" srcId="{D5243A37-6CC7-45B1-B2C6-2AEC3D8FACF4}" destId="{17975672-A03F-4310-A446-FBB18A88EA96}" srcOrd="6" destOrd="0" presId="urn:microsoft.com/office/officeart/2005/8/layout/process5"/>
    <dgm:cxn modelId="{B9965010-6C9A-48EC-8BEA-28016A517B5D}" type="presParOf" srcId="{D5243A37-6CC7-45B1-B2C6-2AEC3D8FACF4}" destId="{167B7C34-D288-45C6-A84B-ADDCE17DC80B}" srcOrd="7" destOrd="0" presId="urn:microsoft.com/office/officeart/2005/8/layout/process5"/>
    <dgm:cxn modelId="{886928D9-45A4-4AFF-BA4C-71A9BA566F58}" type="presParOf" srcId="{167B7C34-D288-45C6-A84B-ADDCE17DC80B}" destId="{F7E9D3F5-A09F-4EE9-BC27-0F6E1F68FAC5}" srcOrd="0" destOrd="0" presId="urn:microsoft.com/office/officeart/2005/8/layout/process5"/>
    <dgm:cxn modelId="{ED46D6E0-B859-4F57-8B1B-C19E4DA7AE73}" type="presParOf" srcId="{D5243A37-6CC7-45B1-B2C6-2AEC3D8FACF4}" destId="{AC9D0F8D-0D2C-4392-B6C6-2C871420A6FC}" srcOrd="8" destOrd="0" presId="urn:microsoft.com/office/officeart/2005/8/layout/process5"/>
    <dgm:cxn modelId="{01138F50-6638-45E0-87D2-B73124B44725}" type="presParOf" srcId="{D5243A37-6CC7-45B1-B2C6-2AEC3D8FACF4}" destId="{7F0FAD81-B009-455B-BA7A-15B5E6CC3F86}" srcOrd="9" destOrd="0" presId="urn:microsoft.com/office/officeart/2005/8/layout/process5"/>
    <dgm:cxn modelId="{F7397DA3-F48B-4718-9BA8-91ACA3234974}" type="presParOf" srcId="{7F0FAD81-B009-455B-BA7A-15B5E6CC3F86}" destId="{114B7CA4-B5FC-4EE8-9489-3D041F674172}" srcOrd="0" destOrd="0" presId="urn:microsoft.com/office/officeart/2005/8/layout/process5"/>
    <dgm:cxn modelId="{66D34F75-2737-4A8C-B462-5F458728FD14}" type="presParOf" srcId="{D5243A37-6CC7-45B1-B2C6-2AEC3D8FACF4}" destId="{A47AC46B-67BE-43EA-B3E3-04B8C285D52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9DB5A0-06D9-42E6-A566-8F87C37239B9}">
      <dsp:nvSpPr>
        <dsp:cNvPr id="0" name=""/>
        <dsp:cNvSpPr/>
      </dsp:nvSpPr>
      <dsp:spPr>
        <a:xfrm>
          <a:off x="60978" y="804012"/>
          <a:ext cx="1861616" cy="1116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Select Application</a:t>
          </a:r>
          <a:endParaRPr lang="en-US" sz="20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0978" y="804012"/>
        <a:ext cx="1861616" cy="1116969"/>
      </dsp:txXfrm>
    </dsp:sp>
    <dsp:sp modelId="{FF1A97FE-A9A5-4391-A503-4BF901F91506}">
      <dsp:nvSpPr>
        <dsp:cNvPr id="0" name=""/>
        <dsp:cNvSpPr/>
      </dsp:nvSpPr>
      <dsp:spPr>
        <a:xfrm rot="1851">
          <a:off x="2074372" y="1132338"/>
          <a:ext cx="365645" cy="461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851">
        <a:off x="2074372" y="1132338"/>
        <a:ext cx="365645" cy="461680"/>
      </dsp:txXfrm>
    </dsp:sp>
    <dsp:sp modelId="{934D5B0E-19D8-4E0D-ACE7-5847A900E0DD}">
      <dsp:nvSpPr>
        <dsp:cNvPr id="0" name=""/>
        <dsp:cNvSpPr/>
      </dsp:nvSpPr>
      <dsp:spPr>
        <a:xfrm>
          <a:off x="2612491" y="805386"/>
          <a:ext cx="1861616" cy="1116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Access Calendar</a:t>
          </a:r>
          <a:endParaRPr lang="en-US" sz="20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12491" y="805386"/>
        <a:ext cx="1861616" cy="1116969"/>
      </dsp:txXfrm>
    </dsp:sp>
    <dsp:sp modelId="{C0B79A17-AFAA-4D2B-A2ED-E7CA609B887E}">
      <dsp:nvSpPr>
        <dsp:cNvPr id="0" name=""/>
        <dsp:cNvSpPr/>
      </dsp:nvSpPr>
      <dsp:spPr>
        <a:xfrm rot="21598188">
          <a:off x="4637930" y="1132349"/>
          <a:ext cx="394662" cy="461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21598188">
        <a:off x="4637930" y="1132349"/>
        <a:ext cx="394662" cy="461680"/>
      </dsp:txXfrm>
    </dsp:sp>
    <dsp:sp modelId="{39177A98-D024-4AE1-AD06-58AE8FCA94A5}">
      <dsp:nvSpPr>
        <dsp:cNvPr id="0" name=""/>
        <dsp:cNvSpPr/>
      </dsp:nvSpPr>
      <dsp:spPr>
        <a:xfrm>
          <a:off x="5218754" y="804012"/>
          <a:ext cx="1861616" cy="1116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Select a Date</a:t>
          </a:r>
          <a:endParaRPr lang="en-US" sz="20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218754" y="804012"/>
        <a:ext cx="1861616" cy="1116969"/>
      </dsp:txXfrm>
    </dsp:sp>
    <dsp:sp modelId="{7C2848F5-3F61-4360-9C3E-C45538607623}">
      <dsp:nvSpPr>
        <dsp:cNvPr id="0" name=""/>
        <dsp:cNvSpPr/>
      </dsp:nvSpPr>
      <dsp:spPr>
        <a:xfrm rot="5400000">
          <a:off x="5951867" y="2051961"/>
          <a:ext cx="395390" cy="461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5400000">
        <a:off x="5951867" y="2051961"/>
        <a:ext cx="395390" cy="461680"/>
      </dsp:txXfrm>
    </dsp:sp>
    <dsp:sp modelId="{17975672-A03F-4310-A446-FBB18A88EA96}">
      <dsp:nvSpPr>
        <dsp:cNvPr id="0" name=""/>
        <dsp:cNvSpPr/>
      </dsp:nvSpPr>
      <dsp:spPr>
        <a:xfrm>
          <a:off x="5218754" y="2667002"/>
          <a:ext cx="1861616" cy="1328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Write Diary/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Take Photographs/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Shoot Video</a:t>
          </a:r>
          <a:endParaRPr lang="en-US" sz="20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218754" y="2667002"/>
        <a:ext cx="1861616" cy="1328211"/>
      </dsp:txXfrm>
    </dsp:sp>
    <dsp:sp modelId="{167B7C34-D288-45C6-A84B-ADDCE17DC80B}">
      <dsp:nvSpPr>
        <dsp:cNvPr id="0" name=""/>
        <dsp:cNvSpPr/>
      </dsp:nvSpPr>
      <dsp:spPr>
        <a:xfrm rot="10800000">
          <a:off x="4660269" y="3100267"/>
          <a:ext cx="394662" cy="461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4660269" y="3100267"/>
        <a:ext cx="394662" cy="461680"/>
      </dsp:txXfrm>
    </dsp:sp>
    <dsp:sp modelId="{AC9D0F8D-0D2C-4392-B6C6-2C871420A6FC}">
      <dsp:nvSpPr>
        <dsp:cNvPr id="0" name=""/>
        <dsp:cNvSpPr/>
      </dsp:nvSpPr>
      <dsp:spPr>
        <a:xfrm>
          <a:off x="2612491" y="2667002"/>
          <a:ext cx="1861616" cy="1328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Save</a:t>
          </a:r>
          <a:endParaRPr lang="en-US" sz="20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612491" y="2667002"/>
        <a:ext cx="1861616" cy="1328211"/>
      </dsp:txXfrm>
    </dsp:sp>
    <dsp:sp modelId="{7F0FAD81-B009-455B-BA7A-15B5E6CC3F86}">
      <dsp:nvSpPr>
        <dsp:cNvPr id="0" name=""/>
        <dsp:cNvSpPr/>
      </dsp:nvSpPr>
      <dsp:spPr>
        <a:xfrm rot="10839876">
          <a:off x="2106478" y="3085674"/>
          <a:ext cx="357598" cy="461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39876">
        <a:off x="2106478" y="3085674"/>
        <a:ext cx="357598" cy="461680"/>
      </dsp:txXfrm>
    </dsp:sp>
    <dsp:sp modelId="{A47AC46B-67BE-43EA-B3E3-04B8C285D523}">
      <dsp:nvSpPr>
        <dsp:cNvPr id="0" name=""/>
        <dsp:cNvSpPr/>
      </dsp:nvSpPr>
      <dsp:spPr>
        <a:xfrm>
          <a:off x="76206" y="2667002"/>
          <a:ext cx="1861616" cy="1269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Revisit same date to review content</a:t>
          </a:r>
          <a:endParaRPr lang="en-US" sz="20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6206" y="2667002"/>
        <a:ext cx="1861616" cy="1269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44750FA-CC11-44E2-BCAA-2A3D19A9686D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EA6B890-0B9C-4D53-932C-32FDC4CBC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999" y="1715248"/>
            <a:ext cx="7391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err="1" smtClean="0">
                <a:ln w="10541" cmpd="sng">
                  <a:solidFill>
                    <a:srgbClr val="FDA023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</a:rPr>
              <a:t>Calendroid</a:t>
            </a:r>
            <a:endParaRPr lang="en-US" sz="5400" b="1" dirty="0">
              <a:ln w="10541" cmpd="sng">
                <a:solidFill>
                  <a:srgbClr val="FDA023">
                    <a:shade val="88000"/>
                    <a:satMod val="110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943" y="37338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Tempus Sans ITC" pitchFamily="82" charset="0"/>
              </a:rPr>
              <a:t>Submitted by :</a:t>
            </a:r>
          </a:p>
          <a:p>
            <a:r>
              <a:rPr lang="en-US" sz="3200" dirty="0" err="1" smtClean="0">
                <a:latin typeface="Tempus Sans ITC" pitchFamily="82" charset="0"/>
              </a:rPr>
              <a:t>Ritvik</a:t>
            </a:r>
            <a:r>
              <a:rPr lang="en-US" sz="3200" dirty="0" smtClean="0">
                <a:latin typeface="Tempus Sans ITC" pitchFamily="82" charset="0"/>
              </a:rPr>
              <a:t> </a:t>
            </a:r>
            <a:r>
              <a:rPr lang="en-US" sz="3200" smtClean="0">
                <a:latin typeface="Tempus Sans ITC" pitchFamily="82" charset="0"/>
              </a:rPr>
              <a:t>Khattar</a:t>
            </a:r>
            <a:endParaRPr lang="en-US" sz="3200" dirty="0" smtClean="0">
              <a:latin typeface="Tempus Sans ITC" pitchFamily="82" charset="0"/>
            </a:endParaRPr>
          </a:p>
          <a:p>
            <a:r>
              <a:rPr lang="en-US" sz="3200" dirty="0" err="1" smtClean="0">
                <a:latin typeface="Tempus Sans ITC" pitchFamily="82" charset="0"/>
              </a:rPr>
              <a:t>Piyush</a:t>
            </a:r>
            <a:r>
              <a:rPr lang="en-US" sz="3200" dirty="0" smtClean="0">
                <a:latin typeface="Tempus Sans ITC" pitchFamily="82" charset="0"/>
              </a:rPr>
              <a:t> </a:t>
            </a:r>
            <a:r>
              <a:rPr lang="en-US" sz="3200" dirty="0" err="1" smtClean="0">
                <a:latin typeface="Tempus Sans ITC" pitchFamily="82" charset="0"/>
              </a:rPr>
              <a:t>Kalra</a:t>
            </a:r>
            <a:endParaRPr lang="en-US" sz="3200" dirty="0" smtClean="0">
              <a:latin typeface="Tempus Sans ITC" pitchFamily="82" charset="0"/>
            </a:endParaRPr>
          </a:p>
          <a:p>
            <a:r>
              <a:rPr lang="en-US" sz="3200" dirty="0" err="1" smtClean="0">
                <a:latin typeface="Tempus Sans ITC" pitchFamily="82" charset="0"/>
              </a:rPr>
              <a:t>Inderjeet</a:t>
            </a:r>
            <a:r>
              <a:rPr lang="en-US" sz="3200" dirty="0" smtClean="0">
                <a:latin typeface="Tempus Sans ITC" pitchFamily="82" charset="0"/>
              </a:rPr>
              <a:t> </a:t>
            </a:r>
            <a:r>
              <a:rPr lang="en-US" sz="3200" dirty="0" err="1" smtClean="0">
                <a:latin typeface="Tempus Sans ITC" pitchFamily="82" charset="0"/>
              </a:rPr>
              <a:t>Khurana</a:t>
            </a:r>
            <a:endParaRPr lang="en-US" sz="3200" dirty="0">
              <a:latin typeface="Tempus Sans ITC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29003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latin typeface="Tempus Sans ITC" pitchFamily="82" charset="0"/>
            </a:endParaRPr>
          </a:p>
          <a:p>
            <a:r>
              <a:rPr lang="en-US" sz="3200" u="sng" dirty="0" smtClean="0">
                <a:latin typeface="Tempus Sans ITC" pitchFamily="82" charset="0"/>
              </a:rPr>
              <a:t>Submitted to :</a:t>
            </a:r>
          </a:p>
          <a:p>
            <a:r>
              <a:rPr lang="en-US" sz="3200" dirty="0" smtClean="0">
                <a:latin typeface="Tempus Sans ITC" pitchFamily="82" charset="0"/>
              </a:rPr>
              <a:t>Ms. </a:t>
            </a:r>
            <a:r>
              <a:rPr lang="en-US" sz="3200" dirty="0" err="1" smtClean="0">
                <a:latin typeface="Tempus Sans ITC" pitchFamily="82" charset="0"/>
              </a:rPr>
              <a:t>Neha</a:t>
            </a:r>
            <a:r>
              <a:rPr lang="en-US" sz="3200" dirty="0" smtClean="0">
                <a:latin typeface="Tempus Sans ITC" pitchFamily="82" charset="0"/>
              </a:rPr>
              <a:t> Sharma</a:t>
            </a:r>
            <a:endParaRPr lang="en-US" sz="3200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5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ADT Plugin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Android Development Tools (ADT) is a plugin for the Eclipse IDE that is designed to give a powerful, integrated environment in which it is easy to build Android applications.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9188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VIRTUAL ENVIRONMENT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480 x 800 </a:t>
            </a:r>
            <a:r>
              <a:rPr lang="en-US" dirty="0" err="1" smtClean="0"/>
              <a:t>hdpi</a:t>
            </a:r>
            <a:endParaRPr lang="en-US" dirty="0" smtClean="0"/>
          </a:p>
          <a:p>
            <a:r>
              <a:rPr lang="en-US" dirty="0" smtClean="0"/>
              <a:t>Android 2.3.3</a:t>
            </a:r>
          </a:p>
          <a:p>
            <a:r>
              <a:rPr lang="en-US" dirty="0" smtClean="0"/>
              <a:t>API Level – 10</a:t>
            </a:r>
          </a:p>
          <a:p>
            <a:r>
              <a:rPr lang="en-US" dirty="0" smtClean="0"/>
              <a:t>Back Camera - Emulated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82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HARDWARE REQUIREMENTS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257"/>
            <a:ext cx="7467600" cy="36038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Android phone</a:t>
            </a:r>
          </a:p>
          <a:p>
            <a:r>
              <a:rPr lang="en-US" sz="3200" dirty="0" smtClean="0"/>
              <a:t>Version : 2.3.3</a:t>
            </a:r>
          </a:p>
          <a:p>
            <a:r>
              <a:rPr lang="en-US" sz="3200" dirty="0" smtClean="0"/>
              <a:t>API level – 10 or above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ADVANTAGES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5999"/>
            <a:ext cx="7162800" cy="3437069"/>
          </a:xfrm>
        </p:spPr>
        <p:txBody>
          <a:bodyPr/>
          <a:lstStyle/>
          <a:p>
            <a:r>
              <a:rPr lang="en-US" sz="3200" dirty="0" smtClean="0"/>
              <a:t>Helps in saving any type of data as a timestamp in phone.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APPLICATIONS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application is a Calendar which allows the user to check any date.</a:t>
            </a:r>
          </a:p>
          <a:p>
            <a:r>
              <a:rPr lang="en-US" dirty="0" smtClean="0"/>
              <a:t>The user can either write diary, take pictures or shoot videos on any particular date.</a:t>
            </a:r>
          </a:p>
          <a:p>
            <a:r>
              <a:rPr lang="en-US" dirty="0" smtClean="0"/>
              <a:t>The application helps the user in maintaining a to-do list, diary, reminders, photographs, videos,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381875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lgerian" pitchFamily="82" charset="0"/>
              </a:rPr>
              <a:t>Screen shots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24384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following slides show screen shots of every step of the project.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5968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09869"/>
            <a:ext cx="4114800" cy="469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11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762000"/>
            <a:ext cx="459975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513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4448175" cy="503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42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7576" y="914401"/>
            <a:ext cx="4523597" cy="511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76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5240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lgerian" pitchFamily="82" charset="0"/>
              </a:rPr>
              <a:t>Objective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2913221"/>
            <a:ext cx="548640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latin typeface="Andalus" pitchFamily="18" charset="-78"/>
                <a:cs typeface="Andalus" pitchFamily="18" charset="-78"/>
              </a:rPr>
              <a:t>The objective of software product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‘</a:t>
            </a:r>
            <a:r>
              <a:rPr lang="en-US" sz="3200" dirty="0" err="1" smtClean="0">
                <a:latin typeface="Andalus" pitchFamily="18" charset="-78"/>
                <a:cs typeface="Andalus" pitchFamily="18" charset="-78"/>
              </a:rPr>
              <a:t>Calendroid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’ 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is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to let the user store data specific to a particular date. 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74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58535"/>
            <a:ext cx="4605338" cy="526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75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4181474" cy="488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62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3499" y="914400"/>
            <a:ext cx="453308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19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90800"/>
            <a:ext cx="6965245" cy="1202485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lgerian" pitchFamily="82" charset="0"/>
              </a:rPr>
              <a:t>THANK YOU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5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2735" y="1267608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lgerian" pitchFamily="82" charset="0"/>
              </a:rPr>
              <a:t>introduction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5535" y="2442980"/>
            <a:ext cx="57912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/>
              <a:t>Calendroid</a:t>
            </a:r>
            <a:r>
              <a:rPr lang="en-US" sz="3200" dirty="0"/>
              <a:t> is an Android based application developed using Java in Eclipse, with the help of Android Development Tools plugin. 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5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085478827"/>
              </p:ext>
            </p:extLst>
          </p:nvPr>
        </p:nvGraphicFramePr>
        <p:xfrm>
          <a:off x="990600" y="1066800"/>
          <a:ext cx="7086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6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239000" cy="360381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3200" dirty="0" smtClean="0"/>
              <a:t>The application has two main functions: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Providing Calendar Dates.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Allowing data saving with timestamp.</a:t>
            </a:r>
          </a:p>
          <a:p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6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Use as Calendar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Current month’s calendar opens.</a:t>
            </a:r>
          </a:p>
          <a:p>
            <a:r>
              <a:rPr lang="en-US" sz="3200" dirty="0" smtClean="0"/>
              <a:t>User can switch between the months using arrow heads.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Timestamping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User can choose a particular date, corresponding to which any type of data (text, photographs or videos) can be saved.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TECHNOLOGY USED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438399"/>
            <a:ext cx="6537960" cy="3284669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Eclipse Indigo Version 2.0</a:t>
            </a:r>
          </a:p>
          <a:p>
            <a:r>
              <a:rPr lang="en-US" sz="3200" dirty="0" smtClean="0"/>
              <a:t>Android Development Tools Plugin.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ECLIPSE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Eclipse </a:t>
            </a:r>
            <a:r>
              <a:rPr lang="en-US" sz="3200" dirty="0"/>
              <a:t>is a </a:t>
            </a:r>
            <a:r>
              <a:rPr lang="en-US" sz="3200" dirty="0" smtClean="0"/>
              <a:t>multi-language software  development environment comprising </a:t>
            </a:r>
            <a:r>
              <a:rPr lang="en-US" sz="3200" dirty="0"/>
              <a:t>a </a:t>
            </a:r>
            <a:r>
              <a:rPr lang="en-US" sz="3200" dirty="0" smtClean="0"/>
              <a:t>base workspace </a:t>
            </a:r>
            <a:r>
              <a:rPr lang="en-US" sz="3200" dirty="0"/>
              <a:t>and an </a:t>
            </a:r>
            <a:r>
              <a:rPr lang="en-US" sz="3200" dirty="0" smtClean="0"/>
              <a:t>extensible plug-in </a:t>
            </a:r>
            <a:r>
              <a:rPr lang="en-US" sz="3200" dirty="0"/>
              <a:t>system for customizing the environment. </a:t>
            </a:r>
          </a:p>
        </p:txBody>
      </p:sp>
    </p:spTree>
    <p:extLst>
      <p:ext uri="{BB962C8B-B14F-4D97-AF65-F5344CB8AC3E}">
        <p14:creationId xmlns:p14="http://schemas.microsoft.com/office/powerpoint/2010/main" xmlns="" val="23739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548</TotalTime>
  <Words>326</Words>
  <Application>Microsoft Office PowerPoint</Application>
  <PresentationFormat>On-screen Show (4:3)</PresentationFormat>
  <Paragraphs>56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Pushpin</vt:lpstr>
      <vt:lpstr>Slide 1</vt:lpstr>
      <vt:lpstr>Slide 2</vt:lpstr>
      <vt:lpstr>Slide 3</vt:lpstr>
      <vt:lpstr>Slide 4</vt:lpstr>
      <vt:lpstr>Slide 5</vt:lpstr>
      <vt:lpstr>Use as Calendar</vt:lpstr>
      <vt:lpstr>Timestamping</vt:lpstr>
      <vt:lpstr>TECHNOLOGY USED</vt:lpstr>
      <vt:lpstr>ECLIPSE</vt:lpstr>
      <vt:lpstr>ADT Plugin</vt:lpstr>
      <vt:lpstr>VIRTUAL ENVIRONMENT</vt:lpstr>
      <vt:lpstr>HARDWARE REQUIREMENTS</vt:lpstr>
      <vt:lpstr>ADVANTAGES</vt:lpstr>
      <vt:lpstr>APPLICATIONS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 Arora</dc:creator>
  <cp:lastModifiedBy>Home</cp:lastModifiedBy>
  <cp:revision>26</cp:revision>
  <dcterms:created xsi:type="dcterms:W3CDTF">2012-12-06T13:32:08Z</dcterms:created>
  <dcterms:modified xsi:type="dcterms:W3CDTF">2013-09-05T15:53:06Z</dcterms:modified>
</cp:coreProperties>
</file>