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D679D-D96F-43F5-8EBC-B060E9CD32B9}" v="6" dt="2022-12-04T01:13:2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vik K" userId="78cbc7902a716b06" providerId="LiveId" clId="{A5CD679D-D96F-43F5-8EBC-B060E9CD32B9}"/>
    <pc:docChg chg="undo redo custSel delSld modSld sldOrd">
      <pc:chgData name="Ritvik K" userId="78cbc7902a716b06" providerId="LiveId" clId="{A5CD679D-D96F-43F5-8EBC-B060E9CD32B9}" dt="2022-12-04T01:14:17.213" v="463" actId="2711"/>
      <pc:docMkLst>
        <pc:docMk/>
      </pc:docMkLst>
      <pc:sldChg chg="modSp mod">
        <pc:chgData name="Ritvik K" userId="78cbc7902a716b06" providerId="LiveId" clId="{A5CD679D-D96F-43F5-8EBC-B060E9CD32B9}" dt="2022-12-04T00:57:56.106" v="27" actId="1076"/>
        <pc:sldMkLst>
          <pc:docMk/>
          <pc:sldMk cId="559448249" sldId="258"/>
        </pc:sldMkLst>
        <pc:spChg chg="mod">
          <ac:chgData name="Ritvik K" userId="78cbc7902a716b06" providerId="LiveId" clId="{A5CD679D-D96F-43F5-8EBC-B060E9CD32B9}" dt="2022-12-04T00:57:56.106" v="27" actId="1076"/>
          <ac:spMkLst>
            <pc:docMk/>
            <pc:sldMk cId="559448249" sldId="258"/>
            <ac:spMk id="3" creationId="{80524121-6DD0-4545-B8F7-B5B755E893D4}"/>
          </ac:spMkLst>
        </pc:spChg>
      </pc:sldChg>
      <pc:sldChg chg="modSp mod">
        <pc:chgData name="Ritvik K" userId="78cbc7902a716b06" providerId="LiveId" clId="{A5CD679D-D96F-43F5-8EBC-B060E9CD32B9}" dt="2022-12-04T00:57:50.439" v="26" actId="1076"/>
        <pc:sldMkLst>
          <pc:docMk/>
          <pc:sldMk cId="3237415182" sldId="259"/>
        </pc:sldMkLst>
        <pc:spChg chg="mod">
          <ac:chgData name="Ritvik K" userId="78cbc7902a716b06" providerId="LiveId" clId="{A5CD679D-D96F-43F5-8EBC-B060E9CD32B9}" dt="2022-12-04T00:57:50.439" v="26" actId="1076"/>
          <ac:spMkLst>
            <pc:docMk/>
            <pc:sldMk cId="3237415182" sldId="259"/>
            <ac:spMk id="6" creationId="{60F55105-6953-695B-0605-A0328C263973}"/>
          </ac:spMkLst>
        </pc:spChg>
      </pc:sldChg>
      <pc:sldChg chg="modSp mod">
        <pc:chgData name="Ritvik K" userId="78cbc7902a716b06" providerId="LiveId" clId="{A5CD679D-D96F-43F5-8EBC-B060E9CD32B9}" dt="2022-12-04T00:58:20.458" v="30" actId="255"/>
        <pc:sldMkLst>
          <pc:docMk/>
          <pc:sldMk cId="2079518169" sldId="260"/>
        </pc:sldMkLst>
        <pc:spChg chg="mod">
          <ac:chgData name="Ritvik K" userId="78cbc7902a716b06" providerId="LiveId" clId="{A5CD679D-D96F-43F5-8EBC-B060E9CD32B9}" dt="2022-12-04T00:58:20.458" v="30" actId="255"/>
          <ac:spMkLst>
            <pc:docMk/>
            <pc:sldMk cId="2079518169" sldId="260"/>
            <ac:spMk id="3" creationId="{D5816817-922E-71C4-61E7-A613E9330765}"/>
          </ac:spMkLst>
        </pc:spChg>
      </pc:sldChg>
      <pc:sldChg chg="ord">
        <pc:chgData name="Ritvik K" userId="78cbc7902a716b06" providerId="LiveId" clId="{A5CD679D-D96F-43F5-8EBC-B060E9CD32B9}" dt="2022-12-04T01:05:14.112" v="56"/>
        <pc:sldMkLst>
          <pc:docMk/>
          <pc:sldMk cId="39388820" sldId="261"/>
        </pc:sldMkLst>
      </pc:sldChg>
      <pc:sldChg chg="modSp mod">
        <pc:chgData name="Ritvik K" userId="78cbc7902a716b06" providerId="LiveId" clId="{A5CD679D-D96F-43F5-8EBC-B060E9CD32B9}" dt="2022-12-04T01:07:45.804" v="114" actId="20577"/>
        <pc:sldMkLst>
          <pc:docMk/>
          <pc:sldMk cId="1763390514" sldId="262"/>
        </pc:sldMkLst>
        <pc:spChg chg="mod">
          <ac:chgData name="Ritvik K" userId="78cbc7902a716b06" providerId="LiveId" clId="{A5CD679D-D96F-43F5-8EBC-B060E9CD32B9}" dt="2022-12-04T01:07:45.804" v="114" actId="20577"/>
          <ac:spMkLst>
            <pc:docMk/>
            <pc:sldMk cId="1763390514" sldId="262"/>
            <ac:spMk id="3" creationId="{56EEF00A-8E77-AFA5-6206-9770FE23BB45}"/>
          </ac:spMkLst>
        </pc:spChg>
      </pc:sldChg>
      <pc:sldChg chg="del">
        <pc:chgData name="Ritvik K" userId="78cbc7902a716b06" providerId="LiveId" clId="{A5CD679D-D96F-43F5-8EBC-B060E9CD32B9}" dt="2022-12-04T01:05:08.188" v="54" actId="47"/>
        <pc:sldMkLst>
          <pc:docMk/>
          <pc:sldMk cId="770500296" sldId="263"/>
        </pc:sldMkLst>
      </pc:sldChg>
      <pc:sldChg chg="addSp delSp modSp mod">
        <pc:chgData name="Ritvik K" userId="78cbc7902a716b06" providerId="LiveId" clId="{A5CD679D-D96F-43F5-8EBC-B060E9CD32B9}" dt="2022-12-04T01:14:17.213" v="463" actId="2711"/>
        <pc:sldMkLst>
          <pc:docMk/>
          <pc:sldMk cId="3654782402" sldId="264"/>
        </pc:sldMkLst>
        <pc:spChg chg="mod">
          <ac:chgData name="Ritvik K" userId="78cbc7902a716b06" providerId="LiveId" clId="{A5CD679D-D96F-43F5-8EBC-B060E9CD32B9}" dt="2022-12-04T01:08:39.962" v="125" actId="20577"/>
          <ac:spMkLst>
            <pc:docMk/>
            <pc:sldMk cId="3654782402" sldId="264"/>
            <ac:spMk id="2" creationId="{73B90646-5B30-ED69-C3E1-BD1E8024F157}"/>
          </ac:spMkLst>
        </pc:spChg>
        <pc:spChg chg="mod">
          <ac:chgData name="Ritvik K" userId="78cbc7902a716b06" providerId="LiveId" clId="{A5CD679D-D96F-43F5-8EBC-B060E9CD32B9}" dt="2022-12-04T01:14:17.213" v="463" actId="2711"/>
          <ac:spMkLst>
            <pc:docMk/>
            <pc:sldMk cId="3654782402" sldId="264"/>
            <ac:spMk id="3" creationId="{E86EC179-5B03-5245-878D-E5FE32EEB05C}"/>
          </ac:spMkLst>
        </pc:spChg>
        <pc:spChg chg="add del">
          <ac:chgData name="Ritvik K" userId="78cbc7902a716b06" providerId="LiveId" clId="{A5CD679D-D96F-43F5-8EBC-B060E9CD32B9}" dt="2022-12-04T01:13:19.793" v="383"/>
          <ac:spMkLst>
            <pc:docMk/>
            <pc:sldMk cId="3654782402" sldId="264"/>
            <ac:spMk id="4" creationId="{1DCF834C-B90F-38E4-9D6D-B94DDFE9B000}"/>
          </ac:spMkLst>
        </pc:spChg>
        <pc:spChg chg="add del">
          <ac:chgData name="Ritvik K" userId="78cbc7902a716b06" providerId="LiveId" clId="{A5CD679D-D96F-43F5-8EBC-B060E9CD32B9}" dt="2022-12-04T01:13:22.188" v="385"/>
          <ac:spMkLst>
            <pc:docMk/>
            <pc:sldMk cId="3654782402" sldId="264"/>
            <ac:spMk id="5" creationId="{3F90C2D8-53AA-4632-673C-D4773056FA5E}"/>
          </ac:spMkLst>
        </pc:spChg>
        <pc:spChg chg="add del">
          <ac:chgData name="Ritvik K" userId="78cbc7902a716b06" providerId="LiveId" clId="{A5CD679D-D96F-43F5-8EBC-B060E9CD32B9}" dt="2022-12-04T01:13:26.283" v="388"/>
          <ac:spMkLst>
            <pc:docMk/>
            <pc:sldMk cId="3654782402" sldId="264"/>
            <ac:spMk id="6" creationId="{22DA9778-D665-2916-D884-6C7DF40CDDE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B2AD-BFD4-48AA-A66E-2C41E44E3F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AD1113-19D5-49E9-925F-AC2258E2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</a:t>
          </a:r>
        </a:p>
      </dgm:t>
    </dgm:pt>
    <dgm:pt modelId="{FC0CC49D-2A7A-428E-AB44-2CFB18946E6C}" type="parTrans" cxnId="{05C487F4-F5F0-4E09-AB6F-2D85D33353FC}">
      <dgm:prSet/>
      <dgm:spPr/>
      <dgm:t>
        <a:bodyPr/>
        <a:lstStyle/>
        <a:p>
          <a:endParaRPr lang="en-US"/>
        </a:p>
      </dgm:t>
    </dgm:pt>
    <dgm:pt modelId="{B9F998B5-8649-4311-8FCF-740A0AB92782}" type="sibTrans" cxnId="{05C487F4-F5F0-4E09-AB6F-2D85D33353FC}">
      <dgm:prSet/>
      <dgm:spPr/>
      <dgm:t>
        <a:bodyPr/>
        <a:lstStyle/>
        <a:p>
          <a:endParaRPr lang="en-US"/>
        </a:p>
      </dgm:t>
    </dgm:pt>
    <dgm:pt modelId="{00F0C92B-A66D-449A-9F1B-A1E0D0C07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of the Dataset</a:t>
          </a:r>
        </a:p>
      </dgm:t>
    </dgm:pt>
    <dgm:pt modelId="{6C686B8F-4265-4F4B-BD36-C7CF88BBC966}" type="parTrans" cxnId="{383FE543-D179-4C73-866B-80B76059A8D3}">
      <dgm:prSet/>
      <dgm:spPr/>
      <dgm:t>
        <a:bodyPr/>
        <a:lstStyle/>
        <a:p>
          <a:endParaRPr lang="en-US"/>
        </a:p>
      </dgm:t>
    </dgm:pt>
    <dgm:pt modelId="{35EDCDAF-C275-4A2E-9601-AC92B92D09EF}" type="sibTrans" cxnId="{383FE543-D179-4C73-866B-80B76059A8D3}">
      <dgm:prSet/>
      <dgm:spPr/>
      <dgm:t>
        <a:bodyPr/>
        <a:lstStyle/>
        <a:p>
          <a:endParaRPr lang="en-US"/>
        </a:p>
      </dgm:t>
    </dgm:pt>
    <dgm:pt modelId="{1D794347-0069-487C-BE66-5EBC37A5F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Analytics</a:t>
          </a:r>
        </a:p>
      </dgm:t>
    </dgm:pt>
    <dgm:pt modelId="{335A9B65-8DE0-4D72-88FF-7E2F5C798ABA}" type="parTrans" cxnId="{0A2CF46A-9645-43C0-8EBB-2272BE7D11FB}">
      <dgm:prSet/>
      <dgm:spPr/>
      <dgm:t>
        <a:bodyPr/>
        <a:lstStyle/>
        <a:p>
          <a:endParaRPr lang="en-US"/>
        </a:p>
      </dgm:t>
    </dgm:pt>
    <dgm:pt modelId="{3F0B881B-92A7-4D96-93D2-AB8B2233D914}" type="sibTrans" cxnId="{0A2CF46A-9645-43C0-8EBB-2272BE7D11FB}">
      <dgm:prSet/>
      <dgm:spPr/>
      <dgm:t>
        <a:bodyPr/>
        <a:lstStyle/>
        <a:p>
          <a:endParaRPr lang="en-US"/>
        </a:p>
      </dgm:t>
    </dgm:pt>
    <dgm:pt modelId="{2F728638-C339-4EA7-82AD-9169A12A9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 encodings</a:t>
          </a:r>
        </a:p>
      </dgm:t>
    </dgm:pt>
    <dgm:pt modelId="{A66C17C8-F916-4BB0-ABC8-1EC57E38B377}" type="parTrans" cxnId="{823AC44A-7D91-4333-8670-8D5F728A2D58}">
      <dgm:prSet/>
      <dgm:spPr/>
      <dgm:t>
        <a:bodyPr/>
        <a:lstStyle/>
        <a:p>
          <a:endParaRPr lang="en-US"/>
        </a:p>
      </dgm:t>
    </dgm:pt>
    <dgm:pt modelId="{3C04E473-3AF7-4427-925A-EFEA0333DEF0}" type="sibTrans" cxnId="{823AC44A-7D91-4333-8670-8D5F728A2D58}">
      <dgm:prSet/>
      <dgm:spPr/>
      <dgm:t>
        <a:bodyPr/>
        <a:lstStyle/>
        <a:p>
          <a:endParaRPr lang="en-US"/>
        </a:p>
      </dgm:t>
    </dgm:pt>
    <dgm:pt modelId="{4DF61605-14A0-4A76-9526-E9DA44748E93}" type="pres">
      <dgm:prSet presAssocID="{D243B2AD-BFD4-48AA-A66E-2C41E44E3FED}" presName="root" presStyleCnt="0">
        <dgm:presLayoutVars>
          <dgm:dir/>
          <dgm:resizeHandles val="exact"/>
        </dgm:presLayoutVars>
      </dgm:prSet>
      <dgm:spPr/>
    </dgm:pt>
    <dgm:pt modelId="{974221EA-CE3B-4040-A362-52411E98539D}" type="pres">
      <dgm:prSet presAssocID="{81AD1113-19D5-49E9-925F-AC2258E2BF3E}" presName="compNode" presStyleCnt="0"/>
      <dgm:spPr/>
    </dgm:pt>
    <dgm:pt modelId="{5FC61F37-5FE5-44CF-84B3-1BEE91084996}" type="pres">
      <dgm:prSet presAssocID="{81AD1113-19D5-49E9-925F-AC2258E2BF3E}" presName="bgRect" presStyleLbl="bgShp" presStyleIdx="0" presStyleCnt="4"/>
      <dgm:spPr/>
    </dgm:pt>
    <dgm:pt modelId="{92E3A137-C8A4-4717-BF3E-B0AFDBA4AF8D}" type="pres">
      <dgm:prSet presAssocID="{81AD1113-19D5-49E9-925F-AC2258E2BF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C5CFFD-EFD3-48F8-A24E-F8F0A1034F35}" type="pres">
      <dgm:prSet presAssocID="{81AD1113-19D5-49E9-925F-AC2258E2BF3E}" presName="spaceRect" presStyleCnt="0"/>
      <dgm:spPr/>
    </dgm:pt>
    <dgm:pt modelId="{19B5FEC1-E011-44CD-8D60-F4B679549AF2}" type="pres">
      <dgm:prSet presAssocID="{81AD1113-19D5-49E9-925F-AC2258E2BF3E}" presName="parTx" presStyleLbl="revTx" presStyleIdx="0" presStyleCnt="4">
        <dgm:presLayoutVars>
          <dgm:chMax val="0"/>
          <dgm:chPref val="0"/>
        </dgm:presLayoutVars>
      </dgm:prSet>
      <dgm:spPr/>
    </dgm:pt>
    <dgm:pt modelId="{717AA681-E1FD-45A9-8A36-7C5CB67C0F75}" type="pres">
      <dgm:prSet presAssocID="{B9F998B5-8649-4311-8FCF-740A0AB92782}" presName="sibTrans" presStyleCnt="0"/>
      <dgm:spPr/>
    </dgm:pt>
    <dgm:pt modelId="{6F682D45-9457-4944-A138-844FF88BD322}" type="pres">
      <dgm:prSet presAssocID="{00F0C92B-A66D-449A-9F1B-A1E0D0C077CF}" presName="compNode" presStyleCnt="0"/>
      <dgm:spPr/>
    </dgm:pt>
    <dgm:pt modelId="{7B8FBA69-5D36-406A-A1AD-706897C62F04}" type="pres">
      <dgm:prSet presAssocID="{00F0C92B-A66D-449A-9F1B-A1E0D0C077CF}" presName="bgRect" presStyleLbl="bgShp" presStyleIdx="1" presStyleCnt="4"/>
      <dgm:spPr/>
    </dgm:pt>
    <dgm:pt modelId="{002D2BBA-4F0F-4F03-A3FC-6003F30ED183}" type="pres">
      <dgm:prSet presAssocID="{00F0C92B-A66D-449A-9F1B-A1E0D0C077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BF5064-3F6D-42C7-A81B-B35CDC5A960E}" type="pres">
      <dgm:prSet presAssocID="{00F0C92B-A66D-449A-9F1B-A1E0D0C077CF}" presName="spaceRect" presStyleCnt="0"/>
      <dgm:spPr/>
    </dgm:pt>
    <dgm:pt modelId="{161090C4-A186-4CBF-8220-EFADCD089780}" type="pres">
      <dgm:prSet presAssocID="{00F0C92B-A66D-449A-9F1B-A1E0D0C077CF}" presName="parTx" presStyleLbl="revTx" presStyleIdx="1" presStyleCnt="4">
        <dgm:presLayoutVars>
          <dgm:chMax val="0"/>
          <dgm:chPref val="0"/>
        </dgm:presLayoutVars>
      </dgm:prSet>
      <dgm:spPr/>
    </dgm:pt>
    <dgm:pt modelId="{7017FF5B-23A1-496C-BA71-600B452E6D1C}" type="pres">
      <dgm:prSet presAssocID="{35EDCDAF-C275-4A2E-9601-AC92B92D09EF}" presName="sibTrans" presStyleCnt="0"/>
      <dgm:spPr/>
    </dgm:pt>
    <dgm:pt modelId="{D953D7F6-4489-4A2B-A81C-D3A2FEC92E87}" type="pres">
      <dgm:prSet presAssocID="{1D794347-0069-487C-BE66-5EBC37A5FBA2}" presName="compNode" presStyleCnt="0"/>
      <dgm:spPr/>
    </dgm:pt>
    <dgm:pt modelId="{BF6728DA-9B8D-4993-93D9-1C219FE2B2AB}" type="pres">
      <dgm:prSet presAssocID="{1D794347-0069-487C-BE66-5EBC37A5FBA2}" presName="bgRect" presStyleLbl="bgShp" presStyleIdx="2" presStyleCnt="4"/>
      <dgm:spPr/>
    </dgm:pt>
    <dgm:pt modelId="{64543EDC-1F57-4602-953E-DFE3E930D9D9}" type="pres">
      <dgm:prSet presAssocID="{1D794347-0069-487C-BE66-5EBC37A5FB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19B337-0211-4D86-82AB-7681EFFB898F}" type="pres">
      <dgm:prSet presAssocID="{1D794347-0069-487C-BE66-5EBC37A5FBA2}" presName="spaceRect" presStyleCnt="0"/>
      <dgm:spPr/>
    </dgm:pt>
    <dgm:pt modelId="{B27F0FA7-80E8-4355-AA58-F0821AEFE4C6}" type="pres">
      <dgm:prSet presAssocID="{1D794347-0069-487C-BE66-5EBC37A5FBA2}" presName="parTx" presStyleLbl="revTx" presStyleIdx="2" presStyleCnt="4">
        <dgm:presLayoutVars>
          <dgm:chMax val="0"/>
          <dgm:chPref val="0"/>
        </dgm:presLayoutVars>
      </dgm:prSet>
      <dgm:spPr/>
    </dgm:pt>
    <dgm:pt modelId="{2CDC7A31-1BEC-4D6F-A540-0990F51B83A7}" type="pres">
      <dgm:prSet presAssocID="{3F0B881B-92A7-4D96-93D2-AB8B2233D914}" presName="sibTrans" presStyleCnt="0"/>
      <dgm:spPr/>
    </dgm:pt>
    <dgm:pt modelId="{FB48C780-A55E-495B-A7E4-85A49765923D}" type="pres">
      <dgm:prSet presAssocID="{2F728638-C339-4EA7-82AD-9169A12A993B}" presName="compNode" presStyleCnt="0"/>
      <dgm:spPr/>
    </dgm:pt>
    <dgm:pt modelId="{9B279799-8AED-4A52-B902-2F8037443789}" type="pres">
      <dgm:prSet presAssocID="{2F728638-C339-4EA7-82AD-9169A12A993B}" presName="bgRect" presStyleLbl="bgShp" presStyleIdx="3" presStyleCnt="4"/>
      <dgm:spPr/>
    </dgm:pt>
    <dgm:pt modelId="{C4A46B55-A8F0-4B9D-9216-CDDA8931E301}" type="pres">
      <dgm:prSet presAssocID="{2F728638-C339-4EA7-82AD-9169A12A99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089BE7A-75E4-4F19-A9EC-C01E89B6BB18}" type="pres">
      <dgm:prSet presAssocID="{2F728638-C339-4EA7-82AD-9169A12A993B}" presName="spaceRect" presStyleCnt="0"/>
      <dgm:spPr/>
    </dgm:pt>
    <dgm:pt modelId="{4D80202F-318D-4087-AEC1-BC3B7A1B0A94}" type="pres">
      <dgm:prSet presAssocID="{2F728638-C339-4EA7-82AD-9169A12A99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3FE543-D179-4C73-866B-80B76059A8D3}" srcId="{D243B2AD-BFD4-48AA-A66E-2C41E44E3FED}" destId="{00F0C92B-A66D-449A-9F1B-A1E0D0C077CF}" srcOrd="1" destOrd="0" parTransId="{6C686B8F-4265-4F4B-BD36-C7CF88BBC966}" sibTransId="{35EDCDAF-C275-4A2E-9601-AC92B92D09EF}"/>
    <dgm:cxn modelId="{823AC44A-7D91-4333-8670-8D5F728A2D58}" srcId="{D243B2AD-BFD4-48AA-A66E-2C41E44E3FED}" destId="{2F728638-C339-4EA7-82AD-9169A12A993B}" srcOrd="3" destOrd="0" parTransId="{A66C17C8-F916-4BB0-ABC8-1EC57E38B377}" sibTransId="{3C04E473-3AF7-4427-925A-EFEA0333DEF0}"/>
    <dgm:cxn modelId="{0A2CF46A-9645-43C0-8EBB-2272BE7D11FB}" srcId="{D243B2AD-BFD4-48AA-A66E-2C41E44E3FED}" destId="{1D794347-0069-487C-BE66-5EBC37A5FBA2}" srcOrd="2" destOrd="0" parTransId="{335A9B65-8DE0-4D72-88FF-7E2F5C798ABA}" sibTransId="{3F0B881B-92A7-4D96-93D2-AB8B2233D914}"/>
    <dgm:cxn modelId="{55A84579-B300-4A2D-BEA9-339ACC6E744B}" type="presOf" srcId="{2F728638-C339-4EA7-82AD-9169A12A993B}" destId="{4D80202F-318D-4087-AEC1-BC3B7A1B0A94}" srcOrd="0" destOrd="0" presId="urn:microsoft.com/office/officeart/2018/2/layout/IconVerticalSolidList"/>
    <dgm:cxn modelId="{87EFC281-4A32-4E3F-B069-D1E8D6BFDF1B}" type="presOf" srcId="{81AD1113-19D5-49E9-925F-AC2258E2BF3E}" destId="{19B5FEC1-E011-44CD-8D60-F4B679549AF2}" srcOrd="0" destOrd="0" presId="urn:microsoft.com/office/officeart/2018/2/layout/IconVerticalSolidList"/>
    <dgm:cxn modelId="{7B70B9D5-5D97-465B-978E-F67B7691D0E6}" type="presOf" srcId="{00F0C92B-A66D-449A-9F1B-A1E0D0C077CF}" destId="{161090C4-A186-4CBF-8220-EFADCD089780}" srcOrd="0" destOrd="0" presId="urn:microsoft.com/office/officeart/2018/2/layout/IconVerticalSolidList"/>
    <dgm:cxn modelId="{07D6D3DE-C271-4562-8106-52B0A75799C0}" type="presOf" srcId="{D243B2AD-BFD4-48AA-A66E-2C41E44E3FED}" destId="{4DF61605-14A0-4A76-9526-E9DA44748E93}" srcOrd="0" destOrd="0" presId="urn:microsoft.com/office/officeart/2018/2/layout/IconVerticalSolidList"/>
    <dgm:cxn modelId="{05C487F4-F5F0-4E09-AB6F-2D85D33353FC}" srcId="{D243B2AD-BFD4-48AA-A66E-2C41E44E3FED}" destId="{81AD1113-19D5-49E9-925F-AC2258E2BF3E}" srcOrd="0" destOrd="0" parTransId="{FC0CC49D-2A7A-428E-AB44-2CFB18946E6C}" sibTransId="{B9F998B5-8649-4311-8FCF-740A0AB92782}"/>
    <dgm:cxn modelId="{3810C4FA-DB62-4F72-8052-D5869B265A19}" type="presOf" srcId="{1D794347-0069-487C-BE66-5EBC37A5FBA2}" destId="{B27F0FA7-80E8-4355-AA58-F0821AEFE4C6}" srcOrd="0" destOrd="0" presId="urn:microsoft.com/office/officeart/2018/2/layout/IconVerticalSolidList"/>
    <dgm:cxn modelId="{9DEC37DC-27BD-4093-B0C1-F1E42BC97249}" type="presParOf" srcId="{4DF61605-14A0-4A76-9526-E9DA44748E93}" destId="{974221EA-CE3B-4040-A362-52411E98539D}" srcOrd="0" destOrd="0" presId="urn:microsoft.com/office/officeart/2018/2/layout/IconVerticalSolidList"/>
    <dgm:cxn modelId="{4F44B815-6961-41B6-8B07-16775308C1FD}" type="presParOf" srcId="{974221EA-CE3B-4040-A362-52411E98539D}" destId="{5FC61F37-5FE5-44CF-84B3-1BEE91084996}" srcOrd="0" destOrd="0" presId="urn:microsoft.com/office/officeart/2018/2/layout/IconVerticalSolidList"/>
    <dgm:cxn modelId="{64B07240-3C27-4B69-8FC7-128DFE28606A}" type="presParOf" srcId="{974221EA-CE3B-4040-A362-52411E98539D}" destId="{92E3A137-C8A4-4717-BF3E-B0AFDBA4AF8D}" srcOrd="1" destOrd="0" presId="urn:microsoft.com/office/officeart/2018/2/layout/IconVerticalSolidList"/>
    <dgm:cxn modelId="{AD398C92-5D09-4932-A096-F17B88B1E180}" type="presParOf" srcId="{974221EA-CE3B-4040-A362-52411E98539D}" destId="{E6C5CFFD-EFD3-48F8-A24E-F8F0A1034F35}" srcOrd="2" destOrd="0" presId="urn:microsoft.com/office/officeart/2018/2/layout/IconVerticalSolidList"/>
    <dgm:cxn modelId="{5576486F-19E8-436D-87E1-BCB8EAFE1A4E}" type="presParOf" srcId="{974221EA-CE3B-4040-A362-52411E98539D}" destId="{19B5FEC1-E011-44CD-8D60-F4B679549AF2}" srcOrd="3" destOrd="0" presId="urn:microsoft.com/office/officeart/2018/2/layout/IconVerticalSolidList"/>
    <dgm:cxn modelId="{6AAE6BD9-EC29-4ACB-A0C6-71CD840CCD0E}" type="presParOf" srcId="{4DF61605-14A0-4A76-9526-E9DA44748E93}" destId="{717AA681-E1FD-45A9-8A36-7C5CB67C0F75}" srcOrd="1" destOrd="0" presId="urn:microsoft.com/office/officeart/2018/2/layout/IconVerticalSolidList"/>
    <dgm:cxn modelId="{5F21FF8E-1C3F-441A-8101-B05DEAB4A344}" type="presParOf" srcId="{4DF61605-14A0-4A76-9526-E9DA44748E93}" destId="{6F682D45-9457-4944-A138-844FF88BD322}" srcOrd="2" destOrd="0" presId="urn:microsoft.com/office/officeart/2018/2/layout/IconVerticalSolidList"/>
    <dgm:cxn modelId="{DEC0CE72-2206-48E0-B842-A4887D22CC31}" type="presParOf" srcId="{6F682D45-9457-4944-A138-844FF88BD322}" destId="{7B8FBA69-5D36-406A-A1AD-706897C62F04}" srcOrd="0" destOrd="0" presId="urn:microsoft.com/office/officeart/2018/2/layout/IconVerticalSolidList"/>
    <dgm:cxn modelId="{556F9F11-6E26-41AA-9E50-E92FCD9DB890}" type="presParOf" srcId="{6F682D45-9457-4944-A138-844FF88BD322}" destId="{002D2BBA-4F0F-4F03-A3FC-6003F30ED183}" srcOrd="1" destOrd="0" presId="urn:microsoft.com/office/officeart/2018/2/layout/IconVerticalSolidList"/>
    <dgm:cxn modelId="{387ADE70-29ED-4F9A-B0D4-6085683830BD}" type="presParOf" srcId="{6F682D45-9457-4944-A138-844FF88BD322}" destId="{4DBF5064-3F6D-42C7-A81B-B35CDC5A960E}" srcOrd="2" destOrd="0" presId="urn:microsoft.com/office/officeart/2018/2/layout/IconVerticalSolidList"/>
    <dgm:cxn modelId="{6A0DDF7F-BFD3-4F38-9A47-20F2847FC333}" type="presParOf" srcId="{6F682D45-9457-4944-A138-844FF88BD322}" destId="{161090C4-A186-4CBF-8220-EFADCD089780}" srcOrd="3" destOrd="0" presId="urn:microsoft.com/office/officeart/2018/2/layout/IconVerticalSolidList"/>
    <dgm:cxn modelId="{3E798078-7B5E-4587-BDFF-CE20ACB7873B}" type="presParOf" srcId="{4DF61605-14A0-4A76-9526-E9DA44748E93}" destId="{7017FF5B-23A1-496C-BA71-600B452E6D1C}" srcOrd="3" destOrd="0" presId="urn:microsoft.com/office/officeart/2018/2/layout/IconVerticalSolidList"/>
    <dgm:cxn modelId="{986FC239-9311-4ED2-90C1-F40D603F1C9F}" type="presParOf" srcId="{4DF61605-14A0-4A76-9526-E9DA44748E93}" destId="{D953D7F6-4489-4A2B-A81C-D3A2FEC92E87}" srcOrd="4" destOrd="0" presId="urn:microsoft.com/office/officeart/2018/2/layout/IconVerticalSolidList"/>
    <dgm:cxn modelId="{153D203B-5B47-4AC5-8F73-4D3029419067}" type="presParOf" srcId="{D953D7F6-4489-4A2B-A81C-D3A2FEC92E87}" destId="{BF6728DA-9B8D-4993-93D9-1C219FE2B2AB}" srcOrd="0" destOrd="0" presId="urn:microsoft.com/office/officeart/2018/2/layout/IconVerticalSolidList"/>
    <dgm:cxn modelId="{423C3E82-F944-4FAC-B531-35BBC98F76AD}" type="presParOf" srcId="{D953D7F6-4489-4A2B-A81C-D3A2FEC92E87}" destId="{64543EDC-1F57-4602-953E-DFE3E930D9D9}" srcOrd="1" destOrd="0" presId="urn:microsoft.com/office/officeart/2018/2/layout/IconVerticalSolidList"/>
    <dgm:cxn modelId="{98842D28-1015-461C-A546-FB7D013EA236}" type="presParOf" srcId="{D953D7F6-4489-4A2B-A81C-D3A2FEC92E87}" destId="{DB19B337-0211-4D86-82AB-7681EFFB898F}" srcOrd="2" destOrd="0" presId="urn:microsoft.com/office/officeart/2018/2/layout/IconVerticalSolidList"/>
    <dgm:cxn modelId="{12FB15B0-5CF9-4A06-8B3F-6A3F69F64ABC}" type="presParOf" srcId="{D953D7F6-4489-4A2B-A81C-D3A2FEC92E87}" destId="{B27F0FA7-80E8-4355-AA58-F0821AEFE4C6}" srcOrd="3" destOrd="0" presId="urn:microsoft.com/office/officeart/2018/2/layout/IconVerticalSolidList"/>
    <dgm:cxn modelId="{52BD8B82-ABF1-4A4A-AE18-BFC2779383E8}" type="presParOf" srcId="{4DF61605-14A0-4A76-9526-E9DA44748E93}" destId="{2CDC7A31-1BEC-4D6F-A540-0990F51B83A7}" srcOrd="5" destOrd="0" presId="urn:microsoft.com/office/officeart/2018/2/layout/IconVerticalSolidList"/>
    <dgm:cxn modelId="{9861AEB2-5F19-4FF9-8727-20B65C81B39D}" type="presParOf" srcId="{4DF61605-14A0-4A76-9526-E9DA44748E93}" destId="{FB48C780-A55E-495B-A7E4-85A49765923D}" srcOrd="6" destOrd="0" presId="urn:microsoft.com/office/officeart/2018/2/layout/IconVerticalSolidList"/>
    <dgm:cxn modelId="{32AA9FA4-8BD6-44D7-86C2-01B53C8A7C55}" type="presParOf" srcId="{FB48C780-A55E-495B-A7E4-85A49765923D}" destId="{9B279799-8AED-4A52-B902-2F8037443789}" srcOrd="0" destOrd="0" presId="urn:microsoft.com/office/officeart/2018/2/layout/IconVerticalSolidList"/>
    <dgm:cxn modelId="{ABD236D9-8C43-4000-BC97-C0463201078B}" type="presParOf" srcId="{FB48C780-A55E-495B-A7E4-85A49765923D}" destId="{C4A46B55-A8F0-4B9D-9216-CDDA8931E301}" srcOrd="1" destOrd="0" presId="urn:microsoft.com/office/officeart/2018/2/layout/IconVerticalSolidList"/>
    <dgm:cxn modelId="{9E4EE831-1C28-4B79-AE85-CA13D2A465E5}" type="presParOf" srcId="{FB48C780-A55E-495B-A7E4-85A49765923D}" destId="{B089BE7A-75E4-4F19-A9EC-C01E89B6BB18}" srcOrd="2" destOrd="0" presId="urn:microsoft.com/office/officeart/2018/2/layout/IconVerticalSolidList"/>
    <dgm:cxn modelId="{A1AC8C36-DE65-48D4-BC0E-291209B9B59D}" type="presParOf" srcId="{FB48C780-A55E-495B-A7E4-85A49765923D}" destId="{4D80202F-318D-4087-AEC1-BC3B7A1B0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61F37-5FE5-44CF-84B3-1BEE91084996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3A137-C8A4-4717-BF3E-B0AFDBA4AF8D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FEC1-E011-44CD-8D60-F4B679549AF2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Motivation</a:t>
          </a:r>
        </a:p>
      </dsp:txBody>
      <dsp:txXfrm>
        <a:off x="1282042" y="2190"/>
        <a:ext cx="4869520" cy="1109993"/>
      </dsp:txXfrm>
    </dsp:sp>
    <dsp:sp modelId="{7B8FBA69-5D36-406A-A1AD-706897C62F04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D2BBA-4F0F-4F03-A3FC-6003F30ED183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090C4-A186-4CBF-8220-EFADCD089780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 of the Dataset</a:t>
          </a:r>
        </a:p>
      </dsp:txBody>
      <dsp:txXfrm>
        <a:off x="1282042" y="1389682"/>
        <a:ext cx="4869520" cy="1109993"/>
      </dsp:txXfrm>
    </dsp:sp>
    <dsp:sp modelId="{BF6728DA-9B8D-4993-93D9-1C219FE2B2AB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43EDC-1F57-4602-953E-DFE3E930D9D9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F0FA7-80E8-4355-AA58-F0821AEFE4C6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Analytics</a:t>
          </a:r>
        </a:p>
      </dsp:txBody>
      <dsp:txXfrm>
        <a:off x="1282042" y="2777174"/>
        <a:ext cx="4869520" cy="1109993"/>
      </dsp:txXfrm>
    </dsp:sp>
    <dsp:sp modelId="{9B279799-8AED-4A52-B902-2F8037443789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46B55-A8F0-4B9D-9216-CDDA8931E301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0202F-318D-4087-AEC1-BC3B7A1B0A94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 encodings</a:t>
          </a:r>
        </a:p>
      </dsp:txBody>
      <dsp:txXfrm>
        <a:off x="1282042" y="4164666"/>
        <a:ext cx="4869520" cy="110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7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6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5AF-F4E2-5406-0776-7F2084A5C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CHARTS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33DE-FC59-7ACF-AD64-CD34A9FC21B0}"/>
              </a:ext>
            </a:extLst>
          </p:cNvPr>
          <p:cNvSpPr txBox="1"/>
          <p:nvPr/>
        </p:nvSpPr>
        <p:spPr>
          <a:xfrm>
            <a:off x="1776249" y="809296"/>
            <a:ext cx="2638096" cy="52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Proposal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5BF96-F96E-7AF0-5CF8-4F24D81F16C6}"/>
              </a:ext>
            </a:extLst>
          </p:cNvPr>
          <p:cNvSpPr txBox="1"/>
          <p:nvPr/>
        </p:nvSpPr>
        <p:spPr>
          <a:xfrm>
            <a:off x="9574924" y="538129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Group-12</a:t>
            </a:r>
          </a:p>
        </p:txBody>
      </p:sp>
    </p:spTree>
    <p:extLst>
      <p:ext uri="{BB962C8B-B14F-4D97-AF65-F5344CB8AC3E}">
        <p14:creationId xmlns:p14="http://schemas.microsoft.com/office/powerpoint/2010/main" val="398511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210D-D7AA-7ED2-AB51-F922076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sketch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496D9B70-C45A-A644-FEE2-F7AFDF7F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630" y="695624"/>
            <a:ext cx="5220642" cy="52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A88-B6A4-7FE5-548E-45A0DC8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sketch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1D69E16-8865-597F-B054-35211680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239864"/>
            <a:ext cx="7497539" cy="39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4D72-C9E9-DC0C-AAC0-553C2C62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7A183-4AEF-0D99-3539-73769FAC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503336"/>
            <a:ext cx="6992739" cy="38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4BF18-78E2-19A3-B50F-2B2B35FC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599"/>
            <a:ext cx="3949890" cy="195795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Our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0B3095-A7EF-30B7-12EB-6F84BEF55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9452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22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19A0A-F874-505F-F2CE-40B4ED18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6817-922E-71C4-61E7-A613E933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20" y="2098588"/>
            <a:ext cx="8842754" cy="33910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rgbClr val="404040"/>
                </a:solidFill>
              </a:rPr>
              <a:t>Our Goal is to visualize the various trends among the artists across different regions. We can also find the discrete patterns in the Spotify analysis dataset.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Which locations have the highest song streaming rates?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Which artists produced a highest number of songs?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Display trends for the most popular songs by The Chainsmokers and Marama.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Highest times streamed song in top 20 songs?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Which artist appeared highest number of times in top 50?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Number of songs released in each year?</a:t>
            </a:r>
            <a:r>
              <a:rPr lang="en-US" dirty="0">
                <a:solidFill>
                  <a:srgbClr val="404040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5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65801-6AD8-52E0-FCA4-C0339456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What is Spotify?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4121-6DD0-4545-B8F7-B5B755E8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191999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404040"/>
                </a:solidFill>
              </a:rPr>
              <a:t>Spotify is one of today’s leading music streaming service providers.</a:t>
            </a:r>
          </a:p>
          <a:p>
            <a:pPr algn="just"/>
            <a:r>
              <a:rPr lang="en-US" dirty="0">
                <a:solidFill>
                  <a:srgbClr val="404040"/>
                </a:solidFill>
              </a:rPr>
              <a:t>Spotify is the digital music service that gives it users access to millions of song across the globe.</a:t>
            </a:r>
          </a:p>
          <a:p>
            <a:pPr algn="just"/>
            <a:r>
              <a:rPr lang="en-US" dirty="0">
                <a:solidFill>
                  <a:srgbClr val="404040"/>
                </a:solidFill>
              </a:rPr>
              <a:t>Users can browse through music collection curated by any singer, musicians.</a:t>
            </a:r>
          </a:p>
          <a:p>
            <a:pPr algn="just"/>
            <a:r>
              <a:rPr lang="en-US" dirty="0">
                <a:solidFill>
                  <a:srgbClr val="404040"/>
                </a:solidFill>
              </a:rPr>
              <a:t>The Spotify application is very easy to find the right music for everyone. </a:t>
            </a:r>
          </a:p>
          <a:p>
            <a:pPr algn="just"/>
            <a:r>
              <a:rPr lang="en-US" dirty="0">
                <a:solidFill>
                  <a:srgbClr val="404040"/>
                </a:solidFill>
              </a:rPr>
              <a:t>Spotify gives brands the power to understand the target audience through music, as their listening habits gives the context as to how businesses can reach them with the right message.</a:t>
            </a:r>
          </a:p>
        </p:txBody>
      </p:sp>
    </p:spTree>
    <p:extLst>
      <p:ext uri="{BB962C8B-B14F-4D97-AF65-F5344CB8AC3E}">
        <p14:creationId xmlns:p14="http://schemas.microsoft.com/office/powerpoint/2010/main" val="55944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23410-BE08-B104-606F-014DA757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Description of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55105-6953-695B-0605-A0328C26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123556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"This is a complete dataset of all the "Top 200" and "Viral 50" charts published globally by Spotify. </a:t>
            </a:r>
          </a:p>
          <a:p>
            <a:pPr algn="just"/>
            <a:r>
              <a:rPr lang="en-US" dirty="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Spotify publishes a new chart every 2-3 days. This is its entire collection since January 1, 2017.”</a:t>
            </a:r>
          </a:p>
          <a:p>
            <a:pPr algn="just"/>
            <a:r>
              <a:rPr lang="en-US" dirty="0"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dataset contains the interesting trends in the diversity of artists in the Spotify Top 200 charts and how it varies by country and time.</a:t>
            </a:r>
          </a:p>
          <a:p>
            <a:pPr algn="just"/>
            <a:r>
              <a:rPr lang="en-US" b="0" i="0" dirty="0">
                <a:solidFill>
                  <a:srgbClr val="404040"/>
                </a:solidFill>
                <a:effectLst/>
              </a:rPr>
              <a:t>It has 26,173,514 observations and 9 columns, including title, rank, date, artist,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url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 region, chart, trend, and stream.</a:t>
            </a:r>
            <a:endParaRPr lang="en-US" dirty="0">
              <a:solidFill>
                <a:srgbClr val="40404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CF7C8-652A-08D1-FEED-A4FF1DB1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2" b="4659"/>
          <a:stretch/>
        </p:blipFill>
        <p:spPr>
          <a:xfrm>
            <a:off x="1999443" y="1124712"/>
            <a:ext cx="8193113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1A483-8900-5219-3133-5D04D7B4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Dataset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F00A-8E77-AFA5-6206-9770FE23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89"/>
            <a:ext cx="8779512" cy="3404271"/>
          </a:xfrm>
        </p:spPr>
        <p:txBody>
          <a:bodyPr numCol="1"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1700" b="0" i="0" dirty="0">
                <a:solidFill>
                  <a:srgbClr val="404040"/>
                </a:solidFill>
                <a:effectLst/>
              </a:rPr>
              <a:t>There are 9 columns in this dataset and their description are as follows</a:t>
            </a:r>
            <a:r>
              <a:rPr lang="en-US" sz="1700" dirty="0">
                <a:solidFill>
                  <a:srgbClr val="404040"/>
                </a:solidFill>
              </a:rPr>
              <a:t>:</a:t>
            </a:r>
            <a:endParaRPr lang="en-US" sz="1700" b="0" i="0" dirty="0">
              <a:solidFill>
                <a:srgbClr val="404040"/>
              </a:solidFill>
              <a:effectLst/>
            </a:endParaRP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title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Title of the song.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rank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Rank from 1 - 200 (1 is the most streamed track that day)</a:t>
            </a:r>
          </a:p>
          <a:p>
            <a:pPr algn="just">
              <a:spcBef>
                <a:spcPts val="300"/>
              </a:spcBef>
            </a:pPr>
            <a:r>
              <a:rPr lang="en-US" sz="1700" b="1" dirty="0">
                <a:solidFill>
                  <a:srgbClr val="404040"/>
                </a:solidFill>
              </a:rPr>
              <a:t>d</a:t>
            </a:r>
            <a:r>
              <a:rPr lang="en-US" sz="1700" b="1" i="0" dirty="0">
                <a:solidFill>
                  <a:srgbClr val="404040"/>
                </a:solidFill>
                <a:effectLst/>
              </a:rPr>
              <a:t>ate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</a:t>
            </a:r>
            <a:r>
              <a:rPr lang="en-US" sz="1700" dirty="0">
                <a:solidFill>
                  <a:srgbClr val="404040"/>
                </a:solidFill>
              </a:rPr>
              <a:t>Release date of the song.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artist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Name of the artist.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url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URL of the song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region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Country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trend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Position of that song on the chart compared to previous day. It has 3 values: MOVE_UP, MOVE_DOWN or SAME_POSITION</a:t>
            </a:r>
          </a:p>
          <a:p>
            <a:pPr algn="just">
              <a:spcBef>
                <a:spcPts val="300"/>
              </a:spcBef>
            </a:pPr>
            <a:r>
              <a:rPr lang="en-US" sz="1700" b="1" i="0" dirty="0">
                <a:solidFill>
                  <a:srgbClr val="404040"/>
                </a:solidFill>
                <a:effectLst/>
              </a:rPr>
              <a:t>chart</a:t>
            </a:r>
            <a:r>
              <a:rPr lang="en-US" sz="1700" b="0" i="0" dirty="0">
                <a:solidFill>
                  <a:srgbClr val="404040"/>
                </a:solidFill>
                <a:effectLst/>
              </a:rPr>
              <a:t>: top200 or viral50</a:t>
            </a:r>
          </a:p>
          <a:p>
            <a:pPr algn="just">
              <a:spcBef>
                <a:spcPts val="300"/>
              </a:spcBef>
            </a:pPr>
            <a:r>
              <a:rPr lang="en-US" sz="1700" b="1" dirty="0">
                <a:solidFill>
                  <a:srgbClr val="404040"/>
                </a:solidFill>
                <a:effectLst/>
              </a:rPr>
              <a:t>streams</a:t>
            </a:r>
            <a:r>
              <a:rPr lang="en-US" sz="1700" dirty="0">
                <a:solidFill>
                  <a:srgbClr val="404040"/>
                </a:solidFill>
                <a:effectLst/>
              </a:rPr>
              <a:t>:  Total number of global streams of that song in one day</a:t>
            </a:r>
          </a:p>
        </p:txBody>
      </p:sp>
    </p:spTree>
    <p:extLst>
      <p:ext uri="{BB962C8B-B14F-4D97-AF65-F5344CB8AC3E}">
        <p14:creationId xmlns:p14="http://schemas.microsoft.com/office/powerpoint/2010/main" val="17633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90646-5B30-ED69-C3E1-BD1E8024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C179-5B03-5245-878D-E5FE32EE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We will clean the dataset by:</a:t>
            </a:r>
          </a:p>
          <a:p>
            <a:r>
              <a:rPr lang="en-US" dirty="0">
                <a:solidFill>
                  <a:srgbClr val="404040"/>
                </a:solidFill>
              </a:rPr>
              <a:t>Removing the URL Column as it serves no purpose to us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We will transform the dataset by:</a:t>
            </a:r>
          </a:p>
          <a:p>
            <a:r>
              <a:rPr lang="en-US" dirty="0">
                <a:solidFill>
                  <a:srgbClr val="404040"/>
                </a:solidFill>
              </a:rPr>
              <a:t>Excluding the rows with viral50 charts as we are analyzing on the top200 chart</a:t>
            </a:r>
          </a:p>
          <a:p>
            <a:r>
              <a:rPr lang="en-US" dirty="0">
                <a:solidFill>
                  <a:srgbClr val="404040"/>
                </a:solidFill>
              </a:rPr>
              <a:t>Changing the data type of the date column to datetime64[ns] from the normal string format.</a:t>
            </a:r>
          </a:p>
          <a:p>
            <a:r>
              <a:rPr lang="en-US" dirty="0">
                <a:solidFill>
                  <a:srgbClr val="404040"/>
                </a:solidFill>
              </a:rPr>
              <a:t>Filtering rows with only date 01 </a:t>
            </a:r>
          </a:p>
        </p:txBody>
      </p:sp>
    </p:spTree>
    <p:extLst>
      <p:ext uri="{BB962C8B-B14F-4D97-AF65-F5344CB8AC3E}">
        <p14:creationId xmlns:p14="http://schemas.microsoft.com/office/powerpoint/2010/main" val="365478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7C1AB54-BF60-28DD-73E4-8E29AE28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459" y="2055192"/>
            <a:ext cx="7977081" cy="25572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</a:rPr>
              <a:t>Visual encoding</a:t>
            </a:r>
          </a:p>
        </p:txBody>
      </p:sp>
    </p:spTree>
    <p:extLst>
      <p:ext uri="{BB962C8B-B14F-4D97-AF65-F5344CB8AC3E}">
        <p14:creationId xmlns:p14="http://schemas.microsoft.com/office/powerpoint/2010/main" val="5784410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{DEB62938-74E5-454E-9A1F-5042D0BC4BC2}tf10001120</Template>
  <TotalTime>3183</TotalTime>
  <Words>483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Gill Sans MT</vt:lpstr>
      <vt:lpstr>Parcel</vt:lpstr>
      <vt:lpstr>SPOTIFY CHARTS ANALYSIS</vt:lpstr>
      <vt:lpstr>Our Agenda</vt:lpstr>
      <vt:lpstr>Motivation</vt:lpstr>
      <vt:lpstr>What is Spotify?</vt:lpstr>
      <vt:lpstr>Description of the Dataset</vt:lpstr>
      <vt:lpstr>PowerPoint Presentation</vt:lpstr>
      <vt:lpstr>Dataset Attributes</vt:lpstr>
      <vt:lpstr>Data PREPARATION</vt:lpstr>
      <vt:lpstr>Visual encoding</vt:lpstr>
      <vt:lpstr>sketch</vt:lpstr>
      <vt:lpstr>sketch</vt:lpstr>
      <vt:lpstr>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CHARTS ANALYSIS</dc:title>
  <dc:creator>Microsoft Office User</dc:creator>
  <cp:lastModifiedBy>Ritvik K</cp:lastModifiedBy>
  <cp:revision>5</cp:revision>
  <dcterms:created xsi:type="dcterms:W3CDTF">2022-10-10T16:51:02Z</dcterms:created>
  <dcterms:modified xsi:type="dcterms:W3CDTF">2022-12-04T01:14:25Z</dcterms:modified>
</cp:coreProperties>
</file>