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18D9C-5496-450D-3226-D69FC931FE0C}" v="28" dt="2023-04-20T00:32:25.731"/>
    <p1510:client id="{77382361-EFC4-4348-A313-6184C6CB55DA}" v="101" dt="2023-04-20T02:06:27.636"/>
    <p1510:client id="{C5D5051D-10F3-47ED-AF32-8B161746AE9C}" v="78" dt="2023-04-19T06:32:40.036"/>
    <p1510:client id="{CB875A03-42BE-834B-D0FC-0CEA396000C9}" v="67" dt="2023-04-19T23:20:38.059"/>
    <p1510:client id="{D4942ABF-7FED-37AA-B7BC-89D4AC79AEAC}" v="30" dt="2023-04-20T02:05:26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8" y="441182"/>
            <a:ext cx="10714181" cy="3207326"/>
          </a:xfrm>
        </p:spPr>
        <p:txBody>
          <a:bodyPr>
            <a:normAutofit/>
          </a:bodyPr>
          <a:lstStyle/>
          <a:p>
            <a:r>
              <a:rPr lang="en-US" sz="6600">
                <a:cs typeface="Calibri Light"/>
              </a:rPr>
              <a:t>BARTER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5BEDDE-ACA7-4BB6-3EA7-A54151C05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92D4-21B0-1D43-4F6B-371DB264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PURPOSE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E6ACEF-84D6-4C46-AAEC-CF611D0FF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493" y="1008228"/>
            <a:ext cx="8053771" cy="49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AA019-EFEF-6BF6-B7C7-75021527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50" y="650865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FF1DC-6284-B942-F4ED-FF7BCEF1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12" y="1394101"/>
            <a:ext cx="10137285" cy="5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F0FCE6-95EB-697F-79C9-29D2EEE37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F2AB-BDE5-B686-5A01-EE568A8B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27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cs typeface="Calibri Light"/>
              </a:rPr>
              <a:t>TECH-STACK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3033-CC83-2658-28EF-F705430F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54"/>
            <a:ext cx="10515600" cy="467330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ReactJS &amp; React-Bootstrap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React Router Dom(for routing)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Redux Toolkit 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ExpressJS</a:t>
            </a:r>
            <a:r>
              <a:rPr lang="en-US">
                <a:ea typeface="+mn-lt"/>
                <a:cs typeface="+mn-lt"/>
              </a:rPr>
              <a:t> (for backend)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MongoDB atlas (database)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Cloudinary</a:t>
            </a:r>
            <a:r>
              <a:rPr lang="en-US">
                <a:ea typeface="+mn-lt"/>
                <a:cs typeface="+mn-lt"/>
              </a:rPr>
              <a:t>(For File upload)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Firebase(for authentication)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MUI and Sass (for styling)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Firebase Chat</a:t>
            </a:r>
          </a:p>
          <a:p>
            <a:r>
              <a:rPr lang="en-US">
                <a:ea typeface="+mn-lt"/>
                <a:cs typeface="+mn-lt"/>
              </a:rPr>
              <a:t>React Charts</a:t>
            </a:r>
          </a:p>
          <a:p>
            <a:r>
              <a:rPr lang="en-US">
                <a:ea typeface="+mn-lt"/>
                <a:cs typeface="+mn-lt"/>
              </a:rPr>
              <a:t>NodeJS (as a package manager)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24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973E-F8FA-65D4-94E0-A4A4C0C3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63C0-124F-0F59-6712-C86992D2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Ritvik </a:t>
            </a:r>
            <a:r>
              <a:rPr lang="en-US" err="1">
                <a:cs typeface="Calibri"/>
              </a:rPr>
              <a:t>Paramkusham</a:t>
            </a:r>
            <a:r>
              <a:rPr lang="en-US">
                <a:cs typeface="Calibri"/>
              </a:rPr>
              <a:t> - 002742704</a:t>
            </a:r>
          </a:p>
          <a:p>
            <a:r>
              <a:rPr lang="en-US">
                <a:cs typeface="Calibri"/>
              </a:rPr>
              <a:t>Preksha Chandrashekar Yadav - 002787954</a:t>
            </a:r>
          </a:p>
          <a:p>
            <a:r>
              <a:rPr lang="en-US">
                <a:cs typeface="Calibri"/>
              </a:rPr>
              <a:t>Ishita Sanjay </a:t>
            </a:r>
            <a:r>
              <a:rPr lang="en-US" err="1">
                <a:cs typeface="Calibri"/>
              </a:rPr>
              <a:t>Janwale</a:t>
            </a:r>
            <a:r>
              <a:rPr lang="en-US">
                <a:cs typeface="Calibri"/>
              </a:rPr>
              <a:t> - 002743825</a:t>
            </a:r>
          </a:p>
          <a:p>
            <a:r>
              <a:rPr lang="en-US">
                <a:cs typeface="Calibri"/>
              </a:rPr>
              <a:t>Vraj Himanshu </a:t>
            </a:r>
            <a:r>
              <a:rPr lang="en-US" err="1">
                <a:cs typeface="Calibri"/>
              </a:rPr>
              <a:t>Reshamdalal</a:t>
            </a:r>
            <a:r>
              <a:rPr lang="en-US">
                <a:cs typeface="Calibri"/>
              </a:rPr>
              <a:t> - 002927484</a:t>
            </a:r>
          </a:p>
        </p:txBody>
      </p:sp>
    </p:spTree>
    <p:extLst>
      <p:ext uri="{BB962C8B-B14F-4D97-AF65-F5344CB8AC3E}">
        <p14:creationId xmlns:p14="http://schemas.microsoft.com/office/powerpoint/2010/main" val="12091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BARTER APP</vt:lpstr>
      <vt:lpstr>PURPOSE</vt:lpstr>
      <vt:lpstr>DESCRIPTION</vt:lpstr>
      <vt:lpstr>PowerPoint Presentation</vt:lpstr>
      <vt:lpstr>TECH-STACK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2023-04-19T06:15:04Z</dcterms:created>
  <dcterms:modified xsi:type="dcterms:W3CDTF">2023-04-20T03:23:47Z</dcterms:modified>
</cp:coreProperties>
</file>