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F61C-30E1-6D45-A34B-97F87E7D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3EED9-0672-AD4E-B355-83DA2162D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2E3A-8AF9-8F46-B6B1-39DC3A89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23DD-CAD5-8C47-84D1-CBE2E6A0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9490-3B3F-684A-A6B5-0F94CA08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A233-DF4C-AD44-8040-C83F0987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C4C85-C31C-604E-B227-4A2D9B8D2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9A26-F1C3-A744-B1DB-D21C05FC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8AA7-ECF9-A74A-BA27-F1496542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D00A-B779-EF47-9396-7E088642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8AE87-7A9B-CB49-AA3E-B8C189CC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6983-DB9E-094A-888E-3614258A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A9E2-D57E-BA46-B5CE-E85119F3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6A8B-681A-2848-B562-1DBB6A75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B205-37BD-2140-8054-BD2DB23A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B30D-8834-454E-956E-A0562DE6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D2A5-5450-1945-A0E4-273AA4B3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00F1-7A95-324E-80A3-2B9EC00D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0D5A-EF95-C244-A123-CE07B7ED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0D95-AFE9-844A-BD2D-7EBB36A8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57E6-D6D1-9C4B-85EB-6982750B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7B1B-F1B6-D244-81DC-05C61923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AC6B-57D7-0F48-B4EE-B2763B88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D302-D115-C04E-9255-EB938B87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78B6-5CF0-8E40-8037-E5E2996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7E14-8FCE-7148-95A0-6BCDB748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4823-23BA-6543-A2C2-C26E2A491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85AA-F54F-8A41-8FCE-AC751B38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C86B6-BEA6-0D46-8288-301F6CAB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156C-C7DE-5445-9DA6-2E869CE1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5054-5BC3-7C4B-89D3-F4C254E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8AF0-52ED-834D-A7FD-204495F5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2464D-2A9C-394C-A738-DA977B64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4E9-9EFE-404B-8B35-71BCD104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BC25-341D-EC44-A6D8-A04C933A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41A17-ACE2-B14B-A57B-D5E8D0D74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E6882-0CBC-4B42-A8F1-0227DCC9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3E95E-6DA5-1348-A0FE-34B0E07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0E246-B24B-7A4D-B8D3-623F212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2284-A4A1-834D-B898-65A7FF01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D6E2-B7FB-0F46-8977-F932C77A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735F-E961-7841-8B04-44B83AB6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2DFA1-59B4-A848-99CD-A35871CB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2D3EC-E556-3345-9885-C384115F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24789-607C-BD48-958C-FDF34DCE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80682-F0C4-F446-AE1F-AE54268C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175-4960-BA49-908C-3EC958C9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1785-D9F3-2E4A-AE04-BD4A2936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921F-D09D-3649-BB23-82A31FAEE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08C2F-7FAA-FF4F-A928-D0BACB75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92E6-A3DF-C149-9EBF-D74F2AB5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6906A-CF47-EA40-AA17-5D1562BC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9603-7B5A-EE46-928D-4D3FB109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C39AD-06AB-D343-A990-49134C5BC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D5514-5DF3-0E4D-9576-B5592826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76CAD-FC1A-2846-8E5B-F93AAF67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5880-CD27-714B-89FE-AE5790FE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F063-5C2F-9B41-B1C8-4A748907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3D5A-4F41-EB44-B40D-D378D33D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614E-471B-7540-9588-F4A5B4D6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EDD4-0783-0B47-BB13-20B3ADAB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9492-A4DE-D445-B392-08A064500FC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1439-3B65-A140-BDA2-D1AD6D8A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3FC1-B398-F147-9723-FF7D77FDC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A4C1-9D60-9442-BC34-D22854F6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074FC40-F45A-0B4C-B577-31001ED2ED1B}"/>
              </a:ext>
            </a:extLst>
          </p:cNvPr>
          <p:cNvSpPr/>
          <p:nvPr/>
        </p:nvSpPr>
        <p:spPr>
          <a:xfrm>
            <a:off x="1602090" y="737145"/>
            <a:ext cx="1697106" cy="291563"/>
          </a:xfrm>
          <a:prstGeom prst="roundRect">
            <a:avLst>
              <a:gd name="adj" fmla="val 38528"/>
            </a:avLst>
          </a:prstGeom>
          <a:solidFill>
            <a:srgbClr val="1C73E1"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576" bIns="36576" rtlCol="0" anchor="t" anchorCtr="0"/>
          <a:lstStyle/>
          <a:p>
            <a:pPr marL="0" marR="0" lvl="0" indent="0" algn="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tell me about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ivan</a:t>
            </a:r>
            <a:r>
              <a:rPr lang="en-US" sz="1100" kern="0" dirty="0">
                <a:solidFill>
                  <a:srgbClr val="FFFFFF"/>
                </a:solidFill>
                <a:latin typeface="Corbel"/>
                <a:ea typeface=""/>
                <a:cs typeface=""/>
                <a:sym typeface="Arial"/>
              </a:rPr>
              <a:t>.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4EC6F5-2C97-0E41-9CFF-69A9170A9BBF}"/>
              </a:ext>
            </a:extLst>
          </p:cNvPr>
          <p:cNvSpPr/>
          <p:nvPr/>
        </p:nvSpPr>
        <p:spPr>
          <a:xfrm>
            <a:off x="1251204" y="1131598"/>
            <a:ext cx="1594470" cy="702253"/>
          </a:xfrm>
          <a:prstGeom prst="roundRect">
            <a:avLst>
              <a:gd name="adj" fmla="val 36298"/>
            </a:avLst>
          </a:prstGeom>
          <a:solidFill>
            <a:srgbClr val="C6C8C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What would you like to know about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Ivan Rogers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?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C52EC8B-4E23-024C-BF8B-64A08DC886D2}"/>
              </a:ext>
            </a:extLst>
          </p:cNvPr>
          <p:cNvSpPr/>
          <p:nvPr/>
        </p:nvSpPr>
        <p:spPr>
          <a:xfrm>
            <a:off x="1602090" y="1925710"/>
            <a:ext cx="1697106" cy="451730"/>
          </a:xfrm>
          <a:prstGeom prst="roundRect">
            <a:avLst>
              <a:gd name="adj" fmla="val 38528"/>
            </a:avLst>
          </a:prstGeom>
          <a:solidFill>
            <a:srgbClr val="1C73E1"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576" bIns="36576" rtlCol="0" anchor="t" anchorCtr="0"/>
          <a:lstStyle/>
          <a:p>
            <a:pPr marL="0" marR="0" lvl="0" indent="0" algn="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Is he a software engineer?</a:t>
            </a: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BAA3DC-97FE-FF40-BD2C-A31FEBFECD64}"/>
              </a:ext>
            </a:extLst>
          </p:cNvPr>
          <p:cNvSpPr/>
          <p:nvPr/>
        </p:nvSpPr>
        <p:spPr>
          <a:xfrm>
            <a:off x="1251204" y="2477858"/>
            <a:ext cx="1594470" cy="1134022"/>
          </a:xfrm>
          <a:prstGeom prst="roundRect">
            <a:avLst>
              <a:gd name="adj" fmla="val 36298"/>
            </a:avLst>
          </a:prstGeom>
          <a:solidFill>
            <a:srgbClr val="C6C8C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Ivan Rogers</a:t>
            </a: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’s position in the organization is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Database Administrator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1EFC21D-A11D-E642-BD05-3544D71417A0}"/>
              </a:ext>
            </a:extLst>
          </p:cNvPr>
          <p:cNvSpPr/>
          <p:nvPr/>
        </p:nvSpPr>
        <p:spPr>
          <a:xfrm>
            <a:off x="6424292" y="782865"/>
            <a:ext cx="1697106" cy="702253"/>
          </a:xfrm>
          <a:prstGeom prst="roundRect">
            <a:avLst>
              <a:gd name="adj" fmla="val 38528"/>
            </a:avLst>
          </a:prstGeom>
          <a:solidFill>
            <a:srgbClr val="1C73E1"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576" bIns="36576" rtlCol="0" anchor="t" anchorCtr="0"/>
          <a:lstStyle/>
          <a:p>
            <a:pPr marL="0" marR="0" lvl="0" indent="0" algn="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What is the average salary  of employees in the sales department?</a:t>
            </a: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8FE83C-1AAF-E849-92F7-0C2A83DD2E53}"/>
              </a:ext>
            </a:extLst>
          </p:cNvPr>
          <p:cNvSpPr/>
          <p:nvPr/>
        </p:nvSpPr>
        <p:spPr>
          <a:xfrm>
            <a:off x="6073406" y="1588798"/>
            <a:ext cx="1594470" cy="889060"/>
          </a:xfrm>
          <a:prstGeom prst="roundRect">
            <a:avLst>
              <a:gd name="adj" fmla="val 36298"/>
            </a:avLst>
          </a:prstGeom>
          <a:solidFill>
            <a:srgbClr val="C6C8C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The average hourly salary in the sales department is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$55.52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?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1362436-15EE-4E45-858D-E10AD837C729}"/>
              </a:ext>
            </a:extLst>
          </p:cNvPr>
          <p:cNvSpPr/>
          <p:nvPr/>
        </p:nvSpPr>
        <p:spPr>
          <a:xfrm>
            <a:off x="6424292" y="2611510"/>
            <a:ext cx="1697106" cy="337430"/>
          </a:xfrm>
          <a:prstGeom prst="roundRect">
            <a:avLst>
              <a:gd name="adj" fmla="val 38528"/>
            </a:avLst>
          </a:prstGeom>
          <a:solidFill>
            <a:srgbClr val="1C73E1"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6576" bIns="36576" rtlCol="0" anchor="t" anchorCtr="0"/>
          <a:lstStyle/>
          <a:p>
            <a:pPr marL="0" marR="0" lvl="0" indent="0" algn="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Thank you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"/>
              <a:cs typeface=""/>
              <a:sym typeface="Arial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C33CF3F-BA55-704C-AE58-63E17C22E380}"/>
              </a:ext>
            </a:extLst>
          </p:cNvPr>
          <p:cNvSpPr/>
          <p:nvPr/>
        </p:nvSpPr>
        <p:spPr>
          <a:xfrm>
            <a:off x="6080579" y="3046953"/>
            <a:ext cx="1594470" cy="337430"/>
          </a:xfrm>
          <a:prstGeom prst="roundRect">
            <a:avLst>
              <a:gd name="adj" fmla="val 36298"/>
            </a:avLst>
          </a:prstGeom>
          <a:solidFill>
            <a:srgbClr val="C6C8C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"/>
                <a:cs typeface=""/>
                <a:sym typeface="Arial"/>
              </a:rPr>
              <a:t>You’re welcome!</a:t>
            </a:r>
          </a:p>
        </p:txBody>
      </p:sp>
    </p:spTree>
    <p:extLst>
      <p:ext uri="{BB962C8B-B14F-4D97-AF65-F5344CB8AC3E}">
        <p14:creationId xmlns:p14="http://schemas.microsoft.com/office/powerpoint/2010/main" val="285795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2019-06-14T16:53:02Z</dcterms:created>
  <dcterms:modified xsi:type="dcterms:W3CDTF">2019-06-14T17:11:58Z</dcterms:modified>
</cp:coreProperties>
</file>