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4"/>
  </p:notesMasterIdLst>
  <p:handoutMasterIdLst>
    <p:handoutMasterId r:id="rId15"/>
  </p:handoutMasterIdLst>
  <p:sldIdLst>
    <p:sldId id="256" r:id="rId5"/>
    <p:sldId id="275" r:id="rId6"/>
    <p:sldId id="276" r:id="rId7"/>
    <p:sldId id="281" r:id="rId8"/>
    <p:sldId id="277" r:id="rId9"/>
    <p:sldId id="278" r:id="rId10"/>
    <p:sldId id="279" r:id="rId11"/>
    <p:sldId id="280"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66" d="100"/>
          <a:sy n="66" d="100"/>
        </p:scale>
        <p:origin x="668" y="4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20F515-C4E2-4CF0-AE1A-4AF729996315}"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A046D-C703-4D2F-8812-3441616E3269}">
      <dgm:prSet/>
      <dgm:spPr/>
      <dgm:t>
        <a:bodyPr/>
        <a:lstStyle/>
        <a:p>
          <a:pPr>
            <a:defRPr b="1"/>
          </a:pPr>
          <a:r>
            <a:rPr lang="en-US" dirty="0"/>
            <a:t>Musical Terminology:</a:t>
          </a:r>
        </a:p>
      </dgm:t>
    </dgm:pt>
    <dgm:pt modelId="{7FFAF0B1-141B-4123-8DD5-88528BF22ABB}" type="parTrans" cxnId="{0DC049F8-7D37-4B12-B443-E44C3835CFFF}">
      <dgm:prSet/>
      <dgm:spPr/>
      <dgm:t>
        <a:bodyPr/>
        <a:lstStyle/>
        <a:p>
          <a:endParaRPr lang="en-US"/>
        </a:p>
      </dgm:t>
    </dgm:pt>
    <dgm:pt modelId="{1EE42453-3F01-4855-BB75-89E8B48ECA3C}" type="sibTrans" cxnId="{0DC049F8-7D37-4B12-B443-E44C3835CFFF}">
      <dgm:prSet/>
      <dgm:spPr/>
      <dgm:t>
        <a:bodyPr/>
        <a:lstStyle/>
        <a:p>
          <a:endParaRPr lang="en-US"/>
        </a:p>
      </dgm:t>
    </dgm:pt>
    <dgm:pt modelId="{593F8619-B7DC-4E90-9D4E-9DC2D39B622C}">
      <dgm:prSet/>
      <dgm:spPr/>
      <dgm:t>
        <a:bodyPr/>
        <a:lstStyle/>
        <a:p>
          <a:r>
            <a:rPr lang="en-US"/>
            <a:t>Melody - Sequence of pitches performed by a vocalist.</a:t>
          </a:r>
        </a:p>
      </dgm:t>
    </dgm:pt>
    <dgm:pt modelId="{DA916DFC-A7B2-4399-9746-AF16A1105E78}" type="parTrans" cxnId="{62ECAA66-A5F5-437C-88FB-999A48617B88}">
      <dgm:prSet/>
      <dgm:spPr/>
      <dgm:t>
        <a:bodyPr/>
        <a:lstStyle/>
        <a:p>
          <a:endParaRPr lang="en-US"/>
        </a:p>
      </dgm:t>
    </dgm:pt>
    <dgm:pt modelId="{C42E9F4C-7613-4246-94EF-DBCDFF17B7D0}" type="sibTrans" cxnId="{62ECAA66-A5F5-437C-88FB-999A48617B88}">
      <dgm:prSet/>
      <dgm:spPr/>
      <dgm:t>
        <a:bodyPr/>
        <a:lstStyle/>
        <a:p>
          <a:endParaRPr lang="en-US"/>
        </a:p>
      </dgm:t>
    </dgm:pt>
    <dgm:pt modelId="{CD7FCB8A-3E90-4762-9E24-1400946EDD00}">
      <dgm:prSet/>
      <dgm:spPr/>
      <dgm:t>
        <a:bodyPr/>
        <a:lstStyle/>
        <a:p>
          <a:r>
            <a:rPr lang="en-US"/>
            <a:t>Chord Sequence - Series of chords – combinations of musical notes – that are performed to support a vocal melody.</a:t>
          </a:r>
        </a:p>
      </dgm:t>
    </dgm:pt>
    <dgm:pt modelId="{D8F9961F-F08A-4E2F-B5A4-A089A551D803}" type="parTrans" cxnId="{C8B8CB8B-1C94-48B9-A839-688C9C28FE7B}">
      <dgm:prSet/>
      <dgm:spPr/>
      <dgm:t>
        <a:bodyPr/>
        <a:lstStyle/>
        <a:p>
          <a:endParaRPr lang="en-US"/>
        </a:p>
      </dgm:t>
    </dgm:pt>
    <dgm:pt modelId="{31EA4D57-40BB-4254-AC2B-993E94623017}" type="sibTrans" cxnId="{C8B8CB8B-1C94-48B9-A839-688C9C28FE7B}">
      <dgm:prSet/>
      <dgm:spPr/>
      <dgm:t>
        <a:bodyPr/>
        <a:lstStyle/>
        <a:p>
          <a:endParaRPr lang="en-US"/>
        </a:p>
      </dgm:t>
    </dgm:pt>
    <dgm:pt modelId="{55E03E50-E5F4-4B0A-AF22-2ACB96DD5FD3}">
      <dgm:prSet/>
      <dgm:spPr/>
      <dgm:t>
        <a:bodyPr/>
        <a:lstStyle/>
        <a:p>
          <a:r>
            <a:rPr lang="en-US" dirty="0"/>
            <a:t>Lead Sheets -  Used by instrumentalists or bands to represent music during performances.</a:t>
          </a:r>
        </a:p>
      </dgm:t>
    </dgm:pt>
    <dgm:pt modelId="{A54E3182-F267-4F43-9C01-0C5657CE70DF}" type="parTrans" cxnId="{45971879-984B-4AF9-81EC-1A5C7BD964C4}">
      <dgm:prSet/>
      <dgm:spPr/>
      <dgm:t>
        <a:bodyPr/>
        <a:lstStyle/>
        <a:p>
          <a:endParaRPr lang="en-US"/>
        </a:p>
      </dgm:t>
    </dgm:pt>
    <dgm:pt modelId="{6AF2784D-89CA-4C9D-AC15-68A787FFC766}" type="sibTrans" cxnId="{45971879-984B-4AF9-81EC-1A5C7BD964C4}">
      <dgm:prSet/>
      <dgm:spPr/>
      <dgm:t>
        <a:bodyPr/>
        <a:lstStyle/>
        <a:p>
          <a:endParaRPr lang="en-US"/>
        </a:p>
      </dgm:t>
    </dgm:pt>
    <dgm:pt modelId="{DEE94D77-6746-41B0-A555-915E172ED5EB}">
      <dgm:prSet/>
      <dgm:spPr/>
      <dgm:t>
        <a:bodyPr/>
        <a:lstStyle/>
        <a:p>
          <a:pPr>
            <a:defRPr b="1"/>
          </a:pPr>
          <a:r>
            <a:rPr lang="en-US" dirty="0"/>
            <a:t>Tools Used:</a:t>
          </a:r>
        </a:p>
      </dgm:t>
    </dgm:pt>
    <dgm:pt modelId="{45692CD6-FCF1-4848-B2A6-E060F0DE8147}" type="parTrans" cxnId="{678FB7A3-9135-493A-A6C6-EE84B9E4648A}">
      <dgm:prSet/>
      <dgm:spPr/>
      <dgm:t>
        <a:bodyPr/>
        <a:lstStyle/>
        <a:p>
          <a:endParaRPr lang="en-US"/>
        </a:p>
      </dgm:t>
    </dgm:pt>
    <dgm:pt modelId="{348F8E40-B3C3-4D7E-BA72-D691B20B25D1}" type="sibTrans" cxnId="{678FB7A3-9135-493A-A6C6-EE84B9E4648A}">
      <dgm:prSet/>
      <dgm:spPr/>
      <dgm:t>
        <a:bodyPr/>
        <a:lstStyle/>
        <a:p>
          <a:endParaRPr lang="en-US"/>
        </a:p>
      </dgm:t>
    </dgm:pt>
    <dgm:pt modelId="{B0B6EB0D-0489-431B-BE49-4C903C50CE2E}">
      <dgm:prSet/>
      <dgm:spPr/>
      <dgm:t>
        <a:bodyPr/>
        <a:lstStyle/>
        <a:p>
          <a:r>
            <a:rPr lang="en-US"/>
            <a:t>Magenta.py – run on TensorFlow</a:t>
          </a:r>
        </a:p>
      </dgm:t>
    </dgm:pt>
    <dgm:pt modelId="{A055443C-DE48-45B9-920B-E54787DC7420}" type="parTrans" cxnId="{70A8A618-149A-47F4-ABCE-B5F7CADB90D3}">
      <dgm:prSet/>
      <dgm:spPr/>
      <dgm:t>
        <a:bodyPr/>
        <a:lstStyle/>
        <a:p>
          <a:endParaRPr lang="en-US"/>
        </a:p>
      </dgm:t>
    </dgm:pt>
    <dgm:pt modelId="{C7839AD5-12F9-4EC4-80A0-CF5392F64F7E}" type="sibTrans" cxnId="{70A8A618-149A-47F4-ABCE-B5F7CADB90D3}">
      <dgm:prSet/>
      <dgm:spPr/>
      <dgm:t>
        <a:bodyPr/>
        <a:lstStyle/>
        <a:p>
          <a:endParaRPr lang="en-US"/>
        </a:p>
      </dgm:t>
    </dgm:pt>
    <dgm:pt modelId="{F8ACC59F-73E4-4504-BABE-BA173741D4BD}">
      <dgm:prSet/>
      <dgm:spPr/>
      <dgm:t>
        <a:bodyPr/>
        <a:lstStyle/>
        <a:p>
          <a:r>
            <a:rPr lang="en-US"/>
            <a:t>Aubio.py</a:t>
          </a:r>
        </a:p>
      </dgm:t>
    </dgm:pt>
    <dgm:pt modelId="{1A3CFF5F-733F-46F4-B210-444BBDB080A1}" type="parTrans" cxnId="{B0E6D40A-67E6-468B-AE6F-C76F3FD9F7DB}">
      <dgm:prSet/>
      <dgm:spPr/>
      <dgm:t>
        <a:bodyPr/>
        <a:lstStyle/>
        <a:p>
          <a:endParaRPr lang="en-US"/>
        </a:p>
      </dgm:t>
    </dgm:pt>
    <dgm:pt modelId="{70CD13C4-9E09-4F3D-9C32-1006B2865C83}" type="sibTrans" cxnId="{B0E6D40A-67E6-468B-AE6F-C76F3FD9F7DB}">
      <dgm:prSet/>
      <dgm:spPr/>
      <dgm:t>
        <a:bodyPr/>
        <a:lstStyle/>
        <a:p>
          <a:endParaRPr lang="en-US"/>
        </a:p>
      </dgm:t>
    </dgm:pt>
    <dgm:pt modelId="{B358411D-66F6-43A6-8708-4A479CC385A1}">
      <dgm:prSet/>
      <dgm:spPr/>
      <dgm:t>
        <a:bodyPr/>
        <a:lstStyle/>
        <a:p>
          <a:r>
            <a:rPr lang="en-US" dirty="0"/>
            <a:t>Google </a:t>
          </a:r>
          <a:r>
            <a:rPr lang="en-US" dirty="0" err="1"/>
            <a:t>Colab</a:t>
          </a:r>
          <a:endParaRPr lang="en-US" dirty="0"/>
        </a:p>
      </dgm:t>
    </dgm:pt>
    <dgm:pt modelId="{8BD06146-FBEC-49F7-8D4A-A83D4438C66C}" type="parTrans" cxnId="{4FB732E9-72F4-4DC3-BA7C-E2D53526F54D}">
      <dgm:prSet/>
      <dgm:spPr/>
      <dgm:t>
        <a:bodyPr/>
        <a:lstStyle/>
        <a:p>
          <a:endParaRPr lang="en-US"/>
        </a:p>
      </dgm:t>
    </dgm:pt>
    <dgm:pt modelId="{ADEF3340-83F2-4CAE-A2A2-A3A354BDA2BD}" type="sibTrans" cxnId="{4FB732E9-72F4-4DC3-BA7C-E2D53526F54D}">
      <dgm:prSet/>
      <dgm:spPr/>
      <dgm:t>
        <a:bodyPr/>
        <a:lstStyle/>
        <a:p>
          <a:endParaRPr lang="en-US"/>
        </a:p>
      </dgm:t>
    </dgm:pt>
    <dgm:pt modelId="{299113AA-0490-4CF7-9F8E-FF53DF098070}">
      <dgm:prSet/>
      <dgm:spPr/>
      <dgm:t>
        <a:bodyPr/>
        <a:lstStyle/>
        <a:p>
          <a:r>
            <a:rPr lang="en-US" dirty="0"/>
            <a:t>Music21.py</a:t>
          </a:r>
        </a:p>
      </dgm:t>
    </dgm:pt>
    <dgm:pt modelId="{A3593761-9208-4BDE-B804-7B6EA72DB300}" type="parTrans" cxnId="{5471F3E8-8A53-4CBF-AB4A-AA823B5B320D}">
      <dgm:prSet/>
      <dgm:spPr/>
      <dgm:t>
        <a:bodyPr/>
        <a:lstStyle/>
        <a:p>
          <a:endParaRPr lang="en-US"/>
        </a:p>
      </dgm:t>
    </dgm:pt>
    <dgm:pt modelId="{83AEBB2E-85E9-497E-8CDA-A62CCA4573E3}" type="sibTrans" cxnId="{5471F3E8-8A53-4CBF-AB4A-AA823B5B320D}">
      <dgm:prSet/>
      <dgm:spPr/>
      <dgm:t>
        <a:bodyPr/>
        <a:lstStyle/>
        <a:p>
          <a:endParaRPr lang="en-US"/>
        </a:p>
      </dgm:t>
    </dgm:pt>
    <dgm:pt modelId="{2715B4EE-E11A-4573-977B-661CC6995C09}" type="pres">
      <dgm:prSet presAssocID="{DB20F515-C4E2-4CF0-AE1A-4AF729996315}" presName="root" presStyleCnt="0">
        <dgm:presLayoutVars>
          <dgm:dir/>
          <dgm:resizeHandles val="exact"/>
        </dgm:presLayoutVars>
      </dgm:prSet>
      <dgm:spPr/>
    </dgm:pt>
    <dgm:pt modelId="{FF079244-8597-490A-ADA9-FFD14495F6DE}" type="pres">
      <dgm:prSet presAssocID="{9EBA046D-C703-4D2F-8812-3441616E3269}" presName="compNode" presStyleCnt="0"/>
      <dgm:spPr/>
    </dgm:pt>
    <dgm:pt modelId="{A1CC3449-7B1D-45BE-AEFE-82FC6019EAC7}" type="pres">
      <dgm:prSet presAssocID="{9EBA046D-C703-4D2F-8812-3441616E32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Notes"/>
        </a:ext>
      </dgm:extLst>
    </dgm:pt>
    <dgm:pt modelId="{228068BE-6E40-4999-B933-48C254C6E55A}" type="pres">
      <dgm:prSet presAssocID="{9EBA046D-C703-4D2F-8812-3441616E3269}" presName="iconSpace" presStyleCnt="0"/>
      <dgm:spPr/>
    </dgm:pt>
    <dgm:pt modelId="{1996191C-AEF1-405F-88C1-0D23342F8F57}" type="pres">
      <dgm:prSet presAssocID="{9EBA046D-C703-4D2F-8812-3441616E3269}" presName="parTx" presStyleLbl="revTx" presStyleIdx="0" presStyleCnt="4">
        <dgm:presLayoutVars>
          <dgm:chMax val="0"/>
          <dgm:chPref val="0"/>
        </dgm:presLayoutVars>
      </dgm:prSet>
      <dgm:spPr/>
    </dgm:pt>
    <dgm:pt modelId="{2E96AD73-0E73-4AA8-9816-0F3E805F7FE2}" type="pres">
      <dgm:prSet presAssocID="{9EBA046D-C703-4D2F-8812-3441616E3269}" presName="txSpace" presStyleCnt="0"/>
      <dgm:spPr/>
    </dgm:pt>
    <dgm:pt modelId="{20ADEF34-569B-4024-9DCB-7AD62504DB8C}" type="pres">
      <dgm:prSet presAssocID="{9EBA046D-C703-4D2F-8812-3441616E3269}" presName="desTx" presStyleLbl="revTx" presStyleIdx="1" presStyleCnt="4">
        <dgm:presLayoutVars/>
      </dgm:prSet>
      <dgm:spPr/>
    </dgm:pt>
    <dgm:pt modelId="{7C43FE13-6DC9-4902-9324-ABDAC5B6C3B3}" type="pres">
      <dgm:prSet presAssocID="{1EE42453-3F01-4855-BB75-89E8B48ECA3C}" presName="sibTrans" presStyleCnt="0"/>
      <dgm:spPr/>
    </dgm:pt>
    <dgm:pt modelId="{ED57E894-8674-41A6-A24B-654F783A9346}" type="pres">
      <dgm:prSet presAssocID="{DEE94D77-6746-41B0-A555-915E172ED5EB}" presName="compNode" presStyleCnt="0"/>
      <dgm:spPr/>
    </dgm:pt>
    <dgm:pt modelId="{F04AB308-1C8B-4331-8E58-80548C279656}" type="pres">
      <dgm:prSet presAssocID="{DEE94D77-6746-41B0-A555-915E172ED5E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92D36B2D-F577-4C51-B889-61E6AB3178FE}" type="pres">
      <dgm:prSet presAssocID="{DEE94D77-6746-41B0-A555-915E172ED5EB}" presName="iconSpace" presStyleCnt="0"/>
      <dgm:spPr/>
    </dgm:pt>
    <dgm:pt modelId="{883CF047-CF78-4818-8948-FAD9160833C7}" type="pres">
      <dgm:prSet presAssocID="{DEE94D77-6746-41B0-A555-915E172ED5EB}" presName="parTx" presStyleLbl="revTx" presStyleIdx="2" presStyleCnt="4">
        <dgm:presLayoutVars>
          <dgm:chMax val="0"/>
          <dgm:chPref val="0"/>
        </dgm:presLayoutVars>
      </dgm:prSet>
      <dgm:spPr/>
    </dgm:pt>
    <dgm:pt modelId="{F03FD0D2-B048-4C84-9F92-71BBA0375509}" type="pres">
      <dgm:prSet presAssocID="{DEE94D77-6746-41B0-A555-915E172ED5EB}" presName="txSpace" presStyleCnt="0"/>
      <dgm:spPr/>
    </dgm:pt>
    <dgm:pt modelId="{6E08FCA0-A2D1-424F-9FBD-4D3FE77379CA}" type="pres">
      <dgm:prSet presAssocID="{DEE94D77-6746-41B0-A555-915E172ED5EB}" presName="desTx" presStyleLbl="revTx" presStyleIdx="3" presStyleCnt="4">
        <dgm:presLayoutVars/>
      </dgm:prSet>
      <dgm:spPr/>
    </dgm:pt>
  </dgm:ptLst>
  <dgm:cxnLst>
    <dgm:cxn modelId="{B0E6D40A-67E6-468B-AE6F-C76F3FD9F7DB}" srcId="{DEE94D77-6746-41B0-A555-915E172ED5EB}" destId="{F8ACC59F-73E4-4504-BABE-BA173741D4BD}" srcOrd="1" destOrd="0" parTransId="{1A3CFF5F-733F-46F4-B210-444BBDB080A1}" sibTransId="{70CD13C4-9E09-4F3D-9C32-1006B2865C83}"/>
    <dgm:cxn modelId="{D650310D-35F7-4BEA-A126-0880CD83831C}" type="presOf" srcId="{DB20F515-C4E2-4CF0-AE1A-4AF729996315}" destId="{2715B4EE-E11A-4573-977B-661CC6995C09}" srcOrd="0" destOrd="0" presId="urn:microsoft.com/office/officeart/2018/2/layout/IconLabelDescriptionList"/>
    <dgm:cxn modelId="{70A8A618-149A-47F4-ABCE-B5F7CADB90D3}" srcId="{DEE94D77-6746-41B0-A555-915E172ED5EB}" destId="{B0B6EB0D-0489-431B-BE49-4C903C50CE2E}" srcOrd="0" destOrd="0" parTransId="{A055443C-DE48-45B9-920B-E54787DC7420}" sibTransId="{C7839AD5-12F9-4EC4-80A0-CF5392F64F7E}"/>
    <dgm:cxn modelId="{9041062B-2B8D-43CF-B8A0-1618AD207CF4}" type="presOf" srcId="{593F8619-B7DC-4E90-9D4E-9DC2D39B622C}" destId="{20ADEF34-569B-4024-9DCB-7AD62504DB8C}" srcOrd="0" destOrd="0" presId="urn:microsoft.com/office/officeart/2018/2/layout/IconLabelDescriptionList"/>
    <dgm:cxn modelId="{1B36A85B-8519-4424-B090-7A9AC53A9D15}" type="presOf" srcId="{B0B6EB0D-0489-431B-BE49-4C903C50CE2E}" destId="{6E08FCA0-A2D1-424F-9FBD-4D3FE77379CA}" srcOrd="0" destOrd="0" presId="urn:microsoft.com/office/officeart/2018/2/layout/IconLabelDescriptionList"/>
    <dgm:cxn modelId="{62ECAA66-A5F5-437C-88FB-999A48617B88}" srcId="{9EBA046D-C703-4D2F-8812-3441616E3269}" destId="{593F8619-B7DC-4E90-9D4E-9DC2D39B622C}" srcOrd="0" destOrd="0" parTransId="{DA916DFC-A7B2-4399-9746-AF16A1105E78}" sibTransId="{C42E9F4C-7613-4246-94EF-DBCDFF17B7D0}"/>
    <dgm:cxn modelId="{45971879-984B-4AF9-81EC-1A5C7BD964C4}" srcId="{9EBA046D-C703-4D2F-8812-3441616E3269}" destId="{55E03E50-E5F4-4B0A-AF22-2ACB96DD5FD3}" srcOrd="2" destOrd="0" parTransId="{A54E3182-F267-4F43-9C01-0C5657CE70DF}" sibTransId="{6AF2784D-89CA-4C9D-AC15-68A787FFC766}"/>
    <dgm:cxn modelId="{292A2A87-290A-4A95-A8BF-89586D8FD12A}" type="presOf" srcId="{B358411D-66F6-43A6-8708-4A479CC385A1}" destId="{6E08FCA0-A2D1-424F-9FBD-4D3FE77379CA}" srcOrd="0" destOrd="2" presId="urn:microsoft.com/office/officeart/2018/2/layout/IconLabelDescriptionList"/>
    <dgm:cxn modelId="{C8B8CB8B-1C94-48B9-A839-688C9C28FE7B}" srcId="{9EBA046D-C703-4D2F-8812-3441616E3269}" destId="{CD7FCB8A-3E90-4762-9E24-1400946EDD00}" srcOrd="1" destOrd="0" parTransId="{D8F9961F-F08A-4E2F-B5A4-A089A551D803}" sibTransId="{31EA4D57-40BB-4254-AC2B-993E94623017}"/>
    <dgm:cxn modelId="{678FB7A3-9135-493A-A6C6-EE84B9E4648A}" srcId="{DB20F515-C4E2-4CF0-AE1A-4AF729996315}" destId="{DEE94D77-6746-41B0-A555-915E172ED5EB}" srcOrd="1" destOrd="0" parTransId="{45692CD6-FCF1-4848-B2A6-E060F0DE8147}" sibTransId="{348F8E40-B3C3-4D7E-BA72-D691B20B25D1}"/>
    <dgm:cxn modelId="{BB2A79B4-98CF-45BD-9D14-1E29093E01A4}" type="presOf" srcId="{F8ACC59F-73E4-4504-BABE-BA173741D4BD}" destId="{6E08FCA0-A2D1-424F-9FBD-4D3FE77379CA}" srcOrd="0" destOrd="1" presId="urn:microsoft.com/office/officeart/2018/2/layout/IconLabelDescriptionList"/>
    <dgm:cxn modelId="{5D7113CD-AE53-42CF-BB4A-F2329E1B705C}" type="presOf" srcId="{9EBA046D-C703-4D2F-8812-3441616E3269}" destId="{1996191C-AEF1-405F-88C1-0D23342F8F57}" srcOrd="0" destOrd="0" presId="urn:microsoft.com/office/officeart/2018/2/layout/IconLabelDescriptionList"/>
    <dgm:cxn modelId="{A005CECD-8293-4971-8601-B36206494ACE}" type="presOf" srcId="{DEE94D77-6746-41B0-A555-915E172ED5EB}" destId="{883CF047-CF78-4818-8948-FAD9160833C7}" srcOrd="0" destOrd="0" presId="urn:microsoft.com/office/officeart/2018/2/layout/IconLabelDescriptionList"/>
    <dgm:cxn modelId="{BD862EDF-E9E0-482D-8DE7-9F74E3AF82EE}" type="presOf" srcId="{CD7FCB8A-3E90-4762-9E24-1400946EDD00}" destId="{20ADEF34-569B-4024-9DCB-7AD62504DB8C}" srcOrd="0" destOrd="1" presId="urn:microsoft.com/office/officeart/2018/2/layout/IconLabelDescriptionList"/>
    <dgm:cxn modelId="{5471F3E8-8A53-4CBF-AB4A-AA823B5B320D}" srcId="{DEE94D77-6746-41B0-A555-915E172ED5EB}" destId="{299113AA-0490-4CF7-9F8E-FF53DF098070}" srcOrd="3" destOrd="0" parTransId="{A3593761-9208-4BDE-B804-7B6EA72DB300}" sibTransId="{83AEBB2E-85E9-497E-8CDA-A62CCA4573E3}"/>
    <dgm:cxn modelId="{4FB732E9-72F4-4DC3-BA7C-E2D53526F54D}" srcId="{DEE94D77-6746-41B0-A555-915E172ED5EB}" destId="{B358411D-66F6-43A6-8708-4A479CC385A1}" srcOrd="2" destOrd="0" parTransId="{8BD06146-FBEC-49F7-8D4A-A83D4438C66C}" sibTransId="{ADEF3340-83F2-4CAE-A2A2-A3A354BDA2BD}"/>
    <dgm:cxn modelId="{580A8DED-6047-46A1-B6BD-72D83572BE64}" type="presOf" srcId="{55E03E50-E5F4-4B0A-AF22-2ACB96DD5FD3}" destId="{20ADEF34-569B-4024-9DCB-7AD62504DB8C}" srcOrd="0" destOrd="2" presId="urn:microsoft.com/office/officeart/2018/2/layout/IconLabelDescriptionList"/>
    <dgm:cxn modelId="{E19406F1-2744-40CE-8032-433E6B07CCA9}" type="presOf" srcId="{299113AA-0490-4CF7-9F8E-FF53DF098070}" destId="{6E08FCA0-A2D1-424F-9FBD-4D3FE77379CA}" srcOrd="0" destOrd="3" presId="urn:microsoft.com/office/officeart/2018/2/layout/IconLabelDescriptionList"/>
    <dgm:cxn modelId="{0DC049F8-7D37-4B12-B443-E44C3835CFFF}" srcId="{DB20F515-C4E2-4CF0-AE1A-4AF729996315}" destId="{9EBA046D-C703-4D2F-8812-3441616E3269}" srcOrd="0" destOrd="0" parTransId="{7FFAF0B1-141B-4123-8DD5-88528BF22ABB}" sibTransId="{1EE42453-3F01-4855-BB75-89E8B48ECA3C}"/>
    <dgm:cxn modelId="{05E7F57E-50BF-4C82-8317-84DF65C0D801}" type="presParOf" srcId="{2715B4EE-E11A-4573-977B-661CC6995C09}" destId="{FF079244-8597-490A-ADA9-FFD14495F6DE}" srcOrd="0" destOrd="0" presId="urn:microsoft.com/office/officeart/2018/2/layout/IconLabelDescriptionList"/>
    <dgm:cxn modelId="{37FE9B0C-0A63-4DE0-9C5A-87E4B1A42D4A}" type="presParOf" srcId="{FF079244-8597-490A-ADA9-FFD14495F6DE}" destId="{A1CC3449-7B1D-45BE-AEFE-82FC6019EAC7}" srcOrd="0" destOrd="0" presId="urn:microsoft.com/office/officeart/2018/2/layout/IconLabelDescriptionList"/>
    <dgm:cxn modelId="{4E1D7A2E-60E0-4660-95C3-914D618BF601}" type="presParOf" srcId="{FF079244-8597-490A-ADA9-FFD14495F6DE}" destId="{228068BE-6E40-4999-B933-48C254C6E55A}" srcOrd="1" destOrd="0" presId="urn:microsoft.com/office/officeart/2018/2/layout/IconLabelDescriptionList"/>
    <dgm:cxn modelId="{88A44C17-78D9-4B5D-A0FC-BC76703DA400}" type="presParOf" srcId="{FF079244-8597-490A-ADA9-FFD14495F6DE}" destId="{1996191C-AEF1-405F-88C1-0D23342F8F57}" srcOrd="2" destOrd="0" presId="urn:microsoft.com/office/officeart/2018/2/layout/IconLabelDescriptionList"/>
    <dgm:cxn modelId="{2D9596C0-42F8-4EFD-B494-9F29B63A8E84}" type="presParOf" srcId="{FF079244-8597-490A-ADA9-FFD14495F6DE}" destId="{2E96AD73-0E73-4AA8-9816-0F3E805F7FE2}" srcOrd="3" destOrd="0" presId="urn:microsoft.com/office/officeart/2018/2/layout/IconLabelDescriptionList"/>
    <dgm:cxn modelId="{AF058A95-8CF4-4534-A9D5-1BACE6051CDC}" type="presParOf" srcId="{FF079244-8597-490A-ADA9-FFD14495F6DE}" destId="{20ADEF34-569B-4024-9DCB-7AD62504DB8C}" srcOrd="4" destOrd="0" presId="urn:microsoft.com/office/officeart/2018/2/layout/IconLabelDescriptionList"/>
    <dgm:cxn modelId="{C004A93A-5847-4B6A-86CB-3A3753C48DE0}" type="presParOf" srcId="{2715B4EE-E11A-4573-977B-661CC6995C09}" destId="{7C43FE13-6DC9-4902-9324-ABDAC5B6C3B3}" srcOrd="1" destOrd="0" presId="urn:microsoft.com/office/officeart/2018/2/layout/IconLabelDescriptionList"/>
    <dgm:cxn modelId="{BBB84EE5-1BDA-431D-9E8C-43D3DD71E3D5}" type="presParOf" srcId="{2715B4EE-E11A-4573-977B-661CC6995C09}" destId="{ED57E894-8674-41A6-A24B-654F783A9346}" srcOrd="2" destOrd="0" presId="urn:microsoft.com/office/officeart/2018/2/layout/IconLabelDescriptionList"/>
    <dgm:cxn modelId="{3EB45907-328F-4178-BC47-281259923F7E}" type="presParOf" srcId="{ED57E894-8674-41A6-A24B-654F783A9346}" destId="{F04AB308-1C8B-4331-8E58-80548C279656}" srcOrd="0" destOrd="0" presId="urn:microsoft.com/office/officeart/2018/2/layout/IconLabelDescriptionList"/>
    <dgm:cxn modelId="{73539DA4-E461-4E2D-A916-88D94F3914C7}" type="presParOf" srcId="{ED57E894-8674-41A6-A24B-654F783A9346}" destId="{92D36B2D-F577-4C51-B889-61E6AB3178FE}" srcOrd="1" destOrd="0" presId="urn:microsoft.com/office/officeart/2018/2/layout/IconLabelDescriptionList"/>
    <dgm:cxn modelId="{36EDE6F6-1FB6-4A50-97A1-17A6AB1ED39E}" type="presParOf" srcId="{ED57E894-8674-41A6-A24B-654F783A9346}" destId="{883CF047-CF78-4818-8948-FAD9160833C7}" srcOrd="2" destOrd="0" presId="urn:microsoft.com/office/officeart/2018/2/layout/IconLabelDescriptionList"/>
    <dgm:cxn modelId="{A9E5BA49-1CD2-469B-B76E-FF2D9AF4DAE0}" type="presParOf" srcId="{ED57E894-8674-41A6-A24B-654F783A9346}" destId="{F03FD0D2-B048-4C84-9F92-71BBA0375509}" srcOrd="3" destOrd="0" presId="urn:microsoft.com/office/officeart/2018/2/layout/IconLabelDescriptionList"/>
    <dgm:cxn modelId="{DA255B9D-5BF7-4E2E-9C0C-2A7AFF5707B3}" type="presParOf" srcId="{ED57E894-8674-41A6-A24B-654F783A9346}" destId="{6E08FCA0-A2D1-424F-9FBD-4D3FE77379CA}"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638BD9-3CA3-4DCD-8D8F-3E112C07AC6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59F965B4-3474-456B-BFC0-6FD270E2D3A4}">
      <dgm:prSet/>
      <dgm:spPr/>
      <dgm:t>
        <a:bodyPr/>
        <a:lstStyle/>
        <a:p>
          <a:pPr>
            <a:lnSpc>
              <a:spcPct val="100000"/>
            </a:lnSpc>
            <a:defRPr b="1"/>
          </a:pPr>
          <a:r>
            <a:rPr lang="en-US"/>
            <a:t>Initial Assumptions:</a:t>
          </a:r>
        </a:p>
      </dgm:t>
    </dgm:pt>
    <dgm:pt modelId="{C618CC7D-6D65-43E7-AD80-C8829B70FE0D}" type="parTrans" cxnId="{F6DC84E3-282B-46C3-8D39-2E4F041FBD9D}">
      <dgm:prSet/>
      <dgm:spPr/>
      <dgm:t>
        <a:bodyPr/>
        <a:lstStyle/>
        <a:p>
          <a:endParaRPr lang="en-US"/>
        </a:p>
      </dgm:t>
    </dgm:pt>
    <dgm:pt modelId="{30FD79B0-8AAB-4E92-A3BA-3BF76179B12A}" type="sibTrans" cxnId="{F6DC84E3-282B-46C3-8D39-2E4F041FBD9D}">
      <dgm:prSet/>
      <dgm:spPr/>
      <dgm:t>
        <a:bodyPr/>
        <a:lstStyle/>
        <a:p>
          <a:endParaRPr lang="en-US"/>
        </a:p>
      </dgm:t>
    </dgm:pt>
    <dgm:pt modelId="{1E763354-675C-4431-9DFC-319A04CDCFBD}">
      <dgm:prSet/>
      <dgm:spPr/>
      <dgm:t>
        <a:bodyPr/>
        <a:lstStyle/>
        <a:p>
          <a:pPr>
            <a:lnSpc>
              <a:spcPct val="100000"/>
            </a:lnSpc>
          </a:pPr>
          <a:r>
            <a:rPr lang="en-US" dirty="0"/>
            <a:t>Consider only major and minor chords. Hence, the number of chords considered are 25.</a:t>
          </a:r>
        </a:p>
      </dgm:t>
    </dgm:pt>
    <dgm:pt modelId="{FCBEE700-4387-4566-9E4E-366DB9B77103}" type="parTrans" cxnId="{4E0AA0F9-E8D2-4F68-AE28-5970F5DF3742}">
      <dgm:prSet/>
      <dgm:spPr/>
      <dgm:t>
        <a:bodyPr/>
        <a:lstStyle/>
        <a:p>
          <a:endParaRPr lang="en-US"/>
        </a:p>
      </dgm:t>
    </dgm:pt>
    <dgm:pt modelId="{AE62E292-EEE2-4424-93BC-95DE7C70B2AF}" type="sibTrans" cxnId="{4E0AA0F9-E8D2-4F68-AE28-5970F5DF3742}">
      <dgm:prSet/>
      <dgm:spPr/>
      <dgm:t>
        <a:bodyPr/>
        <a:lstStyle/>
        <a:p>
          <a:endParaRPr lang="en-US"/>
        </a:p>
      </dgm:t>
    </dgm:pt>
    <dgm:pt modelId="{B985A57F-E80C-482D-8F62-A7E161985775}">
      <dgm:prSet/>
      <dgm:spPr/>
      <dgm:t>
        <a:bodyPr/>
        <a:lstStyle/>
        <a:p>
          <a:pPr>
            <a:lnSpc>
              <a:spcPct val="100000"/>
            </a:lnSpc>
            <a:defRPr b="1"/>
          </a:pPr>
          <a:r>
            <a:rPr lang="en-US"/>
            <a:t>Transition Model – Chord Transition Matrix (25 * 25):</a:t>
          </a:r>
        </a:p>
      </dgm:t>
    </dgm:pt>
    <dgm:pt modelId="{E985A4FE-BBD9-406F-8628-EC0B2E3A6BCB}" type="parTrans" cxnId="{21C88C5F-7CAC-4236-8794-45D9A4475B83}">
      <dgm:prSet/>
      <dgm:spPr/>
      <dgm:t>
        <a:bodyPr/>
        <a:lstStyle/>
        <a:p>
          <a:endParaRPr lang="en-US"/>
        </a:p>
      </dgm:t>
    </dgm:pt>
    <dgm:pt modelId="{57CF8651-7FC0-4685-93B5-19BB0932559D}" type="sibTrans" cxnId="{21C88C5F-7CAC-4236-8794-45D9A4475B83}">
      <dgm:prSet/>
      <dgm:spPr/>
      <dgm:t>
        <a:bodyPr/>
        <a:lstStyle/>
        <a:p>
          <a:endParaRPr lang="en-US"/>
        </a:p>
      </dgm:t>
    </dgm:pt>
    <dgm:pt modelId="{466DA13D-32E5-4260-8C32-33AEF2E9DFC3}">
      <dgm:prSet/>
      <dgm:spPr/>
      <dgm:t>
        <a:bodyPr/>
        <a:lstStyle/>
        <a:p>
          <a:pPr>
            <a:lnSpc>
              <a:spcPct val="100000"/>
            </a:lnSpc>
          </a:pPr>
          <a:r>
            <a:rPr lang="en-US"/>
            <a:t>The system examines the chord changes in each song in the database and counts the number of transitions observed from every chord type to every other chord type.</a:t>
          </a:r>
        </a:p>
      </dgm:t>
    </dgm:pt>
    <dgm:pt modelId="{3558BC5C-2860-435C-A49F-B74BC6366740}" type="parTrans" cxnId="{13019BEA-4053-458D-AAC1-C7F0BCA25E06}">
      <dgm:prSet/>
      <dgm:spPr/>
      <dgm:t>
        <a:bodyPr/>
        <a:lstStyle/>
        <a:p>
          <a:endParaRPr lang="en-US"/>
        </a:p>
      </dgm:t>
    </dgm:pt>
    <dgm:pt modelId="{B06B6B0F-D605-44E8-BE58-DE8C4ADFC747}" type="sibTrans" cxnId="{13019BEA-4053-458D-AAC1-C7F0BCA25E06}">
      <dgm:prSet/>
      <dgm:spPr/>
      <dgm:t>
        <a:bodyPr/>
        <a:lstStyle/>
        <a:p>
          <a:endParaRPr lang="en-US"/>
        </a:p>
      </dgm:t>
    </dgm:pt>
    <dgm:pt modelId="{3FFDB2CE-2A03-4C3A-BA6D-44D85465A9A8}">
      <dgm:prSet/>
      <dgm:spPr/>
      <dgm:t>
        <a:bodyPr/>
        <a:lstStyle/>
        <a:p>
          <a:pPr>
            <a:lnSpc>
              <a:spcPct val="100000"/>
            </a:lnSpc>
            <a:defRPr b="1"/>
          </a:pPr>
          <a:r>
            <a:rPr lang="en-US"/>
            <a:t>Emission  Model – Melody Observation Matrix (25 * 12):</a:t>
          </a:r>
        </a:p>
      </dgm:t>
    </dgm:pt>
    <dgm:pt modelId="{0288224F-22BA-41BF-BEEF-DBD91711D4D1}" type="parTrans" cxnId="{0084669A-7012-40DC-B14F-4CB66C357BAB}">
      <dgm:prSet/>
      <dgm:spPr/>
      <dgm:t>
        <a:bodyPr/>
        <a:lstStyle/>
        <a:p>
          <a:endParaRPr lang="en-US"/>
        </a:p>
      </dgm:t>
    </dgm:pt>
    <dgm:pt modelId="{919E0A58-C5A7-4FEF-91CC-D9DBDCF55345}" type="sibTrans" cxnId="{0084669A-7012-40DC-B14F-4CB66C357BAB}">
      <dgm:prSet/>
      <dgm:spPr/>
      <dgm:t>
        <a:bodyPr/>
        <a:lstStyle/>
        <a:p>
          <a:endParaRPr lang="en-US"/>
        </a:p>
      </dgm:t>
    </dgm:pt>
    <dgm:pt modelId="{F78F03F3-2D88-4446-9AA8-691564F3B363}">
      <dgm:prSet/>
      <dgm:spPr/>
      <dgm:t>
        <a:bodyPr/>
        <a:lstStyle/>
        <a:p>
          <a:pPr>
            <a:lnSpc>
              <a:spcPct val="100000"/>
            </a:lnSpc>
          </a:pPr>
          <a:r>
            <a:rPr lang="en-US" dirty="0"/>
            <a:t>The system looks at the period during which each individual chord is playing, and counts the total duration of each musical note occurring in the melody fragment corresponding to this period. </a:t>
          </a:r>
        </a:p>
      </dgm:t>
    </dgm:pt>
    <dgm:pt modelId="{DAD766AA-9358-4979-B0E8-6F9ED94F8BF4}" type="parTrans" cxnId="{29EAAF60-001B-40A1-B263-A7ED03D641A7}">
      <dgm:prSet/>
      <dgm:spPr/>
      <dgm:t>
        <a:bodyPr/>
        <a:lstStyle/>
        <a:p>
          <a:endParaRPr lang="en-US"/>
        </a:p>
      </dgm:t>
    </dgm:pt>
    <dgm:pt modelId="{5F1A2AD0-E24D-46E7-80B3-559A9C6C51E7}" type="sibTrans" cxnId="{29EAAF60-001B-40A1-B263-A7ED03D641A7}">
      <dgm:prSet/>
      <dgm:spPr/>
      <dgm:t>
        <a:bodyPr/>
        <a:lstStyle/>
        <a:p>
          <a:endParaRPr lang="en-US"/>
        </a:p>
      </dgm:t>
    </dgm:pt>
    <dgm:pt modelId="{CCBC15D4-E0D8-4A73-8E6F-033043DBA63D}">
      <dgm:prSet/>
      <dgm:spPr/>
      <dgm:t>
        <a:bodyPr/>
        <a:lstStyle/>
        <a:p>
          <a:pPr>
            <a:lnSpc>
              <a:spcPct val="100000"/>
            </a:lnSpc>
          </a:pPr>
          <a:r>
            <a:rPr lang="en-US"/>
            <a:t>These summed note durations are then inserted into a table containing the total duration of each note observed over each chord for all songs in the database.</a:t>
          </a:r>
        </a:p>
      </dgm:t>
    </dgm:pt>
    <dgm:pt modelId="{15F1665D-E4D5-4A01-BD7F-F5CA6D3F8DA1}" type="parTrans" cxnId="{A8F1844D-746F-4651-883E-9624DD74F4FD}">
      <dgm:prSet/>
      <dgm:spPr/>
      <dgm:t>
        <a:bodyPr/>
        <a:lstStyle/>
        <a:p>
          <a:endParaRPr lang="en-US"/>
        </a:p>
      </dgm:t>
    </dgm:pt>
    <dgm:pt modelId="{2A11DDAB-B760-4F25-8613-D0619C6D62B3}" type="sibTrans" cxnId="{A8F1844D-746F-4651-883E-9624DD74F4FD}">
      <dgm:prSet/>
      <dgm:spPr/>
      <dgm:t>
        <a:bodyPr/>
        <a:lstStyle/>
        <a:p>
          <a:endParaRPr lang="en-US"/>
        </a:p>
      </dgm:t>
    </dgm:pt>
    <dgm:pt modelId="{67607FBA-2AAF-4323-B9F6-D18499526D38}">
      <dgm:prSet/>
      <dgm:spPr/>
      <dgm:t>
        <a:bodyPr/>
        <a:lstStyle/>
        <a:p>
          <a:pPr>
            <a:lnSpc>
              <a:spcPct val="100000"/>
            </a:lnSpc>
          </a:pPr>
          <a:r>
            <a:rPr lang="en-US" dirty="0"/>
            <a:t>The melody of every  lead sheet is discretized in MIDI pitch number to one of the 12 standard musical notes. Octave information is discarded.</a:t>
          </a:r>
        </a:p>
      </dgm:t>
    </dgm:pt>
    <dgm:pt modelId="{AF3A2CF1-C47D-4829-BDEA-AD2D00B4E46B}" type="sibTrans" cxnId="{73748E34-457A-4B46-9B6C-CFB48A310BBC}">
      <dgm:prSet/>
      <dgm:spPr/>
      <dgm:t>
        <a:bodyPr/>
        <a:lstStyle/>
        <a:p>
          <a:endParaRPr lang="en-US"/>
        </a:p>
      </dgm:t>
    </dgm:pt>
    <dgm:pt modelId="{5307F5B2-2B8E-41AB-9CD1-F6A4B6C75F9A}" type="parTrans" cxnId="{73748E34-457A-4B46-9B6C-CFB48A310BBC}">
      <dgm:prSet/>
      <dgm:spPr/>
      <dgm:t>
        <a:bodyPr/>
        <a:lstStyle/>
        <a:p>
          <a:endParaRPr lang="en-US"/>
        </a:p>
      </dgm:t>
    </dgm:pt>
    <dgm:pt modelId="{89FF2206-9752-49D5-A797-DC6FB308AA67}">
      <dgm:prSet/>
      <dgm:spPr/>
      <dgm:t>
        <a:bodyPr/>
        <a:lstStyle/>
        <a:p>
          <a:pPr>
            <a:lnSpc>
              <a:spcPct val="100000"/>
            </a:lnSpc>
          </a:pPr>
          <a:r>
            <a:rPr lang="en-US" dirty="0"/>
            <a:t>Melody sequences are non-overlapping throughout.</a:t>
          </a:r>
        </a:p>
      </dgm:t>
    </dgm:pt>
    <dgm:pt modelId="{440B31BC-D47D-4C85-8A4C-69D5F8E6286E}" type="sibTrans" cxnId="{0A9E4336-5F2D-4C59-93D1-699AF6A0E67F}">
      <dgm:prSet/>
      <dgm:spPr/>
      <dgm:t>
        <a:bodyPr/>
        <a:lstStyle/>
        <a:p>
          <a:endParaRPr lang="en-US"/>
        </a:p>
      </dgm:t>
    </dgm:pt>
    <dgm:pt modelId="{B0DE8F14-1512-43AC-AFDF-183239DD57E7}" type="parTrans" cxnId="{0A9E4336-5F2D-4C59-93D1-699AF6A0E67F}">
      <dgm:prSet/>
      <dgm:spPr/>
      <dgm:t>
        <a:bodyPr/>
        <a:lstStyle/>
        <a:p>
          <a:endParaRPr lang="en-US"/>
        </a:p>
      </dgm:t>
    </dgm:pt>
    <dgm:pt modelId="{B77A558A-C5F8-4242-80B3-8F6E9F2C8A81}" type="pres">
      <dgm:prSet presAssocID="{B2638BD9-3CA3-4DCD-8D8F-3E112C07AC6C}" presName="linear" presStyleCnt="0">
        <dgm:presLayoutVars>
          <dgm:dir/>
          <dgm:animLvl val="lvl"/>
          <dgm:resizeHandles val="exact"/>
        </dgm:presLayoutVars>
      </dgm:prSet>
      <dgm:spPr/>
    </dgm:pt>
    <dgm:pt modelId="{AD0C8070-9F3F-4991-AB21-DC75BFDDD666}" type="pres">
      <dgm:prSet presAssocID="{59F965B4-3474-456B-BFC0-6FD270E2D3A4}" presName="parentLin" presStyleCnt="0"/>
      <dgm:spPr/>
    </dgm:pt>
    <dgm:pt modelId="{BC3EA488-42DF-42B5-8580-07F05BBA3BF9}" type="pres">
      <dgm:prSet presAssocID="{59F965B4-3474-456B-BFC0-6FD270E2D3A4}" presName="parentLeftMargin" presStyleLbl="node1" presStyleIdx="0" presStyleCnt="3"/>
      <dgm:spPr/>
    </dgm:pt>
    <dgm:pt modelId="{E74B9639-9E5F-40E7-9477-9E1446F000C1}" type="pres">
      <dgm:prSet presAssocID="{59F965B4-3474-456B-BFC0-6FD270E2D3A4}" presName="parentText" presStyleLbl="node1" presStyleIdx="0" presStyleCnt="3">
        <dgm:presLayoutVars>
          <dgm:chMax val="0"/>
          <dgm:bulletEnabled val="1"/>
        </dgm:presLayoutVars>
      </dgm:prSet>
      <dgm:spPr/>
    </dgm:pt>
    <dgm:pt modelId="{77EE33AE-4C13-4EF8-AA3B-4510374EAA91}" type="pres">
      <dgm:prSet presAssocID="{59F965B4-3474-456B-BFC0-6FD270E2D3A4}" presName="negativeSpace" presStyleCnt="0"/>
      <dgm:spPr/>
    </dgm:pt>
    <dgm:pt modelId="{B12FCAEC-BCB9-4E81-892D-78EE702AE33F}" type="pres">
      <dgm:prSet presAssocID="{59F965B4-3474-456B-BFC0-6FD270E2D3A4}" presName="childText" presStyleLbl="conFgAcc1" presStyleIdx="0" presStyleCnt="3">
        <dgm:presLayoutVars>
          <dgm:bulletEnabled val="1"/>
        </dgm:presLayoutVars>
      </dgm:prSet>
      <dgm:spPr/>
    </dgm:pt>
    <dgm:pt modelId="{DEDF5C75-1712-4596-8D45-F0EC512BEE3F}" type="pres">
      <dgm:prSet presAssocID="{30FD79B0-8AAB-4E92-A3BA-3BF76179B12A}" presName="spaceBetweenRectangles" presStyleCnt="0"/>
      <dgm:spPr/>
    </dgm:pt>
    <dgm:pt modelId="{8C721D44-000C-47D4-85CB-1900A623275E}" type="pres">
      <dgm:prSet presAssocID="{B985A57F-E80C-482D-8F62-A7E161985775}" presName="parentLin" presStyleCnt="0"/>
      <dgm:spPr/>
    </dgm:pt>
    <dgm:pt modelId="{04B8A2BA-5045-4955-8CB7-2B36742E5158}" type="pres">
      <dgm:prSet presAssocID="{B985A57F-E80C-482D-8F62-A7E161985775}" presName="parentLeftMargin" presStyleLbl="node1" presStyleIdx="0" presStyleCnt="3"/>
      <dgm:spPr/>
    </dgm:pt>
    <dgm:pt modelId="{82A8E133-9B93-4348-9B7A-7394FE34B5AB}" type="pres">
      <dgm:prSet presAssocID="{B985A57F-E80C-482D-8F62-A7E161985775}" presName="parentText" presStyleLbl="node1" presStyleIdx="1" presStyleCnt="3">
        <dgm:presLayoutVars>
          <dgm:chMax val="0"/>
          <dgm:bulletEnabled val="1"/>
        </dgm:presLayoutVars>
      </dgm:prSet>
      <dgm:spPr/>
    </dgm:pt>
    <dgm:pt modelId="{B43EBC91-CDC8-4D78-9CD1-6B0FC467F666}" type="pres">
      <dgm:prSet presAssocID="{B985A57F-E80C-482D-8F62-A7E161985775}" presName="negativeSpace" presStyleCnt="0"/>
      <dgm:spPr/>
    </dgm:pt>
    <dgm:pt modelId="{6B75AB1A-AC8A-4DB7-8FFA-C1978A622D83}" type="pres">
      <dgm:prSet presAssocID="{B985A57F-E80C-482D-8F62-A7E161985775}" presName="childText" presStyleLbl="conFgAcc1" presStyleIdx="1" presStyleCnt="3">
        <dgm:presLayoutVars>
          <dgm:bulletEnabled val="1"/>
        </dgm:presLayoutVars>
      </dgm:prSet>
      <dgm:spPr/>
    </dgm:pt>
    <dgm:pt modelId="{DB110689-C7C8-4E83-BE37-43195761D7EE}" type="pres">
      <dgm:prSet presAssocID="{57CF8651-7FC0-4685-93B5-19BB0932559D}" presName="spaceBetweenRectangles" presStyleCnt="0"/>
      <dgm:spPr/>
    </dgm:pt>
    <dgm:pt modelId="{58FFD93B-2DDA-431B-9C69-B2AEA28DB2F9}" type="pres">
      <dgm:prSet presAssocID="{3FFDB2CE-2A03-4C3A-BA6D-44D85465A9A8}" presName="parentLin" presStyleCnt="0"/>
      <dgm:spPr/>
    </dgm:pt>
    <dgm:pt modelId="{A7167934-8ED4-4F5F-95A6-41C791472674}" type="pres">
      <dgm:prSet presAssocID="{3FFDB2CE-2A03-4C3A-BA6D-44D85465A9A8}" presName="parentLeftMargin" presStyleLbl="node1" presStyleIdx="1" presStyleCnt="3"/>
      <dgm:spPr/>
    </dgm:pt>
    <dgm:pt modelId="{0176615C-0501-4D6A-80F9-689A8C82FAF5}" type="pres">
      <dgm:prSet presAssocID="{3FFDB2CE-2A03-4C3A-BA6D-44D85465A9A8}" presName="parentText" presStyleLbl="node1" presStyleIdx="2" presStyleCnt="3">
        <dgm:presLayoutVars>
          <dgm:chMax val="0"/>
          <dgm:bulletEnabled val="1"/>
        </dgm:presLayoutVars>
      </dgm:prSet>
      <dgm:spPr/>
    </dgm:pt>
    <dgm:pt modelId="{C192A21A-82E7-4E6E-8C60-D2987CD7B096}" type="pres">
      <dgm:prSet presAssocID="{3FFDB2CE-2A03-4C3A-BA6D-44D85465A9A8}" presName="negativeSpace" presStyleCnt="0"/>
      <dgm:spPr/>
    </dgm:pt>
    <dgm:pt modelId="{F4CEEC2F-22B0-416C-8D7A-F2414A5FAEDE}" type="pres">
      <dgm:prSet presAssocID="{3FFDB2CE-2A03-4C3A-BA6D-44D85465A9A8}" presName="childText" presStyleLbl="conFgAcc1" presStyleIdx="2" presStyleCnt="3">
        <dgm:presLayoutVars>
          <dgm:bulletEnabled val="1"/>
        </dgm:presLayoutVars>
      </dgm:prSet>
      <dgm:spPr/>
    </dgm:pt>
  </dgm:ptLst>
  <dgm:cxnLst>
    <dgm:cxn modelId="{EE268718-70C0-44C8-8ECD-35922935F90E}" type="presOf" srcId="{B985A57F-E80C-482D-8F62-A7E161985775}" destId="{04B8A2BA-5045-4955-8CB7-2B36742E5158}" srcOrd="0" destOrd="0" presId="urn:microsoft.com/office/officeart/2005/8/layout/list1"/>
    <dgm:cxn modelId="{515F5427-9F7D-451C-8226-0A4A9181622C}" type="presOf" srcId="{F78F03F3-2D88-4446-9AA8-691564F3B363}" destId="{F4CEEC2F-22B0-416C-8D7A-F2414A5FAEDE}" srcOrd="0" destOrd="0" presId="urn:microsoft.com/office/officeart/2005/8/layout/list1"/>
    <dgm:cxn modelId="{73748E34-457A-4B46-9B6C-CFB48A310BBC}" srcId="{59F965B4-3474-456B-BFC0-6FD270E2D3A4}" destId="{67607FBA-2AAF-4323-B9F6-D18499526D38}" srcOrd="1" destOrd="0" parTransId="{5307F5B2-2B8E-41AB-9CD1-F6A4B6C75F9A}" sibTransId="{AF3A2CF1-C47D-4829-BDEA-AD2D00B4E46B}"/>
    <dgm:cxn modelId="{0A9E4336-5F2D-4C59-93D1-699AF6A0E67F}" srcId="{59F965B4-3474-456B-BFC0-6FD270E2D3A4}" destId="{89FF2206-9752-49D5-A797-DC6FB308AA67}" srcOrd="2" destOrd="0" parTransId="{B0DE8F14-1512-43AC-AFDF-183239DD57E7}" sibTransId="{440B31BC-D47D-4C85-8A4C-69D5F8E6286E}"/>
    <dgm:cxn modelId="{E1566738-5814-4127-B49A-185A9AA36AB6}" type="presOf" srcId="{B985A57F-E80C-482D-8F62-A7E161985775}" destId="{82A8E133-9B93-4348-9B7A-7394FE34B5AB}" srcOrd="1" destOrd="0" presId="urn:microsoft.com/office/officeart/2005/8/layout/list1"/>
    <dgm:cxn modelId="{21C88C5F-7CAC-4236-8794-45D9A4475B83}" srcId="{B2638BD9-3CA3-4DCD-8D8F-3E112C07AC6C}" destId="{B985A57F-E80C-482D-8F62-A7E161985775}" srcOrd="1" destOrd="0" parTransId="{E985A4FE-BBD9-406F-8628-EC0B2E3A6BCB}" sibTransId="{57CF8651-7FC0-4685-93B5-19BB0932559D}"/>
    <dgm:cxn modelId="{29EAAF60-001B-40A1-B263-A7ED03D641A7}" srcId="{3FFDB2CE-2A03-4C3A-BA6D-44D85465A9A8}" destId="{F78F03F3-2D88-4446-9AA8-691564F3B363}" srcOrd="0" destOrd="0" parTransId="{DAD766AA-9358-4979-B0E8-6F9ED94F8BF4}" sibTransId="{5F1A2AD0-E24D-46E7-80B3-559A9C6C51E7}"/>
    <dgm:cxn modelId="{E77B2F6B-FA51-4F21-92F7-52081DE761B7}" type="presOf" srcId="{CCBC15D4-E0D8-4A73-8E6F-033043DBA63D}" destId="{F4CEEC2F-22B0-416C-8D7A-F2414A5FAEDE}" srcOrd="0" destOrd="1" presId="urn:microsoft.com/office/officeart/2005/8/layout/list1"/>
    <dgm:cxn modelId="{A8F1844D-746F-4651-883E-9624DD74F4FD}" srcId="{3FFDB2CE-2A03-4C3A-BA6D-44D85465A9A8}" destId="{CCBC15D4-E0D8-4A73-8E6F-033043DBA63D}" srcOrd="1" destOrd="0" parTransId="{15F1665D-E4D5-4A01-BD7F-F5CA6D3F8DA1}" sibTransId="{2A11DDAB-B760-4F25-8613-D0619C6D62B3}"/>
    <dgm:cxn modelId="{C551B28A-3EEC-4FE8-82A3-8DFB5C7749E6}" type="presOf" srcId="{67607FBA-2AAF-4323-B9F6-D18499526D38}" destId="{B12FCAEC-BCB9-4E81-892D-78EE702AE33F}" srcOrd="0" destOrd="1" presId="urn:microsoft.com/office/officeart/2005/8/layout/list1"/>
    <dgm:cxn modelId="{54B39499-760D-4924-BA03-7A02103FE4B0}" type="presOf" srcId="{59F965B4-3474-456B-BFC0-6FD270E2D3A4}" destId="{E74B9639-9E5F-40E7-9477-9E1446F000C1}" srcOrd="1" destOrd="0" presId="urn:microsoft.com/office/officeart/2005/8/layout/list1"/>
    <dgm:cxn modelId="{0084669A-7012-40DC-B14F-4CB66C357BAB}" srcId="{B2638BD9-3CA3-4DCD-8D8F-3E112C07AC6C}" destId="{3FFDB2CE-2A03-4C3A-BA6D-44D85465A9A8}" srcOrd="2" destOrd="0" parTransId="{0288224F-22BA-41BF-BEEF-DBD91711D4D1}" sibTransId="{919E0A58-C5A7-4FEF-91CC-D9DBDCF55345}"/>
    <dgm:cxn modelId="{4B1A119D-8633-48AF-92ED-EE673C717070}" type="presOf" srcId="{1E763354-675C-4431-9DFC-319A04CDCFBD}" destId="{B12FCAEC-BCB9-4E81-892D-78EE702AE33F}" srcOrd="0" destOrd="0" presId="urn:microsoft.com/office/officeart/2005/8/layout/list1"/>
    <dgm:cxn modelId="{F130A29E-5F88-43F8-BF5E-A7A4FA4C6965}" type="presOf" srcId="{B2638BD9-3CA3-4DCD-8D8F-3E112C07AC6C}" destId="{B77A558A-C5F8-4242-80B3-8F6E9F2C8A81}" srcOrd="0" destOrd="0" presId="urn:microsoft.com/office/officeart/2005/8/layout/list1"/>
    <dgm:cxn modelId="{26A6F9A2-9FCF-4402-99ED-91F1506DAEAF}" type="presOf" srcId="{59F965B4-3474-456B-BFC0-6FD270E2D3A4}" destId="{BC3EA488-42DF-42B5-8580-07F05BBA3BF9}" srcOrd="0" destOrd="0" presId="urn:microsoft.com/office/officeart/2005/8/layout/list1"/>
    <dgm:cxn modelId="{BE9812C2-B677-490A-B52D-1DB4B7C4A876}" type="presOf" srcId="{3FFDB2CE-2A03-4C3A-BA6D-44D85465A9A8}" destId="{0176615C-0501-4D6A-80F9-689A8C82FAF5}" srcOrd="1" destOrd="0" presId="urn:microsoft.com/office/officeart/2005/8/layout/list1"/>
    <dgm:cxn modelId="{D7AEBDD0-176E-47B4-95AA-A91370E375A3}" type="presOf" srcId="{466DA13D-32E5-4260-8C32-33AEF2E9DFC3}" destId="{6B75AB1A-AC8A-4DB7-8FFA-C1978A622D83}" srcOrd="0" destOrd="0" presId="urn:microsoft.com/office/officeart/2005/8/layout/list1"/>
    <dgm:cxn modelId="{08881FE2-9DCB-4AFF-AF10-48179868BFD7}" type="presOf" srcId="{3FFDB2CE-2A03-4C3A-BA6D-44D85465A9A8}" destId="{A7167934-8ED4-4F5F-95A6-41C791472674}" srcOrd="0" destOrd="0" presId="urn:microsoft.com/office/officeart/2005/8/layout/list1"/>
    <dgm:cxn modelId="{F6DC84E3-282B-46C3-8D39-2E4F041FBD9D}" srcId="{B2638BD9-3CA3-4DCD-8D8F-3E112C07AC6C}" destId="{59F965B4-3474-456B-BFC0-6FD270E2D3A4}" srcOrd="0" destOrd="0" parTransId="{C618CC7D-6D65-43E7-AD80-C8829B70FE0D}" sibTransId="{30FD79B0-8AAB-4E92-A3BA-3BF76179B12A}"/>
    <dgm:cxn modelId="{13019BEA-4053-458D-AAC1-C7F0BCA25E06}" srcId="{B985A57F-E80C-482D-8F62-A7E161985775}" destId="{466DA13D-32E5-4260-8C32-33AEF2E9DFC3}" srcOrd="0" destOrd="0" parTransId="{3558BC5C-2860-435C-A49F-B74BC6366740}" sibTransId="{B06B6B0F-D605-44E8-BE58-DE8C4ADFC747}"/>
    <dgm:cxn modelId="{BA31C6F4-6810-4499-9D47-EE64EAA3DF7C}" type="presOf" srcId="{89FF2206-9752-49D5-A797-DC6FB308AA67}" destId="{B12FCAEC-BCB9-4E81-892D-78EE702AE33F}" srcOrd="0" destOrd="2" presId="urn:microsoft.com/office/officeart/2005/8/layout/list1"/>
    <dgm:cxn modelId="{4E0AA0F9-E8D2-4F68-AE28-5970F5DF3742}" srcId="{59F965B4-3474-456B-BFC0-6FD270E2D3A4}" destId="{1E763354-675C-4431-9DFC-319A04CDCFBD}" srcOrd="0" destOrd="0" parTransId="{FCBEE700-4387-4566-9E4E-366DB9B77103}" sibTransId="{AE62E292-EEE2-4424-93BC-95DE7C70B2AF}"/>
    <dgm:cxn modelId="{F2B0AE89-ED65-4044-82EA-740465528C0C}" type="presParOf" srcId="{B77A558A-C5F8-4242-80B3-8F6E9F2C8A81}" destId="{AD0C8070-9F3F-4991-AB21-DC75BFDDD666}" srcOrd="0" destOrd="0" presId="urn:microsoft.com/office/officeart/2005/8/layout/list1"/>
    <dgm:cxn modelId="{4A00AFDB-0954-405E-9CB3-9FADF4DBD65E}" type="presParOf" srcId="{AD0C8070-9F3F-4991-AB21-DC75BFDDD666}" destId="{BC3EA488-42DF-42B5-8580-07F05BBA3BF9}" srcOrd="0" destOrd="0" presId="urn:microsoft.com/office/officeart/2005/8/layout/list1"/>
    <dgm:cxn modelId="{9C5B2874-89BC-48D5-83F8-50496192376B}" type="presParOf" srcId="{AD0C8070-9F3F-4991-AB21-DC75BFDDD666}" destId="{E74B9639-9E5F-40E7-9477-9E1446F000C1}" srcOrd="1" destOrd="0" presId="urn:microsoft.com/office/officeart/2005/8/layout/list1"/>
    <dgm:cxn modelId="{536F0B2A-B316-4E8E-87AA-0C9B9E296DF3}" type="presParOf" srcId="{B77A558A-C5F8-4242-80B3-8F6E9F2C8A81}" destId="{77EE33AE-4C13-4EF8-AA3B-4510374EAA91}" srcOrd="1" destOrd="0" presId="urn:microsoft.com/office/officeart/2005/8/layout/list1"/>
    <dgm:cxn modelId="{D32C6328-5864-45DE-8023-44205FBF0731}" type="presParOf" srcId="{B77A558A-C5F8-4242-80B3-8F6E9F2C8A81}" destId="{B12FCAEC-BCB9-4E81-892D-78EE702AE33F}" srcOrd="2" destOrd="0" presId="urn:microsoft.com/office/officeart/2005/8/layout/list1"/>
    <dgm:cxn modelId="{98C58224-D60E-44E4-B2FD-ED27629579A3}" type="presParOf" srcId="{B77A558A-C5F8-4242-80B3-8F6E9F2C8A81}" destId="{DEDF5C75-1712-4596-8D45-F0EC512BEE3F}" srcOrd="3" destOrd="0" presId="urn:microsoft.com/office/officeart/2005/8/layout/list1"/>
    <dgm:cxn modelId="{4D034632-9573-4789-A329-3C557D5E1439}" type="presParOf" srcId="{B77A558A-C5F8-4242-80B3-8F6E9F2C8A81}" destId="{8C721D44-000C-47D4-85CB-1900A623275E}" srcOrd="4" destOrd="0" presId="urn:microsoft.com/office/officeart/2005/8/layout/list1"/>
    <dgm:cxn modelId="{EBE12C64-A59E-4A50-8C61-9E4C838C365D}" type="presParOf" srcId="{8C721D44-000C-47D4-85CB-1900A623275E}" destId="{04B8A2BA-5045-4955-8CB7-2B36742E5158}" srcOrd="0" destOrd="0" presId="urn:microsoft.com/office/officeart/2005/8/layout/list1"/>
    <dgm:cxn modelId="{439DEC4F-FFED-427E-BA3C-ED5EE8B5344B}" type="presParOf" srcId="{8C721D44-000C-47D4-85CB-1900A623275E}" destId="{82A8E133-9B93-4348-9B7A-7394FE34B5AB}" srcOrd="1" destOrd="0" presId="urn:microsoft.com/office/officeart/2005/8/layout/list1"/>
    <dgm:cxn modelId="{952C2014-4259-466A-89E1-DDD2205C4BC1}" type="presParOf" srcId="{B77A558A-C5F8-4242-80B3-8F6E9F2C8A81}" destId="{B43EBC91-CDC8-4D78-9CD1-6B0FC467F666}" srcOrd="5" destOrd="0" presId="urn:microsoft.com/office/officeart/2005/8/layout/list1"/>
    <dgm:cxn modelId="{4C5F4734-8ED1-4E14-9EE8-ED36475F1E11}" type="presParOf" srcId="{B77A558A-C5F8-4242-80B3-8F6E9F2C8A81}" destId="{6B75AB1A-AC8A-4DB7-8FFA-C1978A622D83}" srcOrd="6" destOrd="0" presId="urn:microsoft.com/office/officeart/2005/8/layout/list1"/>
    <dgm:cxn modelId="{66CDB5AE-D200-46A8-9D92-7EBAF07A0F69}" type="presParOf" srcId="{B77A558A-C5F8-4242-80B3-8F6E9F2C8A81}" destId="{DB110689-C7C8-4E83-BE37-43195761D7EE}" srcOrd="7" destOrd="0" presId="urn:microsoft.com/office/officeart/2005/8/layout/list1"/>
    <dgm:cxn modelId="{BF107798-120D-467E-8D51-1D80BD2EB8C3}" type="presParOf" srcId="{B77A558A-C5F8-4242-80B3-8F6E9F2C8A81}" destId="{58FFD93B-2DDA-431B-9C69-B2AEA28DB2F9}" srcOrd="8" destOrd="0" presId="urn:microsoft.com/office/officeart/2005/8/layout/list1"/>
    <dgm:cxn modelId="{AA84E047-C947-444E-8D1A-8CCBFC84E44C}" type="presParOf" srcId="{58FFD93B-2DDA-431B-9C69-B2AEA28DB2F9}" destId="{A7167934-8ED4-4F5F-95A6-41C791472674}" srcOrd="0" destOrd="0" presId="urn:microsoft.com/office/officeart/2005/8/layout/list1"/>
    <dgm:cxn modelId="{6992CD45-8114-44C7-83B1-DAB71677C75F}" type="presParOf" srcId="{58FFD93B-2DDA-431B-9C69-B2AEA28DB2F9}" destId="{0176615C-0501-4D6A-80F9-689A8C82FAF5}" srcOrd="1" destOrd="0" presId="urn:microsoft.com/office/officeart/2005/8/layout/list1"/>
    <dgm:cxn modelId="{707508E7-7485-4AD5-AA6A-794A161857A4}" type="presParOf" srcId="{B77A558A-C5F8-4242-80B3-8F6E9F2C8A81}" destId="{C192A21A-82E7-4E6E-8C60-D2987CD7B096}" srcOrd="9" destOrd="0" presId="urn:microsoft.com/office/officeart/2005/8/layout/list1"/>
    <dgm:cxn modelId="{59CC2E9D-E1C3-456D-BDB4-221ACB33F9D1}" type="presParOf" srcId="{B77A558A-C5F8-4242-80B3-8F6E9F2C8A81}" destId="{F4CEEC2F-22B0-416C-8D7A-F2414A5FAED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2CFA34-40F0-4943-AA79-A38A4DAC40CF}"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FAE9B459-E7E6-42A0-8E3C-B02AF3743E40}">
      <dgm:prSet/>
      <dgm:spPr/>
      <dgm:t>
        <a:bodyPr/>
        <a:lstStyle/>
        <a:p>
          <a:r>
            <a:rPr lang="en-US"/>
            <a:t>Clean the dataset to remove unwanted/incompatible data through magenta.py.</a:t>
          </a:r>
        </a:p>
      </dgm:t>
    </dgm:pt>
    <dgm:pt modelId="{537B62C1-4CA0-464D-9001-3DFD1652C1BC}" type="parTrans" cxnId="{A5ABD81A-8B3F-42BB-94C0-5144623375D6}">
      <dgm:prSet/>
      <dgm:spPr/>
      <dgm:t>
        <a:bodyPr/>
        <a:lstStyle/>
        <a:p>
          <a:endParaRPr lang="en-US"/>
        </a:p>
      </dgm:t>
    </dgm:pt>
    <dgm:pt modelId="{7367889E-53AA-4CA1-83E9-72C8992DA1FB}" type="sibTrans" cxnId="{A5ABD81A-8B3F-42BB-94C0-5144623375D6}">
      <dgm:prSet/>
      <dgm:spPr/>
      <dgm:t>
        <a:bodyPr/>
        <a:lstStyle/>
        <a:p>
          <a:endParaRPr lang="en-US"/>
        </a:p>
      </dgm:t>
    </dgm:pt>
    <dgm:pt modelId="{D4BA9EB5-F059-4A25-A6AE-3F9B8B4D385C}">
      <dgm:prSet/>
      <dgm:spPr/>
      <dgm:t>
        <a:bodyPr/>
        <a:lstStyle/>
        <a:p>
          <a:r>
            <a:rPr lang="en-US"/>
            <a:t>Extract chord and MIDI pitch information [0-127] values from the lead sheets and construct the two matrices. ie: Training. Clamp the pitch values between [60-71] (Octave 4)</a:t>
          </a:r>
        </a:p>
      </dgm:t>
    </dgm:pt>
    <dgm:pt modelId="{43E096D8-ACD2-493E-8090-ECCF26385316}" type="parTrans" cxnId="{482809EC-F4C6-40E9-9DEE-6E8F024569D1}">
      <dgm:prSet/>
      <dgm:spPr/>
      <dgm:t>
        <a:bodyPr/>
        <a:lstStyle/>
        <a:p>
          <a:endParaRPr lang="en-US"/>
        </a:p>
      </dgm:t>
    </dgm:pt>
    <dgm:pt modelId="{BB6C706F-EAEB-4C3E-9A81-FACB60E108AE}" type="sibTrans" cxnId="{482809EC-F4C6-40E9-9DEE-6E8F024569D1}">
      <dgm:prSet/>
      <dgm:spPr/>
      <dgm:t>
        <a:bodyPr/>
        <a:lstStyle/>
        <a:p>
          <a:endParaRPr lang="en-US"/>
        </a:p>
      </dgm:t>
    </dgm:pt>
    <dgm:pt modelId="{4292C6DC-0D58-42D1-BAF1-625AC6FE2B31}">
      <dgm:prSet/>
      <dgm:spPr/>
      <dgm:t>
        <a:bodyPr/>
        <a:lstStyle/>
        <a:p>
          <a:r>
            <a:rPr lang="en-US"/>
            <a:t>Get the voice input and extract MIDI pitch information and quantize it to be synchronous per time frame using aubio.py.</a:t>
          </a:r>
        </a:p>
      </dgm:t>
    </dgm:pt>
    <dgm:pt modelId="{74667CF8-91AA-4ECC-BAD6-F321205257E1}" type="parTrans" cxnId="{9B6DC93D-C8E6-462D-8BD1-02343E484466}">
      <dgm:prSet/>
      <dgm:spPr/>
      <dgm:t>
        <a:bodyPr/>
        <a:lstStyle/>
        <a:p>
          <a:endParaRPr lang="en-US"/>
        </a:p>
      </dgm:t>
    </dgm:pt>
    <dgm:pt modelId="{70CF452D-924A-446C-898C-06FD8E6190CC}" type="sibTrans" cxnId="{9B6DC93D-C8E6-462D-8BD1-02343E484466}">
      <dgm:prSet/>
      <dgm:spPr/>
      <dgm:t>
        <a:bodyPr/>
        <a:lstStyle/>
        <a:p>
          <a:endParaRPr lang="en-US"/>
        </a:p>
      </dgm:t>
    </dgm:pt>
    <dgm:pt modelId="{BF5EA9C9-6CE2-430F-AB0E-A5034F18DA8F}">
      <dgm:prSet/>
      <dgm:spPr/>
      <dgm:t>
        <a:bodyPr/>
        <a:lstStyle/>
        <a:p>
          <a:r>
            <a:rPr lang="en-US"/>
            <a:t>Apply Viterbi algorithm to generate the most probable sequence of chords for the vocal input.</a:t>
          </a:r>
        </a:p>
      </dgm:t>
    </dgm:pt>
    <dgm:pt modelId="{C0AADC4F-AA02-4CAE-BBDD-4C4FF14E42F7}" type="parTrans" cxnId="{7C7EDD42-78BF-41DB-9360-307E58D18C2F}">
      <dgm:prSet/>
      <dgm:spPr/>
      <dgm:t>
        <a:bodyPr/>
        <a:lstStyle/>
        <a:p>
          <a:endParaRPr lang="en-US"/>
        </a:p>
      </dgm:t>
    </dgm:pt>
    <dgm:pt modelId="{76F97D6B-2466-4080-BB7A-A980B4EC566E}" type="sibTrans" cxnId="{7C7EDD42-78BF-41DB-9360-307E58D18C2F}">
      <dgm:prSet/>
      <dgm:spPr/>
      <dgm:t>
        <a:bodyPr/>
        <a:lstStyle/>
        <a:p>
          <a:endParaRPr lang="en-US"/>
        </a:p>
      </dgm:t>
    </dgm:pt>
    <dgm:pt modelId="{95A2170F-C86A-472E-8B2C-43293E6784C6}">
      <dgm:prSet/>
      <dgm:spPr/>
      <dgm:t>
        <a:bodyPr/>
        <a:lstStyle/>
        <a:p>
          <a:r>
            <a:rPr lang="en-US"/>
            <a:t>Convert the generate sequence of chords into a MIDI file with duration of every chord to be proportional to the notes of the voice input using music21.py. All generated chords are a triad of piano notes.</a:t>
          </a:r>
        </a:p>
      </dgm:t>
    </dgm:pt>
    <dgm:pt modelId="{996E2403-0AE8-489E-AD95-90DD02F23EB5}" type="parTrans" cxnId="{305F4666-C6A2-4114-8DEE-983AA45CA8BF}">
      <dgm:prSet/>
      <dgm:spPr/>
      <dgm:t>
        <a:bodyPr/>
        <a:lstStyle/>
        <a:p>
          <a:endParaRPr lang="en-US"/>
        </a:p>
      </dgm:t>
    </dgm:pt>
    <dgm:pt modelId="{D6200452-0AD4-48D2-AB5B-3B9167708630}" type="sibTrans" cxnId="{305F4666-C6A2-4114-8DEE-983AA45CA8BF}">
      <dgm:prSet/>
      <dgm:spPr/>
      <dgm:t>
        <a:bodyPr/>
        <a:lstStyle/>
        <a:p>
          <a:endParaRPr lang="en-US"/>
        </a:p>
      </dgm:t>
    </dgm:pt>
    <dgm:pt modelId="{3939F5B3-E08E-4E28-847C-716952364E15}">
      <dgm:prSet/>
      <dgm:spPr/>
      <dgm:t>
        <a:bodyPr/>
        <a:lstStyle/>
        <a:p>
          <a:r>
            <a:rPr lang="en-US"/>
            <a:t>Play the generated MIDI file and sing along!</a:t>
          </a:r>
        </a:p>
      </dgm:t>
    </dgm:pt>
    <dgm:pt modelId="{0757EA08-28B6-48DB-BB8F-2C54DE293722}" type="parTrans" cxnId="{754B8B80-BDBB-45D0-9783-112E6AEB9A2A}">
      <dgm:prSet/>
      <dgm:spPr/>
      <dgm:t>
        <a:bodyPr/>
        <a:lstStyle/>
        <a:p>
          <a:endParaRPr lang="en-US"/>
        </a:p>
      </dgm:t>
    </dgm:pt>
    <dgm:pt modelId="{051AB8FC-A467-4C6D-919D-AC85B40D00D6}" type="sibTrans" cxnId="{754B8B80-BDBB-45D0-9783-112E6AEB9A2A}">
      <dgm:prSet/>
      <dgm:spPr/>
      <dgm:t>
        <a:bodyPr/>
        <a:lstStyle/>
        <a:p>
          <a:endParaRPr lang="en-US"/>
        </a:p>
      </dgm:t>
    </dgm:pt>
    <dgm:pt modelId="{1E94A0F1-C724-4375-9C8F-BAA1E42072DC}" type="pres">
      <dgm:prSet presAssocID="{372CFA34-40F0-4943-AA79-A38A4DAC40CF}" presName="Name0" presStyleCnt="0">
        <dgm:presLayoutVars>
          <dgm:dir/>
          <dgm:resizeHandles val="exact"/>
        </dgm:presLayoutVars>
      </dgm:prSet>
      <dgm:spPr/>
    </dgm:pt>
    <dgm:pt modelId="{F2B3B2FA-8CE7-4FA6-89CB-0F08BC8A4849}" type="pres">
      <dgm:prSet presAssocID="{FAE9B459-E7E6-42A0-8E3C-B02AF3743E40}" presName="node" presStyleLbl="node1" presStyleIdx="0" presStyleCnt="6">
        <dgm:presLayoutVars>
          <dgm:bulletEnabled val="1"/>
        </dgm:presLayoutVars>
      </dgm:prSet>
      <dgm:spPr/>
    </dgm:pt>
    <dgm:pt modelId="{18E828E7-937C-48F8-B170-C9613A223B00}" type="pres">
      <dgm:prSet presAssocID="{7367889E-53AA-4CA1-83E9-72C8992DA1FB}" presName="sibTrans" presStyleLbl="sibTrans1D1" presStyleIdx="0" presStyleCnt="5"/>
      <dgm:spPr/>
    </dgm:pt>
    <dgm:pt modelId="{89614DBB-130F-4586-99CF-CBD0B7DDBB05}" type="pres">
      <dgm:prSet presAssocID="{7367889E-53AA-4CA1-83E9-72C8992DA1FB}" presName="connectorText" presStyleLbl="sibTrans1D1" presStyleIdx="0" presStyleCnt="5"/>
      <dgm:spPr/>
    </dgm:pt>
    <dgm:pt modelId="{35EE5CDF-7D7A-40FA-8843-FB35FE106316}" type="pres">
      <dgm:prSet presAssocID="{D4BA9EB5-F059-4A25-A6AE-3F9B8B4D385C}" presName="node" presStyleLbl="node1" presStyleIdx="1" presStyleCnt="6">
        <dgm:presLayoutVars>
          <dgm:bulletEnabled val="1"/>
        </dgm:presLayoutVars>
      </dgm:prSet>
      <dgm:spPr/>
    </dgm:pt>
    <dgm:pt modelId="{88EE2A19-08D8-4094-9FDE-E182AE2520C6}" type="pres">
      <dgm:prSet presAssocID="{BB6C706F-EAEB-4C3E-9A81-FACB60E108AE}" presName="sibTrans" presStyleLbl="sibTrans1D1" presStyleIdx="1" presStyleCnt="5"/>
      <dgm:spPr/>
    </dgm:pt>
    <dgm:pt modelId="{B209303F-9025-4E3D-80DA-3E274388CE8C}" type="pres">
      <dgm:prSet presAssocID="{BB6C706F-EAEB-4C3E-9A81-FACB60E108AE}" presName="connectorText" presStyleLbl="sibTrans1D1" presStyleIdx="1" presStyleCnt="5"/>
      <dgm:spPr/>
    </dgm:pt>
    <dgm:pt modelId="{4BACC573-8BD2-493C-900A-0C7574567304}" type="pres">
      <dgm:prSet presAssocID="{4292C6DC-0D58-42D1-BAF1-625AC6FE2B31}" presName="node" presStyleLbl="node1" presStyleIdx="2" presStyleCnt="6">
        <dgm:presLayoutVars>
          <dgm:bulletEnabled val="1"/>
        </dgm:presLayoutVars>
      </dgm:prSet>
      <dgm:spPr/>
    </dgm:pt>
    <dgm:pt modelId="{63BFAE91-DED7-48E5-8D09-BD680E00B4B8}" type="pres">
      <dgm:prSet presAssocID="{70CF452D-924A-446C-898C-06FD8E6190CC}" presName="sibTrans" presStyleLbl="sibTrans1D1" presStyleIdx="2" presStyleCnt="5"/>
      <dgm:spPr/>
    </dgm:pt>
    <dgm:pt modelId="{C89E3A6C-CC95-471E-8BEB-6D418170686B}" type="pres">
      <dgm:prSet presAssocID="{70CF452D-924A-446C-898C-06FD8E6190CC}" presName="connectorText" presStyleLbl="sibTrans1D1" presStyleIdx="2" presStyleCnt="5"/>
      <dgm:spPr/>
    </dgm:pt>
    <dgm:pt modelId="{0DDA9634-2FA3-42FC-BF6E-7CE56AF9D8F6}" type="pres">
      <dgm:prSet presAssocID="{BF5EA9C9-6CE2-430F-AB0E-A5034F18DA8F}" presName="node" presStyleLbl="node1" presStyleIdx="3" presStyleCnt="6">
        <dgm:presLayoutVars>
          <dgm:bulletEnabled val="1"/>
        </dgm:presLayoutVars>
      </dgm:prSet>
      <dgm:spPr/>
    </dgm:pt>
    <dgm:pt modelId="{A3E21EEB-FAC6-44CE-B4C8-B0D97721A558}" type="pres">
      <dgm:prSet presAssocID="{76F97D6B-2466-4080-BB7A-A980B4EC566E}" presName="sibTrans" presStyleLbl="sibTrans1D1" presStyleIdx="3" presStyleCnt="5"/>
      <dgm:spPr/>
    </dgm:pt>
    <dgm:pt modelId="{E8CE3BEB-5BFB-40F4-8EC2-306618C3B8AA}" type="pres">
      <dgm:prSet presAssocID="{76F97D6B-2466-4080-BB7A-A980B4EC566E}" presName="connectorText" presStyleLbl="sibTrans1D1" presStyleIdx="3" presStyleCnt="5"/>
      <dgm:spPr/>
    </dgm:pt>
    <dgm:pt modelId="{2A7C1A47-E242-4BAE-8BF8-DBB4816A4981}" type="pres">
      <dgm:prSet presAssocID="{95A2170F-C86A-472E-8B2C-43293E6784C6}" presName="node" presStyleLbl="node1" presStyleIdx="4" presStyleCnt="6">
        <dgm:presLayoutVars>
          <dgm:bulletEnabled val="1"/>
        </dgm:presLayoutVars>
      </dgm:prSet>
      <dgm:spPr/>
    </dgm:pt>
    <dgm:pt modelId="{A11F3C63-9156-4E84-BF44-1C8FD7D305F4}" type="pres">
      <dgm:prSet presAssocID="{D6200452-0AD4-48D2-AB5B-3B9167708630}" presName="sibTrans" presStyleLbl="sibTrans1D1" presStyleIdx="4" presStyleCnt="5"/>
      <dgm:spPr/>
    </dgm:pt>
    <dgm:pt modelId="{64BA8767-81A1-41E8-8A80-69D5D7DD6ACA}" type="pres">
      <dgm:prSet presAssocID="{D6200452-0AD4-48D2-AB5B-3B9167708630}" presName="connectorText" presStyleLbl="sibTrans1D1" presStyleIdx="4" presStyleCnt="5"/>
      <dgm:spPr/>
    </dgm:pt>
    <dgm:pt modelId="{78745A91-E7D6-4EB6-B715-23AD98ADCF22}" type="pres">
      <dgm:prSet presAssocID="{3939F5B3-E08E-4E28-847C-716952364E15}" presName="node" presStyleLbl="node1" presStyleIdx="5" presStyleCnt="6">
        <dgm:presLayoutVars>
          <dgm:bulletEnabled val="1"/>
        </dgm:presLayoutVars>
      </dgm:prSet>
      <dgm:spPr/>
    </dgm:pt>
  </dgm:ptLst>
  <dgm:cxnLst>
    <dgm:cxn modelId="{342E9608-6262-461A-B6AD-CFCC31A5BA3C}" type="presOf" srcId="{70CF452D-924A-446C-898C-06FD8E6190CC}" destId="{63BFAE91-DED7-48E5-8D09-BD680E00B4B8}" srcOrd="0" destOrd="0" presId="urn:microsoft.com/office/officeart/2016/7/layout/RepeatingBendingProcessNew"/>
    <dgm:cxn modelId="{3B96CC08-E72D-46BE-B2A0-A61163E9F261}" type="presOf" srcId="{7367889E-53AA-4CA1-83E9-72C8992DA1FB}" destId="{18E828E7-937C-48F8-B170-C9613A223B00}" srcOrd="0" destOrd="0" presId="urn:microsoft.com/office/officeart/2016/7/layout/RepeatingBendingProcessNew"/>
    <dgm:cxn modelId="{69A12D0F-8B74-45CF-9E9D-D85A94057E8B}" type="presOf" srcId="{D4BA9EB5-F059-4A25-A6AE-3F9B8B4D385C}" destId="{35EE5CDF-7D7A-40FA-8843-FB35FE106316}" srcOrd="0" destOrd="0" presId="urn:microsoft.com/office/officeart/2016/7/layout/RepeatingBendingProcessNew"/>
    <dgm:cxn modelId="{A5ABD81A-8B3F-42BB-94C0-5144623375D6}" srcId="{372CFA34-40F0-4943-AA79-A38A4DAC40CF}" destId="{FAE9B459-E7E6-42A0-8E3C-B02AF3743E40}" srcOrd="0" destOrd="0" parTransId="{537B62C1-4CA0-464D-9001-3DFD1652C1BC}" sibTransId="{7367889E-53AA-4CA1-83E9-72C8992DA1FB}"/>
    <dgm:cxn modelId="{CED9553D-9055-4E28-B8F4-1D501244A6BC}" type="presOf" srcId="{95A2170F-C86A-472E-8B2C-43293E6784C6}" destId="{2A7C1A47-E242-4BAE-8BF8-DBB4816A4981}" srcOrd="0" destOrd="0" presId="urn:microsoft.com/office/officeart/2016/7/layout/RepeatingBendingProcessNew"/>
    <dgm:cxn modelId="{9B6DC93D-C8E6-462D-8BD1-02343E484466}" srcId="{372CFA34-40F0-4943-AA79-A38A4DAC40CF}" destId="{4292C6DC-0D58-42D1-BAF1-625AC6FE2B31}" srcOrd="2" destOrd="0" parTransId="{74667CF8-91AA-4ECC-BAD6-F321205257E1}" sibTransId="{70CF452D-924A-446C-898C-06FD8E6190CC}"/>
    <dgm:cxn modelId="{98D28E3E-2AE8-4A43-9631-EE61517B0E35}" type="presOf" srcId="{BB6C706F-EAEB-4C3E-9A81-FACB60E108AE}" destId="{88EE2A19-08D8-4094-9FDE-E182AE2520C6}" srcOrd="0" destOrd="0" presId="urn:microsoft.com/office/officeart/2016/7/layout/RepeatingBendingProcessNew"/>
    <dgm:cxn modelId="{7C7EDD42-78BF-41DB-9360-307E58D18C2F}" srcId="{372CFA34-40F0-4943-AA79-A38A4DAC40CF}" destId="{BF5EA9C9-6CE2-430F-AB0E-A5034F18DA8F}" srcOrd="3" destOrd="0" parTransId="{C0AADC4F-AA02-4CAE-BBDD-4C4FF14E42F7}" sibTransId="{76F97D6B-2466-4080-BB7A-A980B4EC566E}"/>
    <dgm:cxn modelId="{305F4666-C6A2-4114-8DEE-983AA45CA8BF}" srcId="{372CFA34-40F0-4943-AA79-A38A4DAC40CF}" destId="{95A2170F-C86A-472E-8B2C-43293E6784C6}" srcOrd="4" destOrd="0" parTransId="{996E2403-0AE8-489E-AD95-90DD02F23EB5}" sibTransId="{D6200452-0AD4-48D2-AB5B-3B9167708630}"/>
    <dgm:cxn modelId="{89F6DB47-6468-4E60-ADD2-0AE460977B9E}" type="presOf" srcId="{FAE9B459-E7E6-42A0-8E3C-B02AF3743E40}" destId="{F2B3B2FA-8CE7-4FA6-89CB-0F08BC8A4849}" srcOrd="0" destOrd="0" presId="urn:microsoft.com/office/officeart/2016/7/layout/RepeatingBendingProcessNew"/>
    <dgm:cxn modelId="{ABDFBE5A-9678-40DD-81E9-A5A21FD8A67D}" type="presOf" srcId="{76F97D6B-2466-4080-BB7A-A980B4EC566E}" destId="{E8CE3BEB-5BFB-40F4-8EC2-306618C3B8AA}" srcOrd="1" destOrd="0" presId="urn:microsoft.com/office/officeart/2016/7/layout/RepeatingBendingProcessNew"/>
    <dgm:cxn modelId="{754B8B80-BDBB-45D0-9783-112E6AEB9A2A}" srcId="{372CFA34-40F0-4943-AA79-A38A4DAC40CF}" destId="{3939F5B3-E08E-4E28-847C-716952364E15}" srcOrd="5" destOrd="0" parTransId="{0757EA08-28B6-48DB-BB8F-2C54DE293722}" sibTransId="{051AB8FC-A467-4C6D-919D-AC85B40D00D6}"/>
    <dgm:cxn modelId="{00D7818A-A5DB-4107-A833-C89A6DC26869}" type="presOf" srcId="{76F97D6B-2466-4080-BB7A-A980B4EC566E}" destId="{A3E21EEB-FAC6-44CE-B4C8-B0D97721A558}" srcOrd="0" destOrd="0" presId="urn:microsoft.com/office/officeart/2016/7/layout/RepeatingBendingProcessNew"/>
    <dgm:cxn modelId="{729BF59A-46AB-4898-ACE9-4FD171C529D8}" type="presOf" srcId="{BF5EA9C9-6CE2-430F-AB0E-A5034F18DA8F}" destId="{0DDA9634-2FA3-42FC-BF6E-7CE56AF9D8F6}" srcOrd="0" destOrd="0" presId="urn:microsoft.com/office/officeart/2016/7/layout/RepeatingBendingProcessNew"/>
    <dgm:cxn modelId="{CD51219E-EAE6-498D-9538-F6F936E861C1}" type="presOf" srcId="{3939F5B3-E08E-4E28-847C-716952364E15}" destId="{78745A91-E7D6-4EB6-B715-23AD98ADCF22}" srcOrd="0" destOrd="0" presId="urn:microsoft.com/office/officeart/2016/7/layout/RepeatingBendingProcessNew"/>
    <dgm:cxn modelId="{B3C6B0AF-18E0-448D-9FC3-66B3929D2332}" type="presOf" srcId="{372CFA34-40F0-4943-AA79-A38A4DAC40CF}" destId="{1E94A0F1-C724-4375-9C8F-BAA1E42072DC}" srcOrd="0" destOrd="0" presId="urn:microsoft.com/office/officeart/2016/7/layout/RepeatingBendingProcessNew"/>
    <dgm:cxn modelId="{594CCBBD-86BF-4309-B404-8B1C7981861E}" type="presOf" srcId="{D6200452-0AD4-48D2-AB5B-3B9167708630}" destId="{A11F3C63-9156-4E84-BF44-1C8FD7D305F4}" srcOrd="0" destOrd="0" presId="urn:microsoft.com/office/officeart/2016/7/layout/RepeatingBendingProcessNew"/>
    <dgm:cxn modelId="{B98BF0C4-86F7-442F-812A-28DF64ED04D5}" type="presOf" srcId="{70CF452D-924A-446C-898C-06FD8E6190CC}" destId="{C89E3A6C-CC95-471E-8BEB-6D418170686B}" srcOrd="1" destOrd="0" presId="urn:microsoft.com/office/officeart/2016/7/layout/RepeatingBendingProcessNew"/>
    <dgm:cxn modelId="{4DA42EC6-A153-4072-B1CC-994F31398345}" type="presOf" srcId="{BB6C706F-EAEB-4C3E-9A81-FACB60E108AE}" destId="{B209303F-9025-4E3D-80DA-3E274388CE8C}" srcOrd="1" destOrd="0" presId="urn:microsoft.com/office/officeart/2016/7/layout/RepeatingBendingProcessNew"/>
    <dgm:cxn modelId="{8E6CF7E8-35EA-4964-A1DA-607D47F1C950}" type="presOf" srcId="{D6200452-0AD4-48D2-AB5B-3B9167708630}" destId="{64BA8767-81A1-41E8-8A80-69D5D7DD6ACA}" srcOrd="1" destOrd="0" presId="urn:microsoft.com/office/officeart/2016/7/layout/RepeatingBendingProcessNew"/>
    <dgm:cxn modelId="{482809EC-F4C6-40E9-9DEE-6E8F024569D1}" srcId="{372CFA34-40F0-4943-AA79-A38A4DAC40CF}" destId="{D4BA9EB5-F059-4A25-A6AE-3F9B8B4D385C}" srcOrd="1" destOrd="0" parTransId="{43E096D8-ACD2-493E-8090-ECCF26385316}" sibTransId="{BB6C706F-EAEB-4C3E-9A81-FACB60E108AE}"/>
    <dgm:cxn modelId="{5073C8F7-FC30-46D6-B076-2322145722B7}" type="presOf" srcId="{4292C6DC-0D58-42D1-BAF1-625AC6FE2B31}" destId="{4BACC573-8BD2-493C-900A-0C7574567304}" srcOrd="0" destOrd="0" presId="urn:microsoft.com/office/officeart/2016/7/layout/RepeatingBendingProcessNew"/>
    <dgm:cxn modelId="{F99B04FD-8DA5-45B8-9059-D933EA95AAEF}" type="presOf" srcId="{7367889E-53AA-4CA1-83E9-72C8992DA1FB}" destId="{89614DBB-130F-4586-99CF-CBD0B7DDBB05}" srcOrd="1" destOrd="0" presId="urn:microsoft.com/office/officeart/2016/7/layout/RepeatingBendingProcessNew"/>
    <dgm:cxn modelId="{6EC6E250-2F2C-4319-9BD6-EBFF74673F10}" type="presParOf" srcId="{1E94A0F1-C724-4375-9C8F-BAA1E42072DC}" destId="{F2B3B2FA-8CE7-4FA6-89CB-0F08BC8A4849}" srcOrd="0" destOrd="0" presId="urn:microsoft.com/office/officeart/2016/7/layout/RepeatingBendingProcessNew"/>
    <dgm:cxn modelId="{CA029285-2E06-4AB9-B7CF-4135AA10D9B4}" type="presParOf" srcId="{1E94A0F1-C724-4375-9C8F-BAA1E42072DC}" destId="{18E828E7-937C-48F8-B170-C9613A223B00}" srcOrd="1" destOrd="0" presId="urn:microsoft.com/office/officeart/2016/7/layout/RepeatingBendingProcessNew"/>
    <dgm:cxn modelId="{A55611B3-C6CB-4004-A21A-D83A82AC89B1}" type="presParOf" srcId="{18E828E7-937C-48F8-B170-C9613A223B00}" destId="{89614DBB-130F-4586-99CF-CBD0B7DDBB05}" srcOrd="0" destOrd="0" presId="urn:microsoft.com/office/officeart/2016/7/layout/RepeatingBendingProcessNew"/>
    <dgm:cxn modelId="{6A4487BF-1926-430A-9710-30FDE3FEA919}" type="presParOf" srcId="{1E94A0F1-C724-4375-9C8F-BAA1E42072DC}" destId="{35EE5CDF-7D7A-40FA-8843-FB35FE106316}" srcOrd="2" destOrd="0" presId="urn:microsoft.com/office/officeart/2016/7/layout/RepeatingBendingProcessNew"/>
    <dgm:cxn modelId="{6A5A998E-898C-4E2B-9AF3-967E87654C71}" type="presParOf" srcId="{1E94A0F1-C724-4375-9C8F-BAA1E42072DC}" destId="{88EE2A19-08D8-4094-9FDE-E182AE2520C6}" srcOrd="3" destOrd="0" presId="urn:microsoft.com/office/officeart/2016/7/layout/RepeatingBendingProcessNew"/>
    <dgm:cxn modelId="{84E3E3DD-6145-4ACA-9B0A-7CF99CE5AD01}" type="presParOf" srcId="{88EE2A19-08D8-4094-9FDE-E182AE2520C6}" destId="{B209303F-9025-4E3D-80DA-3E274388CE8C}" srcOrd="0" destOrd="0" presId="urn:microsoft.com/office/officeart/2016/7/layout/RepeatingBendingProcessNew"/>
    <dgm:cxn modelId="{0BAE6EC8-00A2-463F-B0CE-38850B69AA48}" type="presParOf" srcId="{1E94A0F1-C724-4375-9C8F-BAA1E42072DC}" destId="{4BACC573-8BD2-493C-900A-0C7574567304}" srcOrd="4" destOrd="0" presId="urn:microsoft.com/office/officeart/2016/7/layout/RepeatingBendingProcessNew"/>
    <dgm:cxn modelId="{6F9607C2-56A7-4F04-8F2B-87FF7E2551C3}" type="presParOf" srcId="{1E94A0F1-C724-4375-9C8F-BAA1E42072DC}" destId="{63BFAE91-DED7-48E5-8D09-BD680E00B4B8}" srcOrd="5" destOrd="0" presId="urn:microsoft.com/office/officeart/2016/7/layout/RepeatingBendingProcessNew"/>
    <dgm:cxn modelId="{2F5DD8E7-1E4D-4C6F-AED4-2CE8E8A42412}" type="presParOf" srcId="{63BFAE91-DED7-48E5-8D09-BD680E00B4B8}" destId="{C89E3A6C-CC95-471E-8BEB-6D418170686B}" srcOrd="0" destOrd="0" presId="urn:microsoft.com/office/officeart/2016/7/layout/RepeatingBendingProcessNew"/>
    <dgm:cxn modelId="{1F9C088C-3E32-435D-9BA4-739EBD209081}" type="presParOf" srcId="{1E94A0F1-C724-4375-9C8F-BAA1E42072DC}" destId="{0DDA9634-2FA3-42FC-BF6E-7CE56AF9D8F6}" srcOrd="6" destOrd="0" presId="urn:microsoft.com/office/officeart/2016/7/layout/RepeatingBendingProcessNew"/>
    <dgm:cxn modelId="{14A8252C-4A23-413E-8451-5202CFC1FC6A}" type="presParOf" srcId="{1E94A0F1-C724-4375-9C8F-BAA1E42072DC}" destId="{A3E21EEB-FAC6-44CE-B4C8-B0D97721A558}" srcOrd="7" destOrd="0" presId="urn:microsoft.com/office/officeart/2016/7/layout/RepeatingBendingProcessNew"/>
    <dgm:cxn modelId="{B27AF5EF-E6E1-4F71-BCFB-97E26FCB279F}" type="presParOf" srcId="{A3E21EEB-FAC6-44CE-B4C8-B0D97721A558}" destId="{E8CE3BEB-5BFB-40F4-8EC2-306618C3B8AA}" srcOrd="0" destOrd="0" presId="urn:microsoft.com/office/officeart/2016/7/layout/RepeatingBendingProcessNew"/>
    <dgm:cxn modelId="{EA32FAC1-C2BD-4C0A-9F2C-70CBE76A42D9}" type="presParOf" srcId="{1E94A0F1-C724-4375-9C8F-BAA1E42072DC}" destId="{2A7C1A47-E242-4BAE-8BF8-DBB4816A4981}" srcOrd="8" destOrd="0" presId="urn:microsoft.com/office/officeart/2016/7/layout/RepeatingBendingProcessNew"/>
    <dgm:cxn modelId="{975C2433-698A-4E11-864D-E6671755D9C3}" type="presParOf" srcId="{1E94A0F1-C724-4375-9C8F-BAA1E42072DC}" destId="{A11F3C63-9156-4E84-BF44-1C8FD7D305F4}" srcOrd="9" destOrd="0" presId="urn:microsoft.com/office/officeart/2016/7/layout/RepeatingBendingProcessNew"/>
    <dgm:cxn modelId="{C9A764DE-CD63-4545-8268-7FDA7F4C4C19}" type="presParOf" srcId="{A11F3C63-9156-4E84-BF44-1C8FD7D305F4}" destId="{64BA8767-81A1-41E8-8A80-69D5D7DD6ACA}" srcOrd="0" destOrd="0" presId="urn:microsoft.com/office/officeart/2016/7/layout/RepeatingBendingProcessNew"/>
    <dgm:cxn modelId="{A5E40A72-F3CD-40F9-9081-8ACED102825F}" type="presParOf" srcId="{1E94A0F1-C724-4375-9C8F-BAA1E42072DC}" destId="{78745A91-E7D6-4EB6-B715-23AD98ADCF22}"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C3449-7B1D-45BE-AEFE-82FC6019EAC7}">
      <dsp:nvSpPr>
        <dsp:cNvPr id="0" name=""/>
        <dsp:cNvSpPr/>
      </dsp:nvSpPr>
      <dsp:spPr>
        <a:xfrm>
          <a:off x="372300" y="0"/>
          <a:ext cx="1510523" cy="1205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96191C-AEF1-405F-88C1-0D23342F8F57}">
      <dsp:nvSpPr>
        <dsp:cNvPr id="0" name=""/>
        <dsp:cNvSpPr/>
      </dsp:nvSpPr>
      <dsp:spPr>
        <a:xfrm>
          <a:off x="372300" y="1322018"/>
          <a:ext cx="4315781" cy="516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Musical Terminology:</a:t>
          </a:r>
        </a:p>
      </dsp:txBody>
      <dsp:txXfrm>
        <a:off x="372300" y="1322018"/>
        <a:ext cx="4315781" cy="516784"/>
      </dsp:txXfrm>
    </dsp:sp>
    <dsp:sp modelId="{20ADEF34-569B-4024-9DCB-7AD62504DB8C}">
      <dsp:nvSpPr>
        <dsp:cNvPr id="0" name=""/>
        <dsp:cNvSpPr/>
      </dsp:nvSpPr>
      <dsp:spPr>
        <a:xfrm>
          <a:off x="372300" y="1892843"/>
          <a:ext cx="4315781" cy="1491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Melody - Sequence of pitches performed by a vocalist.</a:t>
          </a:r>
        </a:p>
        <a:p>
          <a:pPr marL="0" lvl="0" indent="0" algn="l" defTabSz="755650">
            <a:lnSpc>
              <a:spcPct val="90000"/>
            </a:lnSpc>
            <a:spcBef>
              <a:spcPct val="0"/>
            </a:spcBef>
            <a:spcAft>
              <a:spcPct val="35000"/>
            </a:spcAft>
            <a:buNone/>
          </a:pPr>
          <a:r>
            <a:rPr lang="en-US" sz="1700" kern="1200"/>
            <a:t>Chord Sequence - Series of chords – combinations of musical notes – that are performed to support a vocal melody.</a:t>
          </a:r>
        </a:p>
        <a:p>
          <a:pPr marL="0" lvl="0" indent="0" algn="l" defTabSz="755650">
            <a:lnSpc>
              <a:spcPct val="90000"/>
            </a:lnSpc>
            <a:spcBef>
              <a:spcPct val="0"/>
            </a:spcBef>
            <a:spcAft>
              <a:spcPct val="35000"/>
            </a:spcAft>
            <a:buNone/>
          </a:pPr>
          <a:r>
            <a:rPr lang="en-US" sz="1700" kern="1200" dirty="0"/>
            <a:t>Lead Sheets -  Used by instrumentalists or bands to represent music during performances.</a:t>
          </a:r>
        </a:p>
      </dsp:txBody>
      <dsp:txXfrm>
        <a:off x="372300" y="1892843"/>
        <a:ext cx="4315781" cy="1491955"/>
      </dsp:txXfrm>
    </dsp:sp>
    <dsp:sp modelId="{F04AB308-1C8B-4331-8E58-80548C279656}">
      <dsp:nvSpPr>
        <dsp:cNvPr id="0" name=""/>
        <dsp:cNvSpPr/>
      </dsp:nvSpPr>
      <dsp:spPr>
        <a:xfrm>
          <a:off x="5443343" y="0"/>
          <a:ext cx="1510523" cy="1205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3CF047-CF78-4818-8948-FAD9160833C7}">
      <dsp:nvSpPr>
        <dsp:cNvPr id="0" name=""/>
        <dsp:cNvSpPr/>
      </dsp:nvSpPr>
      <dsp:spPr>
        <a:xfrm>
          <a:off x="5443343" y="1322018"/>
          <a:ext cx="4315781" cy="516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Tools Used:</a:t>
          </a:r>
        </a:p>
      </dsp:txBody>
      <dsp:txXfrm>
        <a:off x="5443343" y="1322018"/>
        <a:ext cx="4315781" cy="516784"/>
      </dsp:txXfrm>
    </dsp:sp>
    <dsp:sp modelId="{6E08FCA0-A2D1-424F-9FBD-4D3FE77379CA}">
      <dsp:nvSpPr>
        <dsp:cNvPr id="0" name=""/>
        <dsp:cNvSpPr/>
      </dsp:nvSpPr>
      <dsp:spPr>
        <a:xfrm>
          <a:off x="5443343" y="1892843"/>
          <a:ext cx="4315781" cy="1491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Magenta.py – run on TensorFlow</a:t>
          </a:r>
        </a:p>
        <a:p>
          <a:pPr marL="0" lvl="0" indent="0" algn="l" defTabSz="755650">
            <a:lnSpc>
              <a:spcPct val="90000"/>
            </a:lnSpc>
            <a:spcBef>
              <a:spcPct val="0"/>
            </a:spcBef>
            <a:spcAft>
              <a:spcPct val="35000"/>
            </a:spcAft>
            <a:buNone/>
          </a:pPr>
          <a:r>
            <a:rPr lang="en-US" sz="1700" kern="1200"/>
            <a:t>Aubio.py</a:t>
          </a:r>
        </a:p>
        <a:p>
          <a:pPr marL="0" lvl="0" indent="0" algn="l" defTabSz="755650">
            <a:lnSpc>
              <a:spcPct val="90000"/>
            </a:lnSpc>
            <a:spcBef>
              <a:spcPct val="0"/>
            </a:spcBef>
            <a:spcAft>
              <a:spcPct val="35000"/>
            </a:spcAft>
            <a:buNone/>
          </a:pPr>
          <a:r>
            <a:rPr lang="en-US" sz="1700" kern="1200" dirty="0"/>
            <a:t>Google </a:t>
          </a:r>
          <a:r>
            <a:rPr lang="en-US" sz="1700" kern="1200" dirty="0" err="1"/>
            <a:t>Colab</a:t>
          </a:r>
          <a:endParaRPr lang="en-US" sz="1700" kern="1200" dirty="0"/>
        </a:p>
        <a:p>
          <a:pPr marL="0" lvl="0" indent="0" algn="l" defTabSz="755650">
            <a:lnSpc>
              <a:spcPct val="90000"/>
            </a:lnSpc>
            <a:spcBef>
              <a:spcPct val="0"/>
            </a:spcBef>
            <a:spcAft>
              <a:spcPct val="35000"/>
            </a:spcAft>
            <a:buNone/>
          </a:pPr>
          <a:r>
            <a:rPr lang="en-US" sz="1700" kern="1200" dirty="0"/>
            <a:t>Music21.py</a:t>
          </a:r>
        </a:p>
      </dsp:txBody>
      <dsp:txXfrm>
        <a:off x="5443343" y="1892843"/>
        <a:ext cx="4315781" cy="14919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FCAEC-BCB9-4E81-892D-78EE702AE33F}">
      <dsp:nvSpPr>
        <dsp:cNvPr id="0" name=""/>
        <dsp:cNvSpPr/>
      </dsp:nvSpPr>
      <dsp:spPr>
        <a:xfrm>
          <a:off x="0" y="561031"/>
          <a:ext cx="5741533" cy="13230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249936" rIns="445607" bIns="85344" numCol="1" spcCol="1270" anchor="t" anchorCtr="0">
          <a:noAutofit/>
        </a:bodyPr>
        <a:lstStyle/>
        <a:p>
          <a:pPr marL="114300" lvl="1" indent="-114300" algn="l" defTabSz="533400">
            <a:lnSpc>
              <a:spcPct val="100000"/>
            </a:lnSpc>
            <a:spcBef>
              <a:spcPct val="0"/>
            </a:spcBef>
            <a:spcAft>
              <a:spcPct val="15000"/>
            </a:spcAft>
            <a:buChar char="•"/>
          </a:pPr>
          <a:r>
            <a:rPr lang="en-US" sz="1200" kern="1200" dirty="0"/>
            <a:t>Consider only major and minor chords. Hence, the number of chords considered are 25.</a:t>
          </a:r>
        </a:p>
        <a:p>
          <a:pPr marL="114300" lvl="1" indent="-114300" algn="l" defTabSz="533400">
            <a:lnSpc>
              <a:spcPct val="100000"/>
            </a:lnSpc>
            <a:spcBef>
              <a:spcPct val="0"/>
            </a:spcBef>
            <a:spcAft>
              <a:spcPct val="15000"/>
            </a:spcAft>
            <a:buChar char="•"/>
          </a:pPr>
          <a:r>
            <a:rPr lang="en-US" sz="1200" kern="1200" dirty="0"/>
            <a:t>The melody of every  lead sheet is discretized in MIDI pitch number to one of the 12 standard musical notes. Octave information is discarded.</a:t>
          </a:r>
        </a:p>
        <a:p>
          <a:pPr marL="114300" lvl="1" indent="-114300" algn="l" defTabSz="533400">
            <a:lnSpc>
              <a:spcPct val="100000"/>
            </a:lnSpc>
            <a:spcBef>
              <a:spcPct val="0"/>
            </a:spcBef>
            <a:spcAft>
              <a:spcPct val="15000"/>
            </a:spcAft>
            <a:buChar char="•"/>
          </a:pPr>
          <a:r>
            <a:rPr lang="en-US" sz="1200" kern="1200" dirty="0"/>
            <a:t>Melody sequences are non-overlapping throughout.</a:t>
          </a:r>
        </a:p>
      </dsp:txBody>
      <dsp:txXfrm>
        <a:off x="0" y="561031"/>
        <a:ext cx="5741533" cy="1323000"/>
      </dsp:txXfrm>
    </dsp:sp>
    <dsp:sp modelId="{E74B9639-9E5F-40E7-9477-9E1446F000C1}">
      <dsp:nvSpPr>
        <dsp:cNvPr id="0" name=""/>
        <dsp:cNvSpPr/>
      </dsp:nvSpPr>
      <dsp:spPr>
        <a:xfrm>
          <a:off x="287076" y="383911"/>
          <a:ext cx="4019073" cy="35424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533400">
            <a:lnSpc>
              <a:spcPct val="100000"/>
            </a:lnSpc>
            <a:spcBef>
              <a:spcPct val="0"/>
            </a:spcBef>
            <a:spcAft>
              <a:spcPct val="35000"/>
            </a:spcAft>
            <a:buNone/>
            <a:defRPr b="1"/>
          </a:pPr>
          <a:r>
            <a:rPr lang="en-US" sz="1200" kern="1200"/>
            <a:t>Initial Assumptions:</a:t>
          </a:r>
        </a:p>
      </dsp:txBody>
      <dsp:txXfrm>
        <a:off x="304369" y="401204"/>
        <a:ext cx="3984487" cy="319654"/>
      </dsp:txXfrm>
    </dsp:sp>
    <dsp:sp modelId="{6B75AB1A-AC8A-4DB7-8FFA-C1978A622D83}">
      <dsp:nvSpPr>
        <dsp:cNvPr id="0" name=""/>
        <dsp:cNvSpPr/>
      </dsp:nvSpPr>
      <dsp:spPr>
        <a:xfrm>
          <a:off x="0" y="2125951"/>
          <a:ext cx="5741533" cy="907200"/>
        </a:xfrm>
        <a:prstGeom prst="rect">
          <a:avLst/>
        </a:prstGeom>
        <a:solidFill>
          <a:schemeClr val="lt1">
            <a:alpha val="90000"/>
            <a:hueOff val="0"/>
            <a:satOff val="0"/>
            <a:lumOff val="0"/>
            <a:alphaOff val="0"/>
          </a:schemeClr>
        </a:solidFill>
        <a:ln w="19050" cap="rnd" cmpd="sng" algn="ctr">
          <a:solidFill>
            <a:schemeClr val="accent5">
              <a:hueOff val="-2582238"/>
              <a:satOff val="-14111"/>
              <a:lumOff val="-2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249936" rIns="445607" bIns="85344" numCol="1" spcCol="1270" anchor="t" anchorCtr="0">
          <a:noAutofit/>
        </a:bodyPr>
        <a:lstStyle/>
        <a:p>
          <a:pPr marL="114300" lvl="1" indent="-114300" algn="l" defTabSz="533400">
            <a:lnSpc>
              <a:spcPct val="100000"/>
            </a:lnSpc>
            <a:spcBef>
              <a:spcPct val="0"/>
            </a:spcBef>
            <a:spcAft>
              <a:spcPct val="15000"/>
            </a:spcAft>
            <a:buChar char="•"/>
          </a:pPr>
          <a:r>
            <a:rPr lang="en-US" sz="1200" kern="1200"/>
            <a:t>The system examines the chord changes in each song in the database and counts the number of transitions observed from every chord type to every other chord type.</a:t>
          </a:r>
        </a:p>
      </dsp:txBody>
      <dsp:txXfrm>
        <a:off x="0" y="2125951"/>
        <a:ext cx="5741533" cy="907200"/>
      </dsp:txXfrm>
    </dsp:sp>
    <dsp:sp modelId="{82A8E133-9B93-4348-9B7A-7394FE34B5AB}">
      <dsp:nvSpPr>
        <dsp:cNvPr id="0" name=""/>
        <dsp:cNvSpPr/>
      </dsp:nvSpPr>
      <dsp:spPr>
        <a:xfrm>
          <a:off x="287076" y="1948831"/>
          <a:ext cx="4019073" cy="354240"/>
        </a:xfrm>
        <a:prstGeom prst="roundRect">
          <a:avLst/>
        </a:prstGeom>
        <a:solidFill>
          <a:schemeClr val="accent5">
            <a:hueOff val="-2582238"/>
            <a:satOff val="-14111"/>
            <a:lumOff val="-245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533400">
            <a:lnSpc>
              <a:spcPct val="100000"/>
            </a:lnSpc>
            <a:spcBef>
              <a:spcPct val="0"/>
            </a:spcBef>
            <a:spcAft>
              <a:spcPct val="35000"/>
            </a:spcAft>
            <a:buNone/>
            <a:defRPr b="1"/>
          </a:pPr>
          <a:r>
            <a:rPr lang="en-US" sz="1200" kern="1200"/>
            <a:t>Transition Model – Chord Transition Matrix (25 * 25):</a:t>
          </a:r>
        </a:p>
      </dsp:txBody>
      <dsp:txXfrm>
        <a:off x="304369" y="1966124"/>
        <a:ext cx="3984487" cy="319654"/>
      </dsp:txXfrm>
    </dsp:sp>
    <dsp:sp modelId="{F4CEEC2F-22B0-416C-8D7A-F2414A5FAEDE}">
      <dsp:nvSpPr>
        <dsp:cNvPr id="0" name=""/>
        <dsp:cNvSpPr/>
      </dsp:nvSpPr>
      <dsp:spPr>
        <a:xfrm>
          <a:off x="0" y="3275071"/>
          <a:ext cx="5741533" cy="1512000"/>
        </a:xfrm>
        <a:prstGeom prst="rect">
          <a:avLst/>
        </a:prstGeom>
        <a:solidFill>
          <a:schemeClr val="lt1">
            <a:alpha val="90000"/>
            <a:hueOff val="0"/>
            <a:satOff val="0"/>
            <a:lumOff val="0"/>
            <a:alphaOff val="0"/>
          </a:schemeClr>
        </a:solidFill>
        <a:ln w="19050" cap="rnd" cmpd="sng" algn="ctr">
          <a:solidFill>
            <a:schemeClr val="accent5">
              <a:hueOff val="-5164477"/>
              <a:satOff val="-28223"/>
              <a:lumOff val="-49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249936" rIns="445607" bIns="85344" numCol="1" spcCol="1270" anchor="t" anchorCtr="0">
          <a:noAutofit/>
        </a:bodyPr>
        <a:lstStyle/>
        <a:p>
          <a:pPr marL="114300" lvl="1" indent="-114300" algn="l" defTabSz="533400">
            <a:lnSpc>
              <a:spcPct val="100000"/>
            </a:lnSpc>
            <a:spcBef>
              <a:spcPct val="0"/>
            </a:spcBef>
            <a:spcAft>
              <a:spcPct val="15000"/>
            </a:spcAft>
            <a:buChar char="•"/>
          </a:pPr>
          <a:r>
            <a:rPr lang="en-US" sz="1200" kern="1200" dirty="0"/>
            <a:t>The system looks at the period during which each individual chord is playing, and counts the total duration of each musical note occurring in the melody fragment corresponding to this period. </a:t>
          </a:r>
        </a:p>
        <a:p>
          <a:pPr marL="114300" lvl="1" indent="-114300" algn="l" defTabSz="533400">
            <a:lnSpc>
              <a:spcPct val="100000"/>
            </a:lnSpc>
            <a:spcBef>
              <a:spcPct val="0"/>
            </a:spcBef>
            <a:spcAft>
              <a:spcPct val="15000"/>
            </a:spcAft>
            <a:buChar char="•"/>
          </a:pPr>
          <a:r>
            <a:rPr lang="en-US" sz="1200" kern="1200"/>
            <a:t>These summed note durations are then inserted into a table containing the total duration of each note observed over each chord for all songs in the database.</a:t>
          </a:r>
        </a:p>
      </dsp:txBody>
      <dsp:txXfrm>
        <a:off x="0" y="3275071"/>
        <a:ext cx="5741533" cy="1512000"/>
      </dsp:txXfrm>
    </dsp:sp>
    <dsp:sp modelId="{0176615C-0501-4D6A-80F9-689A8C82FAF5}">
      <dsp:nvSpPr>
        <dsp:cNvPr id="0" name=""/>
        <dsp:cNvSpPr/>
      </dsp:nvSpPr>
      <dsp:spPr>
        <a:xfrm>
          <a:off x="287076" y="3097951"/>
          <a:ext cx="4019073" cy="354240"/>
        </a:xfrm>
        <a:prstGeom prst="roundRect">
          <a:avLst/>
        </a:prstGeom>
        <a:solidFill>
          <a:schemeClr val="accent5">
            <a:hueOff val="-5164477"/>
            <a:satOff val="-28223"/>
            <a:lumOff val="-490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533400">
            <a:lnSpc>
              <a:spcPct val="100000"/>
            </a:lnSpc>
            <a:spcBef>
              <a:spcPct val="0"/>
            </a:spcBef>
            <a:spcAft>
              <a:spcPct val="35000"/>
            </a:spcAft>
            <a:buNone/>
            <a:defRPr b="1"/>
          </a:pPr>
          <a:r>
            <a:rPr lang="en-US" sz="1200" kern="1200"/>
            <a:t>Emission  Model – Melody Observation Matrix (25 * 12):</a:t>
          </a:r>
        </a:p>
      </dsp:txBody>
      <dsp:txXfrm>
        <a:off x="304369" y="3115244"/>
        <a:ext cx="3984487"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828E7-937C-48F8-B170-C9613A223B00}">
      <dsp:nvSpPr>
        <dsp:cNvPr id="0" name=""/>
        <dsp:cNvSpPr/>
      </dsp:nvSpPr>
      <dsp:spPr>
        <a:xfrm>
          <a:off x="3364303" y="924572"/>
          <a:ext cx="712664" cy="91440"/>
        </a:xfrm>
        <a:custGeom>
          <a:avLst/>
          <a:gdLst/>
          <a:ahLst/>
          <a:cxnLst/>
          <a:rect l="0" t="0" r="0" b="0"/>
          <a:pathLst>
            <a:path>
              <a:moveTo>
                <a:pt x="0" y="45720"/>
              </a:moveTo>
              <a:lnTo>
                <a:pt x="712664"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053" y="966576"/>
        <a:ext cx="37163" cy="7432"/>
      </dsp:txXfrm>
    </dsp:sp>
    <dsp:sp modelId="{F2B3B2FA-8CE7-4FA6-89CB-0F08BC8A4849}">
      <dsp:nvSpPr>
        <dsp:cNvPr id="0" name=""/>
        <dsp:cNvSpPr/>
      </dsp:nvSpPr>
      <dsp:spPr>
        <a:xfrm>
          <a:off x="134518" y="817"/>
          <a:ext cx="3231584" cy="193895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350" tIns="166217" rIns="158350" bIns="166217" numCol="1" spcCol="1270" anchor="ctr" anchorCtr="0">
          <a:noAutofit/>
        </a:bodyPr>
        <a:lstStyle/>
        <a:p>
          <a:pPr marL="0" lvl="0" indent="0" algn="ctr" defTabSz="711200">
            <a:lnSpc>
              <a:spcPct val="90000"/>
            </a:lnSpc>
            <a:spcBef>
              <a:spcPct val="0"/>
            </a:spcBef>
            <a:spcAft>
              <a:spcPct val="35000"/>
            </a:spcAft>
            <a:buNone/>
          </a:pPr>
          <a:r>
            <a:rPr lang="en-US" sz="1600" kern="1200"/>
            <a:t>Clean the dataset to remove unwanted/incompatible data through magenta.py.</a:t>
          </a:r>
        </a:p>
      </dsp:txBody>
      <dsp:txXfrm>
        <a:off x="134518" y="817"/>
        <a:ext cx="3231584" cy="1938950"/>
      </dsp:txXfrm>
    </dsp:sp>
    <dsp:sp modelId="{88EE2A19-08D8-4094-9FDE-E182AE2520C6}">
      <dsp:nvSpPr>
        <dsp:cNvPr id="0" name=""/>
        <dsp:cNvSpPr/>
      </dsp:nvSpPr>
      <dsp:spPr>
        <a:xfrm>
          <a:off x="7339152" y="924572"/>
          <a:ext cx="712664" cy="91440"/>
        </a:xfrm>
        <a:custGeom>
          <a:avLst/>
          <a:gdLst/>
          <a:ahLst/>
          <a:cxnLst/>
          <a:rect l="0" t="0" r="0" b="0"/>
          <a:pathLst>
            <a:path>
              <a:moveTo>
                <a:pt x="0" y="45720"/>
              </a:moveTo>
              <a:lnTo>
                <a:pt x="712664" y="45720"/>
              </a:lnTo>
            </a:path>
          </a:pathLst>
        </a:custGeom>
        <a:noFill/>
        <a:ln w="9525" cap="rnd" cmpd="sng" algn="ctr">
          <a:solidFill>
            <a:schemeClr val="accent2">
              <a:hueOff val="-2076357"/>
              <a:satOff val="-9864"/>
              <a:lumOff val="-308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76902" y="966576"/>
        <a:ext cx="37163" cy="7432"/>
      </dsp:txXfrm>
    </dsp:sp>
    <dsp:sp modelId="{35EE5CDF-7D7A-40FA-8843-FB35FE106316}">
      <dsp:nvSpPr>
        <dsp:cNvPr id="0" name=""/>
        <dsp:cNvSpPr/>
      </dsp:nvSpPr>
      <dsp:spPr>
        <a:xfrm>
          <a:off x="4109367" y="817"/>
          <a:ext cx="3231584" cy="1938950"/>
        </a:xfrm>
        <a:prstGeom prst="rect">
          <a:avLst/>
        </a:prstGeom>
        <a:solidFill>
          <a:schemeClr val="accent2">
            <a:hueOff val="-1661085"/>
            <a:satOff val="-7891"/>
            <a:lumOff val="-2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350" tIns="166217" rIns="158350" bIns="166217" numCol="1" spcCol="1270" anchor="ctr" anchorCtr="0">
          <a:noAutofit/>
        </a:bodyPr>
        <a:lstStyle/>
        <a:p>
          <a:pPr marL="0" lvl="0" indent="0" algn="ctr" defTabSz="711200">
            <a:lnSpc>
              <a:spcPct val="90000"/>
            </a:lnSpc>
            <a:spcBef>
              <a:spcPct val="0"/>
            </a:spcBef>
            <a:spcAft>
              <a:spcPct val="35000"/>
            </a:spcAft>
            <a:buNone/>
          </a:pPr>
          <a:r>
            <a:rPr lang="en-US" sz="1600" kern="1200"/>
            <a:t>Extract chord and MIDI pitch information [0-127] values from the lead sheets and construct the two matrices. ie: Training. Clamp the pitch values between [60-71] (Octave 4)</a:t>
          </a:r>
        </a:p>
      </dsp:txBody>
      <dsp:txXfrm>
        <a:off x="4109367" y="817"/>
        <a:ext cx="3231584" cy="1938950"/>
      </dsp:txXfrm>
    </dsp:sp>
    <dsp:sp modelId="{63BFAE91-DED7-48E5-8D09-BD680E00B4B8}">
      <dsp:nvSpPr>
        <dsp:cNvPr id="0" name=""/>
        <dsp:cNvSpPr/>
      </dsp:nvSpPr>
      <dsp:spPr>
        <a:xfrm>
          <a:off x="1750311" y="1937967"/>
          <a:ext cx="7949697" cy="712664"/>
        </a:xfrm>
        <a:custGeom>
          <a:avLst/>
          <a:gdLst/>
          <a:ahLst/>
          <a:cxnLst/>
          <a:rect l="0" t="0" r="0" b="0"/>
          <a:pathLst>
            <a:path>
              <a:moveTo>
                <a:pt x="7949697" y="0"/>
              </a:moveTo>
              <a:lnTo>
                <a:pt x="7949697" y="373432"/>
              </a:lnTo>
              <a:lnTo>
                <a:pt x="0" y="373432"/>
              </a:lnTo>
              <a:lnTo>
                <a:pt x="0" y="712664"/>
              </a:lnTo>
            </a:path>
          </a:pathLst>
        </a:custGeom>
        <a:noFill/>
        <a:ln w="9525" cap="rnd" cmpd="sng" algn="ctr">
          <a:solidFill>
            <a:schemeClr val="accent2">
              <a:hueOff val="-4152713"/>
              <a:satOff val="-19727"/>
              <a:lumOff val="-617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5550" y="2290583"/>
        <a:ext cx="399218" cy="7432"/>
      </dsp:txXfrm>
    </dsp:sp>
    <dsp:sp modelId="{4BACC573-8BD2-493C-900A-0C7574567304}">
      <dsp:nvSpPr>
        <dsp:cNvPr id="0" name=""/>
        <dsp:cNvSpPr/>
      </dsp:nvSpPr>
      <dsp:spPr>
        <a:xfrm>
          <a:off x="8084216" y="817"/>
          <a:ext cx="3231584" cy="1938950"/>
        </a:xfrm>
        <a:prstGeom prst="rect">
          <a:avLst/>
        </a:prstGeom>
        <a:solidFill>
          <a:schemeClr val="accent2">
            <a:hueOff val="-3322170"/>
            <a:satOff val="-15782"/>
            <a:lumOff val="-4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350" tIns="166217" rIns="158350" bIns="166217" numCol="1" spcCol="1270" anchor="ctr" anchorCtr="0">
          <a:noAutofit/>
        </a:bodyPr>
        <a:lstStyle/>
        <a:p>
          <a:pPr marL="0" lvl="0" indent="0" algn="ctr" defTabSz="711200">
            <a:lnSpc>
              <a:spcPct val="90000"/>
            </a:lnSpc>
            <a:spcBef>
              <a:spcPct val="0"/>
            </a:spcBef>
            <a:spcAft>
              <a:spcPct val="35000"/>
            </a:spcAft>
            <a:buNone/>
          </a:pPr>
          <a:r>
            <a:rPr lang="en-US" sz="1600" kern="1200"/>
            <a:t>Get the voice input and extract MIDI pitch information and quantize it to be synchronous per time frame using aubio.py.</a:t>
          </a:r>
        </a:p>
      </dsp:txBody>
      <dsp:txXfrm>
        <a:off x="8084216" y="817"/>
        <a:ext cx="3231584" cy="1938950"/>
      </dsp:txXfrm>
    </dsp:sp>
    <dsp:sp modelId="{A3E21EEB-FAC6-44CE-B4C8-B0D97721A558}">
      <dsp:nvSpPr>
        <dsp:cNvPr id="0" name=""/>
        <dsp:cNvSpPr/>
      </dsp:nvSpPr>
      <dsp:spPr>
        <a:xfrm>
          <a:off x="3364303" y="3606787"/>
          <a:ext cx="712664" cy="91440"/>
        </a:xfrm>
        <a:custGeom>
          <a:avLst/>
          <a:gdLst/>
          <a:ahLst/>
          <a:cxnLst/>
          <a:rect l="0" t="0" r="0" b="0"/>
          <a:pathLst>
            <a:path>
              <a:moveTo>
                <a:pt x="0" y="45720"/>
              </a:moveTo>
              <a:lnTo>
                <a:pt x="712664" y="45720"/>
              </a:lnTo>
            </a:path>
          </a:pathLst>
        </a:custGeom>
        <a:noFill/>
        <a:ln w="9525" cap="rnd" cmpd="sng" algn="ctr">
          <a:solidFill>
            <a:schemeClr val="accent2">
              <a:hueOff val="-6229070"/>
              <a:satOff val="-29591"/>
              <a:lumOff val="-92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053" y="3648791"/>
        <a:ext cx="37163" cy="7432"/>
      </dsp:txXfrm>
    </dsp:sp>
    <dsp:sp modelId="{0DDA9634-2FA3-42FC-BF6E-7CE56AF9D8F6}">
      <dsp:nvSpPr>
        <dsp:cNvPr id="0" name=""/>
        <dsp:cNvSpPr/>
      </dsp:nvSpPr>
      <dsp:spPr>
        <a:xfrm>
          <a:off x="134518" y="2683032"/>
          <a:ext cx="3231584" cy="1938950"/>
        </a:xfrm>
        <a:prstGeom prst="rect">
          <a:avLst/>
        </a:prstGeom>
        <a:solidFill>
          <a:schemeClr val="accent2">
            <a:hueOff val="-4983256"/>
            <a:satOff val="-23673"/>
            <a:lumOff val="-741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350" tIns="166217" rIns="158350" bIns="166217" numCol="1" spcCol="1270" anchor="ctr" anchorCtr="0">
          <a:noAutofit/>
        </a:bodyPr>
        <a:lstStyle/>
        <a:p>
          <a:pPr marL="0" lvl="0" indent="0" algn="ctr" defTabSz="711200">
            <a:lnSpc>
              <a:spcPct val="90000"/>
            </a:lnSpc>
            <a:spcBef>
              <a:spcPct val="0"/>
            </a:spcBef>
            <a:spcAft>
              <a:spcPct val="35000"/>
            </a:spcAft>
            <a:buNone/>
          </a:pPr>
          <a:r>
            <a:rPr lang="en-US" sz="1600" kern="1200"/>
            <a:t>Apply Viterbi algorithm to generate the most probable sequence of chords for the vocal input.</a:t>
          </a:r>
        </a:p>
      </dsp:txBody>
      <dsp:txXfrm>
        <a:off x="134518" y="2683032"/>
        <a:ext cx="3231584" cy="1938950"/>
      </dsp:txXfrm>
    </dsp:sp>
    <dsp:sp modelId="{A11F3C63-9156-4E84-BF44-1C8FD7D305F4}">
      <dsp:nvSpPr>
        <dsp:cNvPr id="0" name=""/>
        <dsp:cNvSpPr/>
      </dsp:nvSpPr>
      <dsp:spPr>
        <a:xfrm>
          <a:off x="7339152" y="3606787"/>
          <a:ext cx="712664" cy="91440"/>
        </a:xfrm>
        <a:custGeom>
          <a:avLst/>
          <a:gdLst/>
          <a:ahLst/>
          <a:cxnLst/>
          <a:rect l="0" t="0" r="0" b="0"/>
          <a:pathLst>
            <a:path>
              <a:moveTo>
                <a:pt x="0" y="45720"/>
              </a:moveTo>
              <a:lnTo>
                <a:pt x="712664" y="45720"/>
              </a:lnTo>
            </a:path>
          </a:pathLst>
        </a:custGeom>
        <a:noFill/>
        <a:ln w="9525" cap="rnd" cmpd="sng" algn="ctr">
          <a:solidFill>
            <a:schemeClr val="accent2">
              <a:hueOff val="-8305426"/>
              <a:satOff val="-39455"/>
              <a:lumOff val="-1235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76902" y="3648791"/>
        <a:ext cx="37163" cy="7432"/>
      </dsp:txXfrm>
    </dsp:sp>
    <dsp:sp modelId="{2A7C1A47-E242-4BAE-8BF8-DBB4816A4981}">
      <dsp:nvSpPr>
        <dsp:cNvPr id="0" name=""/>
        <dsp:cNvSpPr/>
      </dsp:nvSpPr>
      <dsp:spPr>
        <a:xfrm>
          <a:off x="4109367" y="2683032"/>
          <a:ext cx="3231584" cy="1938950"/>
        </a:xfrm>
        <a:prstGeom prst="rect">
          <a:avLst/>
        </a:prstGeom>
        <a:solidFill>
          <a:schemeClr val="accent2">
            <a:hueOff val="-6644341"/>
            <a:satOff val="-31564"/>
            <a:lumOff val="-9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350" tIns="166217" rIns="158350" bIns="166217" numCol="1" spcCol="1270" anchor="ctr" anchorCtr="0">
          <a:noAutofit/>
        </a:bodyPr>
        <a:lstStyle/>
        <a:p>
          <a:pPr marL="0" lvl="0" indent="0" algn="ctr" defTabSz="711200">
            <a:lnSpc>
              <a:spcPct val="90000"/>
            </a:lnSpc>
            <a:spcBef>
              <a:spcPct val="0"/>
            </a:spcBef>
            <a:spcAft>
              <a:spcPct val="35000"/>
            </a:spcAft>
            <a:buNone/>
          </a:pPr>
          <a:r>
            <a:rPr lang="en-US" sz="1600" kern="1200"/>
            <a:t>Convert the generate sequence of chords into a MIDI file with duration of every chord to be proportional to the notes of the voice input using music21.py. All generated chords are a triad of piano notes.</a:t>
          </a:r>
        </a:p>
      </dsp:txBody>
      <dsp:txXfrm>
        <a:off x="4109367" y="2683032"/>
        <a:ext cx="3231584" cy="1938950"/>
      </dsp:txXfrm>
    </dsp:sp>
    <dsp:sp modelId="{78745A91-E7D6-4EB6-B715-23AD98ADCF22}">
      <dsp:nvSpPr>
        <dsp:cNvPr id="0" name=""/>
        <dsp:cNvSpPr/>
      </dsp:nvSpPr>
      <dsp:spPr>
        <a:xfrm>
          <a:off x="8084216" y="2683032"/>
          <a:ext cx="3231584" cy="1938950"/>
        </a:xfrm>
        <a:prstGeom prst="rect">
          <a:avLst/>
        </a:prstGeom>
        <a:solidFill>
          <a:schemeClr val="accent2">
            <a:hueOff val="-8305426"/>
            <a:satOff val="-39455"/>
            <a:lumOff val="-123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350" tIns="166217" rIns="158350" bIns="166217" numCol="1" spcCol="1270" anchor="ctr" anchorCtr="0">
          <a:noAutofit/>
        </a:bodyPr>
        <a:lstStyle/>
        <a:p>
          <a:pPr marL="0" lvl="0" indent="0" algn="ctr" defTabSz="711200">
            <a:lnSpc>
              <a:spcPct val="90000"/>
            </a:lnSpc>
            <a:spcBef>
              <a:spcPct val="0"/>
            </a:spcBef>
            <a:spcAft>
              <a:spcPct val="35000"/>
            </a:spcAft>
            <a:buNone/>
          </a:pPr>
          <a:r>
            <a:rPr lang="en-US" sz="1600" kern="1200"/>
            <a:t>Play the generated MIDI file and sing along!</a:t>
          </a:r>
        </a:p>
      </dsp:txBody>
      <dsp:txXfrm>
        <a:off x="8084216" y="2683032"/>
        <a:ext cx="3231584" cy="19389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12/5/2019</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12/5/2019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12/5/2019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pixabay.com/en/aural-clef-composition-hearing-1297838/"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www.davidsbatista.net/blog/2017/11/11/HHM_and_Naive_Bayes/"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486877" y="2250385"/>
            <a:ext cx="4529422" cy="2601011"/>
          </a:xfrm>
        </p:spPr>
        <p:txBody>
          <a:bodyPr>
            <a:normAutofit/>
          </a:bodyPr>
          <a:lstStyle/>
          <a:p>
            <a:pPr algn="l"/>
            <a:r>
              <a:rPr lang="en-US" b="1" dirty="0"/>
              <a:t>BEATIT</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486877" y="4851397"/>
            <a:ext cx="4529422" cy="914403"/>
          </a:xfrm>
        </p:spPr>
        <p:txBody>
          <a:bodyPr>
            <a:normAutofit/>
          </a:bodyPr>
          <a:lstStyle/>
          <a:p>
            <a:pPr algn="l">
              <a:lnSpc>
                <a:spcPct val="90000"/>
              </a:lnSpc>
            </a:pPr>
            <a:r>
              <a:rPr lang="en-US" sz="1300" dirty="0"/>
              <a:t>Automatic CHORD Generation for Vocal Melodies</a:t>
            </a:r>
          </a:p>
          <a:p>
            <a:pPr algn="l">
              <a:lnSpc>
                <a:spcPct val="90000"/>
              </a:lnSpc>
            </a:pPr>
            <a:r>
              <a:rPr lang="en-US" sz="1300" dirty="0"/>
              <a:t>RAHUL GUIN</a:t>
            </a:r>
          </a:p>
          <a:p>
            <a:pPr algn="l">
              <a:lnSpc>
                <a:spcPct val="90000"/>
              </a:lnSpc>
            </a:pPr>
            <a:r>
              <a:rPr lang="en-US" sz="1300" dirty="0"/>
              <a:t>RITVIK VINODKUMAR</a:t>
            </a:r>
          </a:p>
        </p:txBody>
      </p:sp>
      <p:sp>
        <p:nvSpPr>
          <p:cNvPr id="15" name="Freeform 5">
            <a:extLst>
              <a:ext uri="{FF2B5EF4-FFF2-40B4-BE49-F238E27FC236}">
                <a16:creationId xmlns:a16="http://schemas.microsoft.com/office/drawing/2014/main" id="{6E4FBF99-CFCC-4868-8339-1B7D20C67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pic>
        <p:nvPicPr>
          <p:cNvPr id="10" name="Picture 9" descr="A close up of a logo&#10;&#10;Description automatically generated">
            <a:extLst>
              <a:ext uri="{FF2B5EF4-FFF2-40B4-BE49-F238E27FC236}">
                <a16:creationId xmlns:a16="http://schemas.microsoft.com/office/drawing/2014/main" id="{9605C794-2A0F-417F-B468-A96C887D9B1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294483" y="2158775"/>
            <a:ext cx="1854444" cy="3211160"/>
          </a:xfrm>
          <a:prstGeom prst="rect">
            <a:avLst/>
          </a:prstGeom>
        </p:spPr>
      </p:pic>
      <p:sp>
        <p:nvSpPr>
          <p:cNvPr id="17" name="Freeform 14">
            <a:extLst>
              <a:ext uri="{FF2B5EF4-FFF2-40B4-BE49-F238E27FC236}">
                <a16:creationId xmlns:a16="http://schemas.microsoft.com/office/drawing/2014/main" id="{A309355E-C983-41E5-9460-AA8D1D314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2F14A8E4-BB5E-4CAA-AC37-350829C3E8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6C3CA20C-01CF-49EC-B07A-CA66AF3700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20">
              <a:extLst>
                <a:ext uri="{FF2B5EF4-FFF2-40B4-BE49-F238E27FC236}">
                  <a16:creationId xmlns:a16="http://schemas.microsoft.com/office/drawing/2014/main" id="{3D2724F1-9C59-4BF8-8FB6-C26B5363A3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ABB670-E3DC-4635-BC47-7B6D4A34AC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22">
              <a:extLst>
                <a:ext uri="{FF2B5EF4-FFF2-40B4-BE49-F238E27FC236}">
                  <a16:creationId xmlns:a16="http://schemas.microsoft.com/office/drawing/2014/main" id="{AF164912-E027-4617-BDDC-8732C3B906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23">
              <a:extLst>
                <a:ext uri="{FF2B5EF4-FFF2-40B4-BE49-F238E27FC236}">
                  <a16:creationId xmlns:a16="http://schemas.microsoft.com/office/drawing/2014/main" id="{8669922C-E831-4F05-9D23-B75B3A0FC5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802533E-ADF9-4168-B613-34813F588F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B23543-5CC2-4BFD-BB24-B6506DF784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25AEB7-F5F5-4190-B126-9621816408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56F3F1-FB85-42C1-9812-5FBC26B56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3DC13D3-D3EE-48E0-9478-6A5E83495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2300B0-1865-479F-8824-24CA156E10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D47702-E323-4CDC-AF93-5F1B71129D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0FB842-2B83-49A4-90FD-B77662E8B2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C31FCEA-D046-4B92-A087-78066D8904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345DE34-FCB3-4F66-8E1A-A542FA62E3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916224-2FBB-4367-949C-828814BF6C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BD672E4-5B13-4B9B-AE91-9579631F00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FE2E4B4-EA53-437C-BBE0-A2BA94F50F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2927CEA-2E6D-417D-8C90-88C94CF725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0C925-0D65-4DE0-B912-94EBAA8BA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9A33A1-D7B6-49D3-925E-AE64ED7627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81170C0-CDFE-4671-9727-02EEA5A303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EE9F7FD-DF2A-4817-B853-851656D0C9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CAFFD1F-1EC0-4124-95CD-C3250C34E6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DDBE9D2-7935-4AEA-BB85-10A97E280E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BE4C405-D3C8-4856-87EA-71ECA6AEEE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0B742CA-3676-4021-BC88-EEB37AA3F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DAEBDF9-99AD-4120-BADD-B925337224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3F05B50-E846-4CC5-BA3A-F7243D7FF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94D5D33-4518-4D2C-9147-CBDBD2C7D5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2387A16-F537-4B87-B843-E28E29C39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874AAA3-A8DD-4B69-88AE-EC26BD641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35D9421-F57F-4BEB-9A74-2165B865D5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6043843-559C-460F-B64C-7F1F36935F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4852D68-3E59-448D-BC2F-F415166717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4E03C86-E48F-4C6C-9784-6CC777989F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BB8A09F-18FA-4D19-A769-8FB51982E0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6BA6C0-3227-4530-9E50-EF76035E5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ED41BDA-7D11-4344-B51D-9C3A0244E1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FCAD5CF-AF23-43D1-828E-03D6CE5062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7085643-E7FB-45F0-B7FB-DBE53A4572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64D71CB-AD87-46DA-9CEA-95A51166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4BC42D0-4159-47FF-A52D-32C905B554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078242E-04D5-4D94-8A85-56C33F77CD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9B49787-3D9B-4B63-A2B0-4BFA21AACA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FD3BA03-9A27-44BA-84DF-6BE326F08B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5417235-5627-47FA-A827-0D405C2178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AD7510E-4693-4EC8-B634-E8B8A06E74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95CC96-261C-48B6-B369-3FFB105C4F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A9A838C-7623-43BF-A15D-DE2B0A796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D7001C0-42C1-4EC7-AFD2-83C4E67F8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1A46535-6864-4DE1-9636-0527A83324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72A9AE-649A-404D-A58A-156F4FC267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4CFFDB-17F8-4984-BB78-8BE5288B3C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0F9A2AE-A0D8-41B3-BCFD-934A302225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4F8053B-04C8-4D1C-9AD4-A10B74C149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549156A-FDD9-41DE-B071-D1C1455EC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75C8CE1-8E24-4EA7-95D7-6A112171CF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5339390-2E20-4B8C-9726-FA653A7284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54A223A-B0C1-4970-986B-7904EDD6DE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674A568-056D-4BF6-A166-E70D5DCE2D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FCE88C8-FCE4-4543-8C1B-B531A4B583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96EDD52-0E3A-4E89-82F5-2BB3CBC6D7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DDFEF48-1C63-4D6A-8405-1F8A6055B5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FA942D-CC7E-4E9A-BD62-C6EFFD7B09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15A8307-ACE7-4B09-A9FD-896BC523C3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40858AA-A8DF-4259-A218-9C47B4E25E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4CD7380-5D1C-4A49-8689-C0D32092F0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476148F-B552-482F-A337-A80C0AB966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517B48-A9C5-46C9-87C3-DF4AD83D1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FF86183-99A0-452C-BAD3-721641EABA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2AF0905-AE20-4B6D-8A6E-F026656FED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8DED3E3-3122-4C04-B0F0-10A3F72958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DDB6EAC-3758-43D2-9DF2-B2E45DE21E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94B5146-BA91-441D-ACE2-786DC668B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CF08B1D-1B34-489C-9974-59617F48E1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FD3227A-3EF4-498F-89B0-66A08DDC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C882C98-FA9F-4709-B56B-6E3938E945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772148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5E5D8F-D63B-4F10-82F9-CC7923E7400E}"/>
              </a:ext>
            </a:extLst>
          </p:cNvPr>
          <p:cNvSpPr>
            <a:spLocks noGrp="1"/>
          </p:cNvSpPr>
          <p:nvPr>
            <p:ph type="title"/>
          </p:nvPr>
        </p:nvSpPr>
        <p:spPr>
          <a:xfrm>
            <a:off x="685801" y="533400"/>
            <a:ext cx="10820400" cy="1177092"/>
          </a:xfrm>
        </p:spPr>
        <p:txBody>
          <a:bodyPr anchor="b">
            <a:normAutofit/>
          </a:bodyPr>
          <a:lstStyle/>
          <a:p>
            <a:pPr algn="ctr"/>
            <a:r>
              <a:rPr lang="en-US" sz="4400"/>
              <a:t>	HIGH LEVEL IDEA</a:t>
            </a:r>
          </a:p>
        </p:txBody>
      </p:sp>
      <p:cxnSp>
        <p:nvCxnSpPr>
          <p:cNvPr id="21" name="Straight Connector 17">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931651-4C14-452D-909E-CA5D48ED568C}"/>
              </a:ext>
            </a:extLst>
          </p:cNvPr>
          <p:cNvSpPr>
            <a:spLocks noGrp="1"/>
          </p:cNvSpPr>
          <p:nvPr>
            <p:ph idx="1"/>
          </p:nvPr>
        </p:nvSpPr>
        <p:spPr>
          <a:xfrm>
            <a:off x="685801" y="2243892"/>
            <a:ext cx="10820400" cy="3547308"/>
          </a:xfrm>
        </p:spPr>
        <p:txBody>
          <a:bodyPr anchor="t">
            <a:normAutofit/>
          </a:bodyPr>
          <a:lstStyle/>
          <a:p>
            <a:r>
              <a:rPr lang="en-US" sz="2000" dirty="0" err="1"/>
              <a:t>BeatIT</a:t>
            </a:r>
            <a:r>
              <a:rPr lang="en-US" sz="2000" dirty="0"/>
              <a:t> is a creative tool for folks who like to sing but would never get a chance to experiment with creating real original music. A user with no musical experience can create a backing track with instrumental accompaniment just by singing into a microphone, and generate chords appropriate to the vocal input.</a:t>
            </a:r>
          </a:p>
          <a:p>
            <a:r>
              <a:rPr lang="en-US" sz="2000" dirty="0"/>
              <a:t>Our system takes in a melody sequence given by the user as input and generates piano chords, which the user can then use to sing along with, as output. </a:t>
            </a:r>
          </a:p>
          <a:p>
            <a:r>
              <a:rPr lang="en-US" sz="2000" dirty="0"/>
              <a:t>It is important to note that there is not a single correct accompaniment for a particular melody. Chord selection will vary among musicians and genres. A single musician may recognize many appropriate chord sequences for a single melody. Therefore our goal in designing </a:t>
            </a:r>
            <a:r>
              <a:rPr lang="en-US" sz="2000" dirty="0" err="1"/>
              <a:t>BeatIt</a:t>
            </a:r>
            <a:r>
              <a:rPr lang="en-US" sz="2000" dirty="0"/>
              <a:t> was not to predict the “correct” chords for a given melody, but to produce subjectively appropriate chords.</a:t>
            </a:r>
          </a:p>
          <a:p>
            <a:endParaRPr lang="en-US" sz="2000" dirty="0"/>
          </a:p>
          <a:p>
            <a:endParaRPr lang="en-US" sz="2000" dirty="0"/>
          </a:p>
        </p:txBody>
      </p:sp>
    </p:spTree>
    <p:extLst>
      <p:ext uri="{BB962C8B-B14F-4D97-AF65-F5344CB8AC3E}">
        <p14:creationId xmlns:p14="http://schemas.microsoft.com/office/powerpoint/2010/main" val="136833948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0DFB-6D31-461F-B98B-7DDDEA612029}"/>
              </a:ext>
            </a:extLst>
          </p:cNvPr>
          <p:cNvSpPr>
            <a:spLocks noGrp="1"/>
          </p:cNvSpPr>
          <p:nvPr>
            <p:ph type="title"/>
          </p:nvPr>
        </p:nvSpPr>
        <p:spPr>
          <a:xfrm>
            <a:off x="685801" y="609600"/>
            <a:ext cx="10713719" cy="1456267"/>
          </a:xfrm>
        </p:spPr>
        <p:txBody>
          <a:bodyPr/>
          <a:lstStyle/>
          <a:p>
            <a:pPr algn="ctr"/>
            <a:r>
              <a:rPr lang="en-US"/>
              <a:t>PROBLEM FORMULATION</a:t>
            </a:r>
            <a:endParaRPr lang="en-US" dirty="0"/>
          </a:p>
        </p:txBody>
      </p:sp>
      <p:sp>
        <p:nvSpPr>
          <p:cNvPr id="3" name="Content Placeholder 2">
            <a:extLst>
              <a:ext uri="{FF2B5EF4-FFF2-40B4-BE49-F238E27FC236}">
                <a16:creationId xmlns:a16="http://schemas.microsoft.com/office/drawing/2014/main" id="{06E45601-2DA0-43B4-A621-DDB57BEC8553}"/>
              </a:ext>
            </a:extLst>
          </p:cNvPr>
          <p:cNvSpPr>
            <a:spLocks noGrp="1"/>
          </p:cNvSpPr>
          <p:nvPr>
            <p:ph idx="1"/>
          </p:nvPr>
        </p:nvSpPr>
        <p:spPr>
          <a:xfrm>
            <a:off x="103188" y="1857375"/>
            <a:ext cx="11963400" cy="4924425"/>
          </a:xfrm>
        </p:spPr>
        <p:txBody>
          <a:bodyPr/>
          <a:lstStyle/>
          <a:p>
            <a:pPr marL="0" indent="0">
              <a:buNone/>
            </a:pPr>
            <a:r>
              <a:rPr lang="en-US" dirty="0"/>
              <a:t>We describe the implementation of </a:t>
            </a:r>
            <a:r>
              <a:rPr lang="en-US" dirty="0" err="1"/>
              <a:t>BeatIT</a:t>
            </a:r>
            <a:r>
              <a:rPr lang="en-US" dirty="0"/>
              <a:t>, which trains a Hidden Markov Model using a music database and uses that model to select chords for new melodies. Our representation is as follows-</a:t>
            </a:r>
          </a:p>
          <a:p>
            <a:r>
              <a:rPr lang="en-US" dirty="0"/>
              <a:t>X – A single chord.</a:t>
            </a:r>
          </a:p>
          <a:p>
            <a:r>
              <a:rPr lang="en-US" dirty="0"/>
              <a:t>Y – A melody note.  </a:t>
            </a:r>
          </a:p>
          <a:p>
            <a:r>
              <a:rPr lang="en-US" dirty="0"/>
              <a:t>Initial State: P(X</a:t>
            </a:r>
            <a:r>
              <a:rPr lang="en-US" baseline="-25000" dirty="0"/>
              <a:t>0</a:t>
            </a:r>
            <a:r>
              <a:rPr lang="en-US" dirty="0"/>
              <a:t>) – First chord.</a:t>
            </a:r>
          </a:p>
          <a:p>
            <a:r>
              <a:rPr lang="en-US" dirty="0"/>
              <a:t>Transition Model: P(X</a:t>
            </a:r>
            <a:r>
              <a:rPr lang="en-US" baseline="-25000" dirty="0"/>
              <a:t>t</a:t>
            </a:r>
            <a:r>
              <a:rPr lang="en-US" dirty="0"/>
              <a:t>|X</a:t>
            </a:r>
            <a:r>
              <a:rPr lang="en-US" baseline="-25000" dirty="0"/>
              <a:t>t-1</a:t>
            </a:r>
            <a:r>
              <a:rPr lang="en-US" dirty="0"/>
              <a:t>) – Probability of the chord at </a:t>
            </a:r>
            <a:r>
              <a:rPr lang="en-US" dirty="0" err="1"/>
              <a:t>t</a:t>
            </a:r>
            <a:r>
              <a:rPr lang="en-US" baseline="30000" dirty="0" err="1"/>
              <a:t>th</a:t>
            </a:r>
            <a:r>
              <a:rPr lang="en-US" dirty="0"/>
              <a:t> time slot given a chord at (t-1)</a:t>
            </a:r>
            <a:r>
              <a:rPr lang="en-US" baseline="30000" dirty="0" err="1"/>
              <a:t>th</a:t>
            </a:r>
            <a:r>
              <a:rPr lang="en-US" dirty="0"/>
              <a:t> time slot.</a:t>
            </a:r>
          </a:p>
          <a:p>
            <a:r>
              <a:rPr lang="en-US" dirty="0"/>
              <a:t>Emission Model: P(</a:t>
            </a:r>
            <a:r>
              <a:rPr lang="en-US" dirty="0" err="1"/>
              <a:t>Y</a:t>
            </a:r>
            <a:r>
              <a:rPr lang="en-US" baseline="-25000" dirty="0" err="1"/>
              <a:t>t</a:t>
            </a:r>
            <a:r>
              <a:rPr lang="en-US" dirty="0" err="1"/>
              <a:t>|X</a:t>
            </a:r>
            <a:r>
              <a:rPr lang="en-US" baseline="-25000" dirty="0" err="1"/>
              <a:t>t</a:t>
            </a:r>
            <a:r>
              <a:rPr lang="en-US" dirty="0"/>
              <a:t>)- Probability of observing Y melody note for a given chord at </a:t>
            </a:r>
            <a:r>
              <a:rPr lang="en-US" dirty="0" err="1"/>
              <a:t>t</a:t>
            </a:r>
            <a:r>
              <a:rPr lang="en-US" baseline="30000" dirty="0" err="1"/>
              <a:t>th</a:t>
            </a:r>
            <a:r>
              <a:rPr lang="en-US" dirty="0"/>
              <a:t> time slot.</a:t>
            </a:r>
          </a:p>
          <a:p>
            <a:endParaRPr lang="en-US" dirty="0"/>
          </a:p>
          <a:p>
            <a:pPr marL="0" indent="0">
              <a:buNone/>
            </a:pPr>
            <a:r>
              <a:rPr lang="en-US" dirty="0"/>
              <a:t>Training Data: A set of 4000 lead sheets from wikifonia.org, a public repository of lead sheets. </a:t>
            </a:r>
          </a:p>
          <a:p>
            <a:pPr marL="0" indent="0">
              <a:buNone/>
            </a:pPr>
            <a:r>
              <a:rPr lang="en-US" dirty="0"/>
              <a:t>Training Goal: Initialize the Transition Model and the Emission Model. </a:t>
            </a:r>
          </a:p>
          <a:p>
            <a:endParaRPr lang="en-US" dirty="0"/>
          </a:p>
        </p:txBody>
      </p:sp>
    </p:spTree>
    <p:extLst>
      <p:ext uri="{BB962C8B-B14F-4D97-AF65-F5344CB8AC3E}">
        <p14:creationId xmlns:p14="http://schemas.microsoft.com/office/powerpoint/2010/main" val="70480942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246D-B12F-4157-98BB-A2077E921398}"/>
              </a:ext>
            </a:extLst>
          </p:cNvPr>
          <p:cNvSpPr>
            <a:spLocks noGrp="1"/>
          </p:cNvSpPr>
          <p:nvPr>
            <p:ph type="title"/>
          </p:nvPr>
        </p:nvSpPr>
        <p:spPr>
          <a:xfrm>
            <a:off x="685801" y="609600"/>
            <a:ext cx="10131425" cy="1456267"/>
          </a:xfrm>
        </p:spPr>
        <p:txBody>
          <a:bodyPr>
            <a:normAutofit/>
          </a:bodyPr>
          <a:lstStyle/>
          <a:p>
            <a:r>
              <a:rPr lang="en-US" dirty="0"/>
              <a:t>PROJECT TOOLS AND TERMINOLOGIES</a:t>
            </a:r>
          </a:p>
        </p:txBody>
      </p:sp>
      <p:graphicFrame>
        <p:nvGraphicFramePr>
          <p:cNvPr id="7" name="Content Placeholder 2">
            <a:extLst>
              <a:ext uri="{FF2B5EF4-FFF2-40B4-BE49-F238E27FC236}">
                <a16:creationId xmlns:a16="http://schemas.microsoft.com/office/drawing/2014/main" id="{1BB0C068-B814-4326-921F-B1FAB30FA432}"/>
              </a:ext>
            </a:extLst>
          </p:cNvPr>
          <p:cNvGraphicFramePr>
            <a:graphicFrameLocks noGrp="1"/>
          </p:cNvGraphicFramePr>
          <p:nvPr>
            <p:ph idx="1"/>
            <p:extLst>
              <p:ext uri="{D42A27DB-BD31-4B8C-83A1-F6EECF244321}">
                <p14:modId xmlns:p14="http://schemas.microsoft.com/office/powerpoint/2010/main" val="2966254049"/>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852378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C2ACE8F-D4F7-4030-AFA0-201613287CE3}"/>
              </a:ext>
            </a:extLst>
          </p:cNvPr>
          <p:cNvSpPr>
            <a:spLocks noGrp="1"/>
          </p:cNvSpPr>
          <p:nvPr>
            <p:ph type="title"/>
          </p:nvPr>
        </p:nvSpPr>
        <p:spPr>
          <a:xfrm>
            <a:off x="718457" y="531278"/>
            <a:ext cx="3211517" cy="5292579"/>
          </a:xfrm>
        </p:spPr>
        <p:txBody>
          <a:bodyPr>
            <a:normAutofit/>
          </a:bodyPr>
          <a:lstStyle/>
          <a:p>
            <a:r>
              <a:rPr lang="en-US">
                <a:solidFill>
                  <a:srgbClr val="FFFFFF"/>
                </a:solidFill>
              </a:rPr>
              <a:t>	training</a:t>
            </a:r>
          </a:p>
        </p:txBody>
      </p:sp>
      <p:sp useBgFill="1">
        <p:nvSpPr>
          <p:cNvPr id="34" name="Freeform: Shape 33">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23" name="Content Placeholder 2">
            <a:extLst>
              <a:ext uri="{FF2B5EF4-FFF2-40B4-BE49-F238E27FC236}">
                <a16:creationId xmlns:a16="http://schemas.microsoft.com/office/drawing/2014/main" id="{6FB21CB8-3313-4639-9CC5-B2EDA0BDD502}"/>
              </a:ext>
            </a:extLst>
          </p:cNvPr>
          <p:cNvGraphicFramePr>
            <a:graphicFrameLocks noGrp="1"/>
          </p:cNvGraphicFramePr>
          <p:nvPr>
            <p:ph idx="1"/>
            <p:extLst>
              <p:ext uri="{D42A27DB-BD31-4B8C-83A1-F6EECF244321}">
                <p14:modId xmlns:p14="http://schemas.microsoft.com/office/powerpoint/2010/main" val="2441182604"/>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6259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E0D7-39E4-4762-9217-980491EBD8C5}"/>
              </a:ext>
            </a:extLst>
          </p:cNvPr>
          <p:cNvSpPr>
            <a:spLocks noGrp="1"/>
          </p:cNvSpPr>
          <p:nvPr>
            <p:ph type="title"/>
          </p:nvPr>
        </p:nvSpPr>
        <p:spPr>
          <a:xfrm>
            <a:off x="6400800" y="609600"/>
            <a:ext cx="5147730" cy="1641987"/>
          </a:xfrm>
        </p:spPr>
        <p:txBody>
          <a:bodyPr>
            <a:normAutofit/>
          </a:bodyPr>
          <a:lstStyle/>
          <a:p>
            <a:r>
              <a:rPr lang="en-US"/>
              <a:t>THE VITERBI ALGORITHM</a:t>
            </a:r>
          </a:p>
        </p:txBody>
      </p:sp>
      <p:sp>
        <p:nvSpPr>
          <p:cNvPr id="3" name="Content Placeholder 2">
            <a:extLst>
              <a:ext uri="{FF2B5EF4-FFF2-40B4-BE49-F238E27FC236}">
                <a16:creationId xmlns:a16="http://schemas.microsoft.com/office/drawing/2014/main" id="{1DB87430-B294-455A-8A28-3079AAA4E63B}"/>
              </a:ext>
            </a:extLst>
          </p:cNvPr>
          <p:cNvSpPr>
            <a:spLocks noGrp="1"/>
          </p:cNvSpPr>
          <p:nvPr>
            <p:ph idx="1"/>
          </p:nvPr>
        </p:nvSpPr>
        <p:spPr>
          <a:xfrm>
            <a:off x="6400800" y="2251587"/>
            <a:ext cx="5147730" cy="3637935"/>
          </a:xfrm>
        </p:spPr>
        <p:txBody>
          <a:bodyPr>
            <a:normAutofit/>
          </a:bodyPr>
          <a:lstStyle/>
          <a:p>
            <a:pPr>
              <a:lnSpc>
                <a:spcPct val="90000"/>
              </a:lnSpc>
              <a:buFont typeface="Arial" panose="020B0604020202020204" pitchFamily="34" charset="0"/>
              <a:buChar char="•"/>
            </a:pPr>
            <a:r>
              <a:rPr lang="en-US"/>
              <a:t>We use the Viterbi algorithm as the prediction algorithm on our HMM problem.</a:t>
            </a:r>
          </a:p>
          <a:p>
            <a:pPr>
              <a:lnSpc>
                <a:spcPct val="90000"/>
              </a:lnSpc>
              <a:buFont typeface="Arial" panose="020B0604020202020204" pitchFamily="34" charset="0"/>
              <a:buChar char="•"/>
            </a:pPr>
            <a:r>
              <a:rPr lang="en-US"/>
              <a:t>The </a:t>
            </a:r>
            <a:r>
              <a:rPr lang="en-US" b="1"/>
              <a:t>Viterbi algorithm</a:t>
            </a:r>
            <a:r>
              <a:rPr lang="en-US"/>
              <a:t> is a dynamic programming algorithm for finding the most likely sequence of hidden states—called the </a:t>
            </a:r>
            <a:r>
              <a:rPr lang="en-US" b="1"/>
              <a:t>Viterbi path</a:t>
            </a:r>
            <a:r>
              <a:rPr lang="en-US"/>
              <a:t>—that results in a sequence of observed events, especially in the context of Markov information sources and hidden Markov models (HMM). </a:t>
            </a:r>
          </a:p>
          <a:p>
            <a:pPr>
              <a:lnSpc>
                <a:spcPct val="90000"/>
              </a:lnSpc>
              <a:buFont typeface="Arial" panose="020B0604020202020204" pitchFamily="34" charset="0"/>
              <a:buChar char="•"/>
            </a:pPr>
            <a:r>
              <a:rPr lang="en-US"/>
              <a:t>Using the Chord Transition Matrix and Melody Observation Matrix, this algorithm outputs the appropriate chords from start to finish.</a:t>
            </a:r>
          </a:p>
          <a:p>
            <a:pPr>
              <a:lnSpc>
                <a:spcPct val="90000"/>
              </a:lnSpc>
              <a:buFont typeface="Arial" panose="020B0604020202020204" pitchFamily="34" charset="0"/>
              <a:buChar char="•"/>
            </a:pPr>
            <a:endParaRPr lang="en-US"/>
          </a:p>
        </p:txBody>
      </p:sp>
      <p:pic>
        <p:nvPicPr>
          <p:cNvPr id="5" name="Picture 4" descr="A picture containing drawing, clock&#10;&#10;Description automatically generated">
            <a:extLst>
              <a:ext uri="{FF2B5EF4-FFF2-40B4-BE49-F238E27FC236}">
                <a16:creationId xmlns:a16="http://schemas.microsoft.com/office/drawing/2014/main" id="{6FB09E3C-0CFF-4555-BA97-08201857306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8930" y="2059145"/>
            <a:ext cx="5447070" cy="241032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B816E4CB-FE08-40BB-85B1-DDB26F663E57}"/>
              </a:ext>
            </a:extLst>
          </p:cNvPr>
          <p:cNvSpPr txBox="1"/>
          <p:nvPr/>
        </p:nvSpPr>
        <p:spPr>
          <a:xfrm>
            <a:off x="3655909" y="4269418"/>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www.davidsbatista.net/blog/2017/11/11/HHM_and_Naive_Bay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95443732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3ACE-B5F1-4D6E-A933-0DA7FB05E1F3}"/>
              </a:ext>
            </a:extLst>
          </p:cNvPr>
          <p:cNvSpPr>
            <a:spLocks noGrp="1"/>
          </p:cNvSpPr>
          <p:nvPr>
            <p:ph type="title"/>
          </p:nvPr>
        </p:nvSpPr>
        <p:spPr>
          <a:xfrm>
            <a:off x="685801" y="609601"/>
            <a:ext cx="10839449" cy="792480"/>
          </a:xfrm>
        </p:spPr>
        <p:txBody>
          <a:bodyPr>
            <a:normAutofit/>
          </a:bodyPr>
          <a:lstStyle/>
          <a:p>
            <a:pPr algn="ctr"/>
            <a:r>
              <a:rPr lang="en-US" dirty="0"/>
              <a:t>PROJECT FLOW</a:t>
            </a:r>
          </a:p>
        </p:txBody>
      </p:sp>
      <p:graphicFrame>
        <p:nvGraphicFramePr>
          <p:cNvPr id="5" name="Content Placeholder 2">
            <a:extLst>
              <a:ext uri="{FF2B5EF4-FFF2-40B4-BE49-F238E27FC236}">
                <a16:creationId xmlns:a16="http://schemas.microsoft.com/office/drawing/2014/main" id="{CE578FAA-4007-4062-9253-928817FFA078}"/>
              </a:ext>
            </a:extLst>
          </p:cNvPr>
          <p:cNvGraphicFramePr>
            <a:graphicFrameLocks noGrp="1"/>
          </p:cNvGraphicFramePr>
          <p:nvPr>
            <p:ph idx="1"/>
            <p:extLst>
              <p:ext uri="{D42A27DB-BD31-4B8C-83A1-F6EECF244321}">
                <p14:modId xmlns:p14="http://schemas.microsoft.com/office/powerpoint/2010/main" val="3953237261"/>
              </p:ext>
            </p:extLst>
          </p:nvPr>
        </p:nvGraphicFramePr>
        <p:xfrm>
          <a:off x="396240" y="1910080"/>
          <a:ext cx="1145032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71797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C173A-0BB8-43BE-9113-C15A0FEFF627}"/>
              </a:ext>
            </a:extLst>
          </p:cNvPr>
          <p:cNvSpPr>
            <a:spLocks noGrp="1"/>
          </p:cNvSpPr>
          <p:nvPr>
            <p:ph type="title"/>
          </p:nvPr>
        </p:nvSpPr>
        <p:spPr>
          <a:xfrm>
            <a:off x="685799" y="1150076"/>
            <a:ext cx="3659389" cy="4557849"/>
          </a:xfrm>
        </p:spPr>
        <p:txBody>
          <a:bodyPr>
            <a:normAutofit/>
          </a:bodyPr>
          <a:lstStyle/>
          <a:p>
            <a:pPr algn="r"/>
            <a:r>
              <a:rPr lang="en-US"/>
              <a:t>RESULTS/FUTURE WORK</a:t>
            </a:r>
          </a:p>
        </p:txBody>
      </p:sp>
      <p:cxnSp>
        <p:nvCxnSpPr>
          <p:cNvPr id="21"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9B2FC77-4301-4AF5-87D1-00ECD1085B45}"/>
              </a:ext>
            </a:extLst>
          </p:cNvPr>
          <p:cNvSpPr>
            <a:spLocks noGrp="1"/>
          </p:cNvSpPr>
          <p:nvPr>
            <p:ph idx="1"/>
          </p:nvPr>
        </p:nvSpPr>
        <p:spPr>
          <a:xfrm>
            <a:off x="4988658" y="1150076"/>
            <a:ext cx="6517543" cy="4557849"/>
          </a:xfrm>
        </p:spPr>
        <p:txBody>
          <a:bodyPr>
            <a:normAutofit/>
          </a:bodyPr>
          <a:lstStyle/>
          <a:p>
            <a:r>
              <a:rPr lang="en-US" dirty="0"/>
              <a:t>The chords currently being generated are not completely accurate. </a:t>
            </a:r>
            <a:r>
              <a:rPr lang="en-US" dirty="0" err="1"/>
              <a:t>ie</a:t>
            </a:r>
            <a:r>
              <a:rPr lang="en-US" dirty="0"/>
              <a:t>: Some parts match and some parts don’t.</a:t>
            </a:r>
          </a:p>
          <a:p>
            <a:r>
              <a:rPr lang="en-US" dirty="0"/>
              <a:t>Chords are not being generated at the correct time frame.</a:t>
            </a:r>
          </a:p>
          <a:p>
            <a:r>
              <a:rPr lang="en-US" dirty="0"/>
              <a:t>Currently, we are giving a MIDI file as input. Ideally, we need to input an mp3 file and the system should generate a MIDI file for prediction.</a:t>
            </a:r>
          </a:p>
          <a:p>
            <a:r>
              <a:rPr lang="en-US" dirty="0"/>
              <a:t>We haven’t taken mood/genre/triads into consideration during chord prediction. </a:t>
            </a:r>
          </a:p>
        </p:txBody>
      </p:sp>
    </p:spTree>
    <p:extLst>
      <p:ext uri="{BB962C8B-B14F-4D97-AF65-F5344CB8AC3E}">
        <p14:creationId xmlns:p14="http://schemas.microsoft.com/office/powerpoint/2010/main" val="342228094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35000"/>
            <a:extLst>
              <a:ext uri="{28A0092B-C50C-407E-A947-70E740481C1C}">
                <a14:useLocalDpi xmlns:a14="http://schemas.microsoft.com/office/drawing/2010/main"/>
              </a:ext>
            </a:extLst>
          </a:blip>
          <a:srcRect/>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19642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385732"/>
            <a:ext cx="7197726" cy="1405467"/>
          </a:xfrm>
        </p:spPr>
        <p:txBody>
          <a:bodyPr>
            <a:normAutofit/>
          </a:bodyPr>
          <a:lstStyle/>
          <a:p>
            <a:endParaRPr lang="en-US"/>
          </a:p>
        </p:txBody>
      </p:sp>
    </p:spTree>
    <p:extLst>
      <p:ext uri="{BB962C8B-B14F-4D97-AF65-F5344CB8AC3E}">
        <p14:creationId xmlns:p14="http://schemas.microsoft.com/office/powerpoint/2010/main" val="293993086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2.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870</Words>
  <Application>Microsoft Office PowerPoint</Application>
  <PresentationFormat>Widescreen</PresentationFormat>
  <Paragraphs>58</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BEATIT</vt:lpstr>
      <vt:lpstr> HIGH LEVEL IDEA</vt:lpstr>
      <vt:lpstr>PROBLEM FORMULATION</vt:lpstr>
      <vt:lpstr>PROJECT TOOLS AND TERMINOLOGIES</vt:lpstr>
      <vt:lpstr> training</vt:lpstr>
      <vt:lpstr>THE VITERBI ALGORITHM</vt:lpstr>
      <vt:lpstr>PROJECT FLOW</vt:lpstr>
      <vt:lpstr>RESULTS/FUTURE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2019-12-05T06:16:00Z</dcterms:created>
  <dcterms:modified xsi:type="dcterms:W3CDTF">2019-12-05T18:32:27Z</dcterms:modified>
</cp:coreProperties>
</file>