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media/image15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61000"/>
            <a:ext cx="109728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61000"/>
            <a:ext cx="109728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60324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61000"/>
            <a:ext cx="1097280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320" y="373212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3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320" y="1654560"/>
            <a:ext cx="53546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732120"/>
            <a:ext cx="10972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A81344-1EEC-4F77-BC1A-2694E0BF7DC7}" type="datetime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14/05/20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BFEAAB-EAB5-4F1E-9DC1-57D6B193DC04}" type="slidenum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8756E9-6414-466E-BDA9-222526835622}" type="datetime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14/05/20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F38DF4-D35B-4E69-8211-4C54B82F94C7}" type="slidenum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800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61000"/>
            <a:ext cx="10972800" cy="113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54560"/>
            <a:ext cx="1097280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1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7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7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3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3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9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9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9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9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9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9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9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9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080"/>
            <a:ext cx="284040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160" y="6247080"/>
            <a:ext cx="386460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160" y="6247080"/>
            <a:ext cx="284040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3367A174-0499-416D-AC15-135CA40D2A10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stackoverflow.com/" TargetMode="External"/><Relationship Id="rId2" Type="http://schemas.openxmlformats.org/officeDocument/2006/relationships/hyperlink" Target="http://www.youtube.com/" TargetMode="External"/><Relationship Id="rId3" Type="http://schemas.openxmlformats.org/officeDocument/2006/relationships/hyperlink" Target="http://www.w3schools.com/" TargetMode="External"/><Relationship Id="rId4" Type="http://schemas.openxmlformats.org/officeDocument/2006/relationships/hyperlink" Target="http://www.tutorialspoint.com/" TargetMode="External"/><Relationship Id="rId5" Type="http://schemas.openxmlformats.org/officeDocument/2006/relationships/hyperlink" Target="http://www.tutorialspoint.com/" TargetMode="External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371600" y="12164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Hotel management application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2500" spc="-1" strike="noStrike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Submitted by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500" spc="-1" strike="noStrike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                                          </a:t>
            </a:r>
            <a:r>
              <a:rPr b="0" lang="en-IN" sz="2500" spc="-1" strike="noStrike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RITWIK YADAV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>
    <mc:Choice Requires="p14">
      <p:transition spd="med">
        <p14:honeycomb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5800" y="78156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    Requirements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Eclipse :-source code editor for java programming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72180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 u="sng">
                <a:solidFill>
                  <a:srgbClr val="f0532b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1"/>
              </a:rPr>
              <a:t>www.stackoverflow.com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 u="sng">
                <a:solidFill>
                  <a:srgbClr val="f0532b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2"/>
              </a:rPr>
              <a:t>www.youtube.com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 u="sng">
                <a:solidFill>
                  <a:srgbClr val="f0532b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3"/>
              </a:rPr>
              <a:t>www.w3schools.com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 u="sng">
                <a:solidFill>
                  <a:srgbClr val="f0532b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4"/>
              </a:rPr>
              <a:t>http</a:t>
            </a:r>
            <a:r>
              <a:rPr b="0" lang="en-IN" sz="2400" spc="-1" strike="noStrike" u="sng">
                <a:solidFill>
                  <a:srgbClr val="f0532b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5"/>
              </a:rPr>
              <a:t>://www.tutorialspoint.com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</a:t>
            </a:r>
            <a:r>
              <a:rPr b="1" lang="en-IN" sz="38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you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75492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agenda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Abstract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 Statement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Modules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Customer Module Design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Employee Module Design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Admin Module Design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Project Flow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Software Requirements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Reference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5800" y="7354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abstract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project reflect developing a Hotel Management Application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helps to locate rooms on hotels and to grant stay at rooms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is an integrated system which contains customer , employee and admin modules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There are features to view the booking details and payment details                  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helps to modify their details and stay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72576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statement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provide simple working which help to retrieve information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decrease hard work which uses paper work and to ease human effort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maintain authenticity and authorized way of booking hotels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provide  accurate data which is required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7354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modules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There are 3 modules present in the application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Customer : Customer  can easily book hotels based on their requirements and to have a track among them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Employee : Employee can provide facilities to customer and their requirement during their stay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Admin : Admin can create,update or modify changes on the stay,rooms,billing,staff based on their requirement</a:t>
            </a:r>
            <a:endParaRPr b="0" lang="en-IN" sz="3139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32240" y="72576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Customer module design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746360" y="1800000"/>
            <a:ext cx="7757640" cy="482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116360" y="83484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Employee module design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724120" y="2016000"/>
            <a:ext cx="6059880" cy="425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5800" y="67896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Admin module design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685800" y="2194560"/>
            <a:ext cx="9648360" cy="373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74736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200" spc="-1" strike="noStrike" cap="all">
                <a:solidFill>
                  <a:srgbClr val="ffcca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flow</a:t>
            </a:r>
            <a:endParaRPr b="0" lang="en-IN" sz="4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770200" y="1751400"/>
            <a:ext cx="7200720" cy="444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163</TotalTime>
  <Application>LibreOffice/5.2.4.2$Windows_x86 LibreOffice_project/3d5603e1122f0f102b62521720ab13a38a4e0eb0</Application>
  <Words>231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2020-05-13T14:28:35Z</dcterms:created>
  <dc:creator>Windows User</dc:creator>
  <dc:description/>
  <dc:language>en-IN</dc:language>
  <cp:lastModifiedBy/>
  <dcterms:modified xsi:type="dcterms:W3CDTF">2020-05-14T00:23:33Z</dcterms:modified>
  <cp:revision>13</cp:revision>
  <dc:subject/>
  <dc:title>Hotel management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