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26CC8-F816-E8C9-BA08-576052860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01A32-12FD-E1F0-2D49-4E802E6EF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1BD5C-F16F-F246-9F57-F12529C1A748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5D09A-55B9-5D9E-BF8A-B75ADB229B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84F46-F3BF-1B3F-3AA8-11C218A87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0496-A651-734A-BF6C-2D0BE3A2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5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FA84-BBD4-B64C-8A60-A769A7D07843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E4BC-4368-D74E-960E-D74D871F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03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0BF-2E63-CDDD-074E-ED7AAED6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9D751-231A-2883-6820-29E4B421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B683A-5E02-D9B6-6D69-8CC86EA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F7AD-49C5-9542-B05F-802CB5EA00B3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40EF-24E3-5A4B-104F-0BC9F83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6AFB-F1F9-D146-B57C-68691403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12D5-AE4C-5139-8578-05793774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7B95-FAA6-B6BC-BDC3-DC62F51D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6A00-2EDC-3B8D-B4A1-E4D5B21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A7B-829F-AF4B-874A-37D96D362819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0B1F-6670-5CC0-55FE-4E5E6F76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F56E-C512-E1D7-E8DA-DAF13ED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841-EB35-2C1E-A5F0-CBA6C70D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68A12-E4D2-BD52-4DBF-4C7085A9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A42D-CE9F-33DF-3D16-F15FC2B9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900-4D08-C64F-9171-5AA749E999A9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72C6-2268-D1D7-E361-1743405C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B7E0-C3F8-8737-D461-8316E78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E5DE-9920-1EAC-D799-236B807A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07FD-3F3C-9736-7D44-5516A25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68BE-C197-6184-96C1-BA1CE59E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ADD-C3E0-6942-B659-A096B2C518AE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D09C-BB3F-0137-94DF-7DF7C811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7133-378C-5A9C-DF1F-CCECB3B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FE2-E83C-FB7C-FE05-B43ADD47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0943-AA8E-69AD-B7C3-85FE4736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583C-9FEF-0319-7306-1D921D09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4AAE-1C14-DF4F-9F6A-F31B49E00B42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21C6-FFD6-3833-21AB-D9890201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9909-BF07-9770-7EBC-21B55151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E4A-B918-B8EA-0B71-E0D7234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E851-9F71-467C-A596-8B3F5EAD8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3BA3-9F06-9A03-6D3F-66A53DC8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5170-938E-6286-3215-80061AB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6C77-6010-F24D-B2EE-1A41CE805C17}" type="datetime1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D007F-A632-E4D7-6158-271C2A7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2835-CCB2-AD93-A0AC-4F31FFC2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62D-A4D8-8002-55BC-0B1EC10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0928-17B6-AE19-570F-86C9A4C3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08309-5641-62C0-720E-102C5B12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5E843-3620-ED91-66B3-252DAD1A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B9605-20A6-EBCF-EB87-218DD01FF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08D30-546D-7421-386A-80854319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8776-5A29-AA4A-A854-EAED4C08C9C1}" type="datetime1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DD00-46D9-2590-4386-5A13691A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1EC9A-4BFE-F8E9-EC26-C2855D0D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E700-2DA0-AD9B-006C-8D9C715A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72AF2-9EEB-48C2-D26F-8038DAEB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C5E-9325-2341-B84F-C6D52F4B7865}" type="datetime1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D6CFE-9E84-1359-BC2C-80B7F73D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10581-EEE8-332D-6ABC-569A2C11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94D5-097E-79C3-6762-273D335F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5E47-DE52-BD4E-8509-449D53606B49}" type="datetime1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60B0-79F6-E6DD-D1E1-A6D02AA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D9B64-A7B5-DCCF-028A-2A9F8D3B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4CF-72C4-BC86-3FC3-8D86C05D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4CA5-BFBA-A100-E163-40296E34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158D-7357-32ED-F8AE-8A3023281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88B84-95F7-8BC4-D14B-BC55448D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35A7-F97C-F544-9A66-168E51B93833}" type="datetime1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8DEA-E9FE-B2EE-ADA4-4469102A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0C32C-7AF8-D72F-26DF-9F7FD6F8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B0CB-186C-8403-62AE-1E6FE3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4083E-DD2F-B2FC-2789-4E05F65A4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AC19-1066-C1F8-E281-FDE8D236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31CA-A037-E078-5B93-DA4BEA32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A2CF-027E-D34D-A05E-F32724C75A3A}" type="datetime1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5B1F-3696-FE25-B5F1-7FC0F0AE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B442-89A9-240C-C7F2-EAA1A517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F489-AAD1-A048-0347-5D389A2A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A17B-29DD-5B68-7C9C-AB5DD730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B4DC-53BA-8CE7-5512-92BD3F86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39E8-AB62-6645-A707-33E4DE31D6D8}" type="datetime1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2A85-0DF2-FB66-05BA-CF12871BE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6F2B-8DBF-CAEC-90EA-3AA6D521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3AB6-DAC8-E040-B7CC-334A0093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5BD4-FCEB-3524-A7B2-80C48E8A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EFFECT OF COVID19 ON POLLUTION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B57CF-7D54-FB20-A6D4-2D79D211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6984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A517-31B7-4358-F713-C68D743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5B3A6-DFA8-CA3D-5846-5457FB76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2"/>
            <a:ext cx="6780700" cy="42548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5608-E80A-6940-40FE-152F1A80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6369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49C-0A8B-86BA-855F-E0222C46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18" y="1239927"/>
            <a:ext cx="10110129" cy="468058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first task was to forecast AQI for the period: April 2020 to September 2020. The pandemic first hit the world during this time, and a strict lockdown was imposed in Delhi, India.</a:t>
            </a:r>
          </a:p>
          <a:p>
            <a:r>
              <a:rPr lang="en-US" sz="1900" dirty="0"/>
              <a:t>The range of historic data taken was from 2014 to March 2020.</a:t>
            </a:r>
          </a:p>
          <a:p>
            <a:r>
              <a:rPr lang="en-US" sz="1900" dirty="0"/>
              <a:t>On comparing this predicted data with the actual data, it can be seen that the pollution was supposed to stay high as usual, but it actually went down significantly.</a:t>
            </a:r>
          </a:p>
          <a:p>
            <a:r>
              <a:rPr lang="en-US" sz="1900" dirty="0"/>
              <a:t>This was mainly due to the fact that during the lockdown, the number of vehicles on the road was much less, and all the pollution-causing activities were at a new low.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2B0E0-918B-951B-DECF-F936979A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35876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A517-31B7-4358-F713-C68D743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EA4663D-3A4C-28E5-3D4B-56E81952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71542"/>
            <a:ext cx="6780700" cy="471258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719A3F-339B-F18F-B1E0-A0C5073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9988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49C-0A8B-86BA-855F-E0222C46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18" y="1239927"/>
            <a:ext cx="10110129" cy="468058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second task was to forecast AQI for the period: September 2020 to January 2021 (excluding). By this time, all the rules and regulations had been gradually removed, and normal activities were about to resume in Delhi, India.</a:t>
            </a:r>
          </a:p>
          <a:p>
            <a:r>
              <a:rPr lang="en-US" sz="1900" dirty="0"/>
              <a:t>The range of historic data taken is from March 2020 to September 2020.</a:t>
            </a:r>
          </a:p>
          <a:p>
            <a:r>
              <a:rPr lang="en-US" sz="1900" dirty="0"/>
              <a:t>On comparing this predicted data with the actual data, it can be seen that the pollution was supposed to maintain the downward trend, but it actually went up significantly.</a:t>
            </a:r>
          </a:p>
          <a:p>
            <a:r>
              <a:rPr lang="en-US" sz="1900" dirty="0"/>
              <a:t>This was mainly because as the lockdown was removed, the number of vehicles on the road increased, and everything was back to normal.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F6C02F-A4E0-8CEA-B0EE-7827C3B8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2780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165F-9634-7121-E04F-8F5BE4E6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Thus, COVID19 played a significant role in affecting the pollution in the world.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2913C-EAA9-B9A9-F72C-185C648B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158582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EFFECT OF COVID19 ON POLLUTION</vt:lpstr>
      <vt:lpstr>TASK 1</vt:lpstr>
      <vt:lpstr>PowerPoint Presentation</vt:lpstr>
      <vt:lpstr>TASK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COVID19 ON THE POLLUTION</dc:title>
  <dc:creator>Budhiraja, Ritwik</dc:creator>
  <cp:lastModifiedBy>Budhiraja, Ritwik</cp:lastModifiedBy>
  <cp:revision>2</cp:revision>
  <dcterms:created xsi:type="dcterms:W3CDTF">2022-06-11T16:19:00Z</dcterms:created>
  <dcterms:modified xsi:type="dcterms:W3CDTF">2022-06-11T17:20:14Z</dcterms:modified>
</cp:coreProperties>
</file>