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>
        <p:scale>
          <a:sx n="106" d="100"/>
          <a:sy n="106" d="100"/>
        </p:scale>
        <p:origin x="71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7EB545B-F95A-85F6-E5C3-109777109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Made by: Ritwik Budhiraja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844090-1057-53C0-697D-F3FB868595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E94FF-F97A-2444-9C95-DB7C70CC19FA}" type="datetimeFigureOut">
              <a:rPr lang="en-US" smtClean="0"/>
              <a:t>6/8/22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54828-D4C2-5E64-A0FD-E69F3A4A3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40F9C-1268-D463-9555-E0BC4428EB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72A66-B1D6-1D49-AC04-6CF38FE7C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1810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Made by: Ritwik Budhiraja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AB7DD-AAC8-EA41-BB97-308DDC07E590}" type="datetimeFigureOut">
              <a:rPr lang="en-US" smtClean="0"/>
              <a:t>6/8/22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61E86-DE58-C141-8869-6950259F9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9591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FD54-F9AF-E040-B38A-A2B699280719}" type="datetime1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by: Ritwik Budhiraja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74ED-3B4E-7546-A635-DD24DF45EFA1}" type="datetime1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by: Ritwik Budhiraja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9D06-CB88-284C-B8DD-10DAAA4BF4C7}" type="datetime1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by: Ritwik Budhiraja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DC6E2-2166-9A47-80C5-D1A74EB5BF1D}" type="datetime1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by: Ritwik Budhiraja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50FC-20A1-F24F-B757-52668C657F5C}" type="datetime1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by: Ritwik Budhiraja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26A-70C2-7547-87CC-3366BFF906B6}" type="datetime1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by: Ritwik Budhiraja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7EA7-5796-A840-AEA7-FFD1E5000534}" type="datetime1">
              <a:rPr lang="en-US" smtClean="0"/>
              <a:t>6/8/22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by: Ritwik Budhiraja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05FB-753D-1D47-997A-76A2CF0BA801}" type="datetime1">
              <a:rPr lang="en-US" smtClean="0"/>
              <a:t>6/8/22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by: Ritwik Budhiraja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817D-41EF-E349-8CD0-2496CA671F8F}" type="datetime1">
              <a:rPr lang="en-US" smtClean="0"/>
              <a:t>6/8/22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by: Ritwik Budhiraja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2224-A5EE-9E47-8B79-101FA880BDA9}" type="datetime1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by: Ritwik Budhiraja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B81E-E500-D649-A75F-DABF9A6BFDC6}" type="datetime1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by: Ritwik Budhiraja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FA0A3-6A73-664C-8C7E-9B4C23B931CF}" type="datetime1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Made by: Ritwik Budhiraja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BA70D7F-8DE2-4FD8-9C16-145FFB969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COVID19 Workbook</a:t>
            </a:r>
            <a:br>
              <a:rPr lang="en-US" dirty="0"/>
            </a:b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03B0B87-73E4-4BBF-B3C7-FA55389B35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6/8/22 12:25:16 AM GMT+05:30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484E7-35E9-1BB7-8AB2-536B0933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402649"/>
            <a:ext cx="4114800" cy="365125"/>
          </a:xfrm>
        </p:spPr>
        <p:txBody>
          <a:bodyPr/>
          <a:lstStyle/>
          <a:p>
            <a:r>
              <a:rPr lang="en-US"/>
              <a:t>Made by: Ritwik Budhiraja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OVID19 Storyline1">
            <a:extLst>
              <a:ext uri="{FF2B5EF4-FFF2-40B4-BE49-F238E27FC236}">
                <a16:creationId xmlns:a16="http://schemas.microsoft.com/office/drawing/2014/main" id="{E8361291-A3EB-412E-B9BE-2B7B12270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47A49-F03C-7909-E72F-06E0434E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2094" y="6391074"/>
            <a:ext cx="4114800" cy="365125"/>
          </a:xfrm>
        </p:spPr>
        <p:txBody>
          <a:bodyPr/>
          <a:lstStyle/>
          <a:p>
            <a:r>
              <a:rPr lang="en-US" dirty="0"/>
              <a:t>Made by: </a:t>
            </a:r>
            <a:r>
              <a:rPr lang="en-US" dirty="0" err="1"/>
              <a:t>Ritwik</a:t>
            </a:r>
            <a:r>
              <a:rPr lang="en-US" dirty="0"/>
              <a:t> </a:t>
            </a:r>
            <a:r>
              <a:rPr lang="en-US" dirty="0" err="1"/>
              <a:t>Budhiraja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OVID19 Storyline2">
            <a:extLst>
              <a:ext uri="{FF2B5EF4-FFF2-40B4-BE49-F238E27FC236}">
                <a16:creationId xmlns:a16="http://schemas.microsoft.com/office/drawing/2014/main" id="{52DA519A-FFE9-443A-BF47-F7C50111F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DCF7B4-682B-F3C8-44F7-2409F3E2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18944" y="6492875"/>
            <a:ext cx="4114800" cy="365125"/>
          </a:xfrm>
        </p:spPr>
        <p:txBody>
          <a:bodyPr/>
          <a:lstStyle/>
          <a:p>
            <a:r>
              <a:rPr lang="en-US" dirty="0"/>
              <a:t>Made by: </a:t>
            </a:r>
            <a:r>
              <a:rPr lang="en-US" dirty="0" err="1"/>
              <a:t>Ritwik</a:t>
            </a:r>
            <a:r>
              <a:rPr lang="en-US" dirty="0"/>
              <a:t> </a:t>
            </a:r>
            <a:r>
              <a:rPr lang="en-US" dirty="0" err="1"/>
              <a:t>Budhiraja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OVID19 Storyline4">
            <a:extLst>
              <a:ext uri="{FF2B5EF4-FFF2-40B4-BE49-F238E27FC236}">
                <a16:creationId xmlns:a16="http://schemas.microsoft.com/office/drawing/2014/main" id="{F1B834FD-4C6B-4564-B46D-83C1499E2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111273-9D62-0211-CFB2-29A869EA2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96737" y="6492875"/>
            <a:ext cx="4114800" cy="365125"/>
          </a:xfrm>
        </p:spPr>
        <p:txBody>
          <a:bodyPr/>
          <a:lstStyle/>
          <a:p>
            <a:r>
              <a:rPr lang="en-US" dirty="0"/>
              <a:t>Made by: </a:t>
            </a:r>
            <a:r>
              <a:rPr lang="en-US" dirty="0" err="1"/>
              <a:t>Ritwik</a:t>
            </a:r>
            <a:r>
              <a:rPr lang="en-US" dirty="0"/>
              <a:t> </a:t>
            </a:r>
            <a:r>
              <a:rPr lang="en-US" dirty="0" err="1"/>
              <a:t>Budhiraja</a:t>
            </a:r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7E89465-C1BC-7015-FC81-68449977D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298" y="145382"/>
            <a:ext cx="2297518" cy="80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33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COVID19 Workbook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COVID19 Workbook </dc:title>
  <dc:creator/>
  <cp:lastModifiedBy>Budhiraja, Ritwik</cp:lastModifiedBy>
  <cp:revision>3</cp:revision>
  <dcterms:created xsi:type="dcterms:W3CDTF">2022-06-07T18:55:17Z</dcterms:created>
  <dcterms:modified xsi:type="dcterms:W3CDTF">2022-06-07T20:29:23Z</dcterms:modified>
</cp:coreProperties>
</file>