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D7D2-7B2B-F84E-B01E-01C35E83875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EA3A-7264-E044-971D-51495AFE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421642" y="1147551"/>
            <a:ext cx="1771933" cy="448897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Agent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21642" y="4421875"/>
            <a:ext cx="5770728" cy="1214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environment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610436" y="1842448"/>
                <a:ext cx="1378424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𝑃𝑟𝑜𝑔𝑟𝑎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436" y="1842448"/>
                <a:ext cx="1378424" cy="9144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611505" y="1842448"/>
                <a:ext cx="1378424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𝑃𝑟𝑜𝑔𝑟𝑎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05" y="1842448"/>
                <a:ext cx="1378424" cy="914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10436" y="3195851"/>
                <a:ext cx="1378424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𝐶𝑜𝑛𝑡𝑟𝑜𝑙𝑙𝑒𝑟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436" y="3195851"/>
                <a:ext cx="1378424" cy="9144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10436" y="4567451"/>
                <a:ext cx="1378424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𝑃𝑙𝑎𝑡𝑓𝑜𝑟𝑚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436" y="4567451"/>
                <a:ext cx="1378424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611505" y="4567451"/>
                <a:ext cx="1378424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𝑃𝑙𝑎𝑡𝑓𝑜𝑟𝑚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05" y="4567451"/>
                <a:ext cx="1378424" cy="9144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611505" y="3195851"/>
                <a:ext cx="1378424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𝐶𝑜𝑛𝑡𝑟𝑜𝑙𝑙𝑒𝑟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05" y="3195851"/>
                <a:ext cx="1378424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517711" y="1842448"/>
            <a:ext cx="1578589" cy="9144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shared 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12" idx="1"/>
          </p:cNvCxnSpPr>
          <p:nvPr/>
        </p:nvCxnSpPr>
        <p:spPr>
          <a:xfrm>
            <a:off x="2988860" y="2299648"/>
            <a:ext cx="52885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5" idx="1"/>
          </p:cNvCxnSpPr>
          <p:nvPr/>
        </p:nvCxnSpPr>
        <p:spPr>
          <a:xfrm>
            <a:off x="5096300" y="2299648"/>
            <a:ext cx="51520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2299648" y="2756848"/>
            <a:ext cx="0" cy="4390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>
            <a:off x="6300717" y="2756848"/>
            <a:ext cx="0" cy="4390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2299648" y="4110251"/>
            <a:ext cx="0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9" idx="0"/>
          </p:cNvCxnSpPr>
          <p:nvPr/>
        </p:nvCxnSpPr>
        <p:spPr>
          <a:xfrm>
            <a:off x="6300717" y="4110251"/>
            <a:ext cx="0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8161" y="1147551"/>
            <a:ext cx="1771933" cy="44889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Agent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3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2016-10-17T04:28:21Z</dcterms:created>
  <dcterms:modified xsi:type="dcterms:W3CDTF">2016-10-17T04:54:53Z</dcterms:modified>
</cp:coreProperties>
</file>