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 showGuides="1">
      <p:cViewPr>
        <p:scale>
          <a:sx n="86" d="100"/>
          <a:sy n="86" d="100"/>
        </p:scale>
        <p:origin x="392" y="101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84D6-ACE3-7341-8D68-337C81B3C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C9873-085F-EC45-826B-EAA13A05F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BB4E-76E2-1D4E-9785-1DE9306B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593B-ACAE-C34B-BCDA-4533F30E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0E54-65A3-FB40-A00F-C9F9B223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4C12-3A4C-AE45-B968-08F8934B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492F6-6025-1846-9FFA-BF202B50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7075-1916-4B48-B525-742EB08E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FA19-F295-6545-B1BA-2B646B33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797D-AC1C-2443-A92E-2F63D32F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7A495-526B-704E-9735-F582457AB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D8E74-4C31-9044-9F9B-1066A607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C4C-2058-7C4B-8CA9-04446FBE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B4C9-4BDF-0446-8FE0-D56B86FD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E3A9-E95B-044B-8F12-653A32B0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D342-7ECF-2042-B8A9-D87E608F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BF6E-A85D-544C-A6C4-5D5DF640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C58F-4BD1-284F-99FF-F6DC0895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98C3-0D7B-F64B-91DD-382AEADB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6614-3660-7C4D-97F2-C4FD8DB2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5F8A-ED18-024D-9EA3-5C16B8A2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E6BF2-12DD-F347-9D9B-A30F6159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A1EE2-A780-264C-90BF-F5874DE7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828-94B4-5E46-81C6-63D74607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3673-C945-BC43-BC15-B432E13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B325-4244-514D-A41E-B7843ED1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CE7E-0C93-C54A-AD55-9E6A0F7D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873A1-7A06-DC4E-B129-718EA6A6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3DFF9-A740-A14D-A9DB-B3D4456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C81DC-80A1-FB4F-8746-683E413A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6E31-0004-AB40-AE54-F61275CE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5752-2BDC-214E-A604-15C7AD10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62EE7-B37E-A545-8BD0-BDF899DB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A437E-A278-7147-A929-80383D647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77663-6A84-BB46-A194-D77EC25B2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7F4BD-4AF9-FE4E-8E43-C247CFAD6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46464-D31E-1845-8F27-B6C0D53F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30C2D-05E7-5B41-9CF5-80F0B28E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17FCC-0A21-D242-B204-FA80A2F6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E185-DB99-8A4A-876E-2EB074B5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7F27F-DFB2-A344-BC91-3362F5A3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B4FE0-C459-EE4F-93BE-345D5C07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46E5C-B1C6-FA43-B481-63AECC94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FC093-77B4-7D4D-B59E-B9A873AB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E47C-6515-2B4C-B0F2-AFF3473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7B578-A515-2041-A8ED-9A3F35F9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C065-1BB9-334F-BA3B-3674F10A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36A3-A0E1-0F46-B065-79611D31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398BD-B3C4-2E4E-BB8F-13007A752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9A52-EC99-0443-8330-7122478D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AFF24-6BA7-CD47-8AA3-50A14163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4E76C-AE76-9D4F-8465-585D11D5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8742-467E-FC43-9949-D286D3B0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280EC-C77E-924E-9C9C-31C3C6461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9D172-525E-9445-805B-187E71F1B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DAF9-D559-EC4A-AB2E-7E43B32B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EFE89-A6DD-FF47-BD5D-78DB17E6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6BC0-0502-F64F-BC94-8C816F8E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51FA8-0DDD-8E4A-83B5-1849D901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3FFB-3ECA-3645-AA31-5F4F9F64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3E8F-5EDC-DF4D-BF64-4FBE1B313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75F7-857A-2D4C-A102-A1E32882251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2CD2-A63C-6A4E-B867-273F0AC22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05E9-745C-FF49-81B0-E7B2BA301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AF166-1507-A442-A74A-C74BC58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vatar-clients-customers-icons-21919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9703F70B-5A54-A242-8301-1F0E49BAA700}"/>
              </a:ext>
            </a:extLst>
          </p:cNvPr>
          <p:cNvSpPr/>
          <p:nvPr/>
        </p:nvSpPr>
        <p:spPr>
          <a:xfrm>
            <a:off x="2040461" y="2857500"/>
            <a:ext cx="1513489" cy="1143001"/>
          </a:xfrm>
          <a:prstGeom prst="snip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Koord</a:t>
            </a:r>
            <a:r>
              <a:rPr lang="en-US" dirty="0"/>
              <a:t> program</a:t>
            </a:r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B9913077-ECB6-664F-A3FC-059E231E3CAE}"/>
              </a:ext>
            </a:extLst>
          </p:cNvPr>
          <p:cNvSpPr/>
          <p:nvPr/>
        </p:nvSpPr>
        <p:spPr>
          <a:xfrm>
            <a:off x="6308974" y="2857499"/>
            <a:ext cx="1513489" cy="1143001"/>
          </a:xfrm>
          <a:prstGeom prst="snip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Koord</a:t>
            </a:r>
            <a:r>
              <a:rPr lang="en-US" dirty="0"/>
              <a:t> symbolic execution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F9D72-2878-1C4A-832E-7A8F7A15609F}"/>
              </a:ext>
            </a:extLst>
          </p:cNvPr>
          <p:cNvSpPr/>
          <p:nvPr/>
        </p:nvSpPr>
        <p:spPr>
          <a:xfrm>
            <a:off x="4174718" y="2857500"/>
            <a:ext cx="1513488" cy="1143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Koord</a:t>
            </a:r>
            <a:r>
              <a:rPr lang="en-US" dirty="0"/>
              <a:t> executable semantics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DD7E0210-C147-1947-85A9-C4D81B5A7516}"/>
              </a:ext>
            </a:extLst>
          </p:cNvPr>
          <p:cNvSpPr/>
          <p:nvPr/>
        </p:nvSpPr>
        <p:spPr>
          <a:xfrm>
            <a:off x="8443230" y="4377721"/>
            <a:ext cx="1513489" cy="1124613"/>
          </a:xfrm>
          <a:prstGeom prst="snip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Assumptions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20137-FC23-854E-8809-5FE08E0CDE64}"/>
              </a:ext>
            </a:extLst>
          </p:cNvPr>
          <p:cNvSpPr/>
          <p:nvPr/>
        </p:nvSpPr>
        <p:spPr>
          <a:xfrm>
            <a:off x="8443230" y="2857500"/>
            <a:ext cx="1513488" cy="1143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Koord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prover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15C73812-CCD0-A94F-B24C-152ACE5FD8C0}"/>
              </a:ext>
            </a:extLst>
          </p:cNvPr>
          <p:cNvSpPr/>
          <p:nvPr/>
        </p:nvSpPr>
        <p:spPr>
          <a:xfrm>
            <a:off x="6308974" y="1445427"/>
            <a:ext cx="1513489" cy="1139714"/>
          </a:xfrm>
          <a:prstGeom prst="snip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 e.g. invariance</a:t>
            </a:r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3FA78F-D627-3B41-8F78-59E40BBA6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1925" y="3100778"/>
            <a:ext cx="797768" cy="7326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B8F552-7ADF-4343-9A77-F6583CB85780}"/>
              </a:ext>
            </a:extLst>
          </p:cNvPr>
          <p:cNvSpPr txBox="1"/>
          <p:nvPr/>
        </p:nvSpPr>
        <p:spPr>
          <a:xfrm>
            <a:off x="338795" y="3980238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</a:t>
            </a:r>
          </a:p>
        </p:txBody>
      </p:sp>
      <p:sp>
        <p:nvSpPr>
          <p:cNvPr id="21" name="Snip and Round Single Corner Rectangle 20">
            <a:extLst>
              <a:ext uri="{FF2B5EF4-FFF2-40B4-BE49-F238E27FC236}">
                <a16:creationId xmlns:a16="http://schemas.microsoft.com/office/drawing/2014/main" id="{2A89FCBE-BB55-AD47-AA1C-15CDE9BE0B83}"/>
              </a:ext>
            </a:extLst>
          </p:cNvPr>
          <p:cNvSpPr/>
          <p:nvPr/>
        </p:nvSpPr>
        <p:spPr>
          <a:xfrm>
            <a:off x="10407049" y="2857498"/>
            <a:ext cx="1513489" cy="1143001"/>
          </a:xfrm>
          <a:prstGeom prst="snip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Proof</a:t>
            </a:r>
            <a:r>
              <a:rPr lang="en-US" sz="14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279249-BD2F-4644-90AD-5179750D6EBE}"/>
              </a:ext>
            </a:extLst>
          </p:cNvPr>
          <p:cNvSpPr txBox="1"/>
          <p:nvPr/>
        </p:nvSpPr>
        <p:spPr>
          <a:xfrm>
            <a:off x="4608741" y="1553619"/>
            <a:ext cx="1700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Designer/</a:t>
            </a:r>
          </a:p>
          <a:p>
            <a:pPr algn="ctr"/>
            <a:r>
              <a:rPr lang="en-US" dirty="0"/>
              <a:t>requirements engineer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5F25EF-EA09-124F-87D7-706992601B12}"/>
              </a:ext>
            </a:extLst>
          </p:cNvPr>
          <p:cNvSpPr/>
          <p:nvPr/>
        </p:nvSpPr>
        <p:spPr>
          <a:xfrm>
            <a:off x="6308974" y="4377721"/>
            <a:ext cx="1513488" cy="1143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Koord</a:t>
            </a:r>
            <a:r>
              <a:rPr lang="en-US" dirty="0"/>
              <a:t> Simulator/ HW platforms</a:t>
            </a: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1E5FAD-0325-7143-B2C1-5C931F47A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4334" y="1648962"/>
            <a:ext cx="797768" cy="732644"/>
          </a:xfrm>
          <a:prstGeom prst="rect">
            <a:avLst/>
          </a:prstGeom>
        </p:spPr>
      </p:pic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9D15FD3-00B0-DF42-999E-F0967CC97400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rot="16200000" flipV="1">
            <a:off x="9011365" y="4189110"/>
            <a:ext cx="377221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0F2A2AD-C7F9-3243-9915-C3A4774E5421}"/>
              </a:ext>
            </a:extLst>
          </p:cNvPr>
          <p:cNvCxnSpPr>
            <a:cxnSpLocks/>
            <a:stCxn id="10" idx="0"/>
            <a:endCxn id="9" idx="0"/>
          </p:cNvCxnSpPr>
          <p:nvPr/>
        </p:nvCxnSpPr>
        <p:spPr>
          <a:xfrm>
            <a:off x="7822463" y="2015284"/>
            <a:ext cx="1377511" cy="842216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B961E7C-FA59-3546-B463-95B3CBCEB45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>
            <a:off x="7822463" y="3429000"/>
            <a:ext cx="62076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F06B203-6BFB-DC45-9030-3F35F675E4F1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5688206" y="3429000"/>
            <a:ext cx="62076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7152987A-E46B-E340-9341-BA0F26F1FF0A}"/>
              </a:ext>
            </a:extLst>
          </p:cNvPr>
          <p:cNvCxnSpPr>
            <a:cxnSpLocks/>
            <a:stCxn id="7" idx="2"/>
            <a:endCxn id="24" idx="1"/>
          </p:cNvCxnSpPr>
          <p:nvPr/>
        </p:nvCxnSpPr>
        <p:spPr>
          <a:xfrm rot="16200000" flipH="1">
            <a:off x="5145858" y="3786104"/>
            <a:ext cx="948721" cy="1377512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7709A8-C5EE-7A4F-8AE7-8DA5498E4315}"/>
              </a:ext>
            </a:extLst>
          </p:cNvPr>
          <p:cNvSpPr/>
          <p:nvPr/>
        </p:nvSpPr>
        <p:spPr>
          <a:xfrm>
            <a:off x="4182794" y="4377721"/>
            <a:ext cx="1513488" cy="1143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Koord</a:t>
            </a:r>
            <a:r>
              <a:rPr lang="en-US" dirty="0"/>
              <a:t> compiler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57042F-8C2F-7845-9BAC-B85F21670F6B}"/>
              </a:ext>
            </a:extLst>
          </p:cNvPr>
          <p:cNvCxnSpPr>
            <a:stCxn id="8" idx="2"/>
            <a:endCxn id="24" idx="3"/>
          </p:cNvCxnSpPr>
          <p:nvPr/>
        </p:nvCxnSpPr>
        <p:spPr>
          <a:xfrm flipH="1">
            <a:off x="7822462" y="4940028"/>
            <a:ext cx="620768" cy="91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D6444E-6C45-FC45-BB61-592B0421DF13}"/>
              </a:ext>
            </a:extLst>
          </p:cNvPr>
          <p:cNvSpPr txBox="1"/>
          <p:nvPr/>
        </p:nvSpPr>
        <p:spPr>
          <a:xfrm>
            <a:off x="8945075" y="5803736"/>
            <a:ext cx="170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engineer </a:t>
            </a:r>
          </a:p>
        </p:txBody>
      </p:sp>
      <p:pic>
        <p:nvPicPr>
          <p:cNvPr id="52" name="Picture 5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CA4452-AD63-A645-8692-8C243F44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46191" y="5803736"/>
            <a:ext cx="797768" cy="732644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6DA2EC-A8E4-1047-832E-5C52064022E6}"/>
              </a:ext>
            </a:extLst>
          </p:cNvPr>
          <p:cNvCxnSpPr>
            <a:cxnSpLocks/>
            <a:stCxn id="9" idx="3"/>
            <a:endCxn id="21" idx="2"/>
          </p:cNvCxnSpPr>
          <p:nvPr/>
        </p:nvCxnSpPr>
        <p:spPr>
          <a:xfrm flipV="1">
            <a:off x="9956718" y="3428999"/>
            <a:ext cx="45033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E0947A-F030-B446-A1C3-FCE987C98CC3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3553950" y="3429000"/>
            <a:ext cx="620768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6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Mitra, Sayan</dc:creator>
  <cp:lastModifiedBy>Mitra, Sayan</cp:lastModifiedBy>
  <cp:revision>6</cp:revision>
  <dcterms:created xsi:type="dcterms:W3CDTF">2019-11-19T03:20:50Z</dcterms:created>
  <dcterms:modified xsi:type="dcterms:W3CDTF">2019-11-19T06:09:13Z</dcterms:modified>
</cp:coreProperties>
</file>