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/>
    <p:restoredTop sz="94624"/>
  </p:normalViewPr>
  <p:slideViewPr>
    <p:cSldViewPr snapToGrid="0" snapToObjects="1">
      <p:cViewPr varScale="1">
        <p:scale>
          <a:sx n="70" d="100"/>
          <a:sy n="70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DB50-0FD1-3A4B-B4C7-2CE8E874B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DA22C-0336-E843-9E94-262B030BB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9CF0-CC9D-474E-82B9-C461D19B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070F-3C6E-1F48-8FDC-04679BDD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45DE-616C-F644-A810-24FA725A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A8F-E6D8-2B48-A4CA-3DBB0B7D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4FA28-FBF8-BE4D-BBB3-793FD41A8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BC80-F18B-DC45-A41E-DF525698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E07E-5485-7F46-BA51-FE281FCA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DE43-FEE1-264D-B996-B92CD268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2FDC5-261A-B740-8683-6AE6C6484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28036-AF0C-0C45-9B6A-000B9EF1A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23CF-5EB1-7444-A642-290E619E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A4A3-DB44-A949-AFAA-ED016C71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1CAC-C18C-734A-836F-D0D0ACE7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5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5813-BB33-5E40-9E07-EDA216B0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276-B134-7145-B5BD-5C6A1E2A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B8DA-6676-B44E-98B5-9867F501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5CE6-5579-7146-ACC6-5616431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F089-D5B0-834E-8DDA-8D4382BA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9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AC1A-C015-AA4C-8335-0D3A2801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679B-9DBD-E643-A3DE-0BD0462D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7311-B75E-AD44-BD9A-38D8CF64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0B0E-6A47-284D-8831-134F9A33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86FB8-DF77-D149-8725-FA9BE2FA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F0C0-53A4-654B-82F1-3D992E3A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E975-2EA1-6C4A-9DD9-9A6E4ABAA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8AAB2-C114-C844-8B1A-79168524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09F7-8F87-184D-A199-9D69BAE9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32410-5AB0-C345-A556-67F51CAD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30BD2-9AD3-D64F-9B2A-D30343CB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0756-F540-604C-AC08-744F210C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32FD9-6BFD-9749-985E-756C5F29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8CA6A-7A79-8B40-B878-1E0BD006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F124F-9921-1A46-9BF5-53CFC6C69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C5087-7998-3D4A-A225-74672B318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60598-CF8D-8744-9293-F23E4149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5AA17-C87C-AF44-96C9-00FCEC5C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1F972-9A78-3844-ACBE-B3E9591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A3DF-0028-C84B-B8FB-51FB7FA5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76E91-903A-BE46-928A-F5E35802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F3EDE-841A-EE4E-ABE9-4CF9CBEC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453DA-0C6A-3449-B7D2-1A2201C7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48352-D28A-AA42-9879-7870AF49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B2624-ADEF-5D44-AE89-2506C717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45C5-A908-1141-AD4F-D2C2307D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5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4C8D-247A-2F41-8F30-511070CF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287A-A7A0-6448-B2E1-32DAE8BC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03800-C7E4-DC4F-BF3F-842EF573D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6FAAA-D3BE-BE41-8859-BDEB37F4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E000-7FAD-A049-90F5-5653A560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9A3F7-0E57-9741-A4A5-B09F978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7C88-D520-D646-8FC9-B9124061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96DCD-6433-2E41-BE07-593EDB9F2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045B-CB2B-6549-9845-918EAECD0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7CF6F-565E-7849-9348-925FEDC5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BF61F-E3C8-F34E-8B42-069B8246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883B-5F9D-D343-ADB3-B0D10464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1373D-8988-8441-B7D4-472806C7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18AA1-2916-E344-BB54-7E2CF8D8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9A73-0A81-834A-8394-85D8FA65B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C5F4-BBC4-9346-BA3D-3C50459D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90D4-EB2B-9641-9410-8291158B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46BB1B-E1BD-0B43-A9F8-18F8E841DFC8}"/>
              </a:ext>
            </a:extLst>
          </p:cNvPr>
          <p:cNvSpPr/>
          <p:nvPr/>
        </p:nvSpPr>
        <p:spPr>
          <a:xfrm>
            <a:off x="4700588" y="1347596"/>
            <a:ext cx="3929062" cy="9572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Koord</a:t>
            </a:r>
            <a:r>
              <a:rPr lang="en-US" sz="2400" dirty="0"/>
              <a:t> application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23E455-4744-E54C-A46D-95A4462B3BA8}"/>
              </a:ext>
            </a:extLst>
          </p:cNvPr>
          <p:cNvSpPr/>
          <p:nvPr/>
        </p:nvSpPr>
        <p:spPr>
          <a:xfrm>
            <a:off x="4700588" y="2996374"/>
            <a:ext cx="3929062" cy="9572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BB4E0B-B8F6-314E-9977-52848FD299DB}"/>
              </a:ext>
            </a:extLst>
          </p:cNvPr>
          <p:cNvSpPr/>
          <p:nvPr/>
        </p:nvSpPr>
        <p:spPr>
          <a:xfrm>
            <a:off x="4700588" y="4627054"/>
            <a:ext cx="3929062" cy="9572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1B965A-9DA1-8143-992C-E661312CBD52}"/>
              </a:ext>
            </a:extLst>
          </p:cNvPr>
          <p:cNvCxnSpPr>
            <a:cxnSpLocks/>
          </p:cNvCxnSpPr>
          <p:nvPr/>
        </p:nvCxnSpPr>
        <p:spPr>
          <a:xfrm flipV="1">
            <a:off x="5699760" y="2304859"/>
            <a:ext cx="0" cy="691515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95B370-B799-D943-8B7B-A6B394F47257}"/>
              </a:ext>
            </a:extLst>
          </p:cNvPr>
          <p:cNvCxnSpPr>
            <a:cxnSpLocks/>
          </p:cNvCxnSpPr>
          <p:nvPr/>
        </p:nvCxnSpPr>
        <p:spPr>
          <a:xfrm flipV="1">
            <a:off x="7406640" y="2304860"/>
            <a:ext cx="0" cy="69151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D36133-1192-B74A-9BFE-A53A2681D3ED}"/>
              </a:ext>
            </a:extLst>
          </p:cNvPr>
          <p:cNvCxnSpPr/>
          <p:nvPr/>
        </p:nvCxnSpPr>
        <p:spPr>
          <a:xfrm>
            <a:off x="5699760" y="3953637"/>
            <a:ext cx="0" cy="691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242280-1447-344D-8694-92A44920BB01}"/>
              </a:ext>
            </a:extLst>
          </p:cNvPr>
          <p:cNvSpPr txBox="1"/>
          <p:nvPr/>
        </p:nvSpPr>
        <p:spPr>
          <a:xfrm>
            <a:off x="4700588" y="2288487"/>
            <a:ext cx="999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sensor </a:t>
            </a:r>
          </a:p>
          <a:p>
            <a:pPr algn="r"/>
            <a:r>
              <a:rPr lang="en-US" sz="2000" dirty="0"/>
              <a:t>ports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25A882-6546-A046-88AC-5673A4551377}"/>
              </a:ext>
            </a:extLst>
          </p:cNvPr>
          <p:cNvSpPr txBox="1"/>
          <p:nvPr/>
        </p:nvSpPr>
        <p:spPr>
          <a:xfrm>
            <a:off x="7465312" y="2322957"/>
            <a:ext cx="234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actuator </a:t>
            </a:r>
          </a:p>
          <a:p>
            <a:r>
              <a:rPr lang="en-US" sz="2000" dirty="0"/>
              <a:t>ports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E776CD-40D8-544A-BA2F-C822EDB0AA61}"/>
              </a:ext>
            </a:extLst>
          </p:cNvPr>
          <p:cNvSpPr txBox="1"/>
          <p:nvPr/>
        </p:nvSpPr>
        <p:spPr>
          <a:xfrm>
            <a:off x="4030981" y="3919167"/>
            <a:ext cx="169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sensor messages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4838B-01B1-0D40-9D6D-7C33300F1B6E}"/>
              </a:ext>
            </a:extLst>
          </p:cNvPr>
          <p:cNvSpPr txBox="1"/>
          <p:nvPr/>
        </p:nvSpPr>
        <p:spPr>
          <a:xfrm>
            <a:off x="7459981" y="3944616"/>
            <a:ext cx="126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actuator messages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E618C-27BB-6249-92DB-7EAEC6570AD3}"/>
              </a:ext>
            </a:extLst>
          </p:cNvPr>
          <p:cNvCxnSpPr>
            <a:cxnSpLocks/>
          </p:cNvCxnSpPr>
          <p:nvPr/>
        </p:nvCxnSpPr>
        <p:spPr>
          <a:xfrm flipV="1">
            <a:off x="7406640" y="3953638"/>
            <a:ext cx="0" cy="69151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FE85C-27B9-694C-B744-D45AF2050CBE}"/>
              </a:ext>
            </a:extLst>
          </p:cNvPr>
          <p:cNvSpPr/>
          <p:nvPr/>
        </p:nvSpPr>
        <p:spPr>
          <a:xfrm>
            <a:off x="4517136" y="566928"/>
            <a:ext cx="4264914" cy="548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agent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774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0768C6A-A075-944F-A179-20E9E2883E85}"/>
              </a:ext>
            </a:extLst>
          </p:cNvPr>
          <p:cNvGrpSpPr/>
          <p:nvPr/>
        </p:nvGrpSpPr>
        <p:grpSpPr>
          <a:xfrm>
            <a:off x="7352388" y="1474746"/>
            <a:ext cx="2352005" cy="3025627"/>
            <a:chOff x="4517136" y="566928"/>
            <a:chExt cx="4264914" cy="5486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993A10-9DDB-B948-AF13-9CF7A9E10E5B}"/>
                </a:ext>
              </a:extLst>
            </p:cNvPr>
            <p:cNvSpPr/>
            <p:nvPr/>
          </p:nvSpPr>
          <p:spPr>
            <a:xfrm>
              <a:off x="4700588" y="1347596"/>
              <a:ext cx="3929062" cy="9572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Koord</a:t>
              </a:r>
              <a:r>
                <a:rPr lang="en-US" dirty="0"/>
                <a:t> application 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688AD5-672B-AB4E-B97A-B48175FBACBD}"/>
                </a:ext>
              </a:extLst>
            </p:cNvPr>
            <p:cNvSpPr/>
            <p:nvPr/>
          </p:nvSpPr>
          <p:spPr>
            <a:xfrm>
              <a:off x="4700588" y="2996374"/>
              <a:ext cx="3929062" cy="9572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CC2868-2B3F-614D-B7A8-33D5043ACC41}"/>
                </a:ext>
              </a:extLst>
            </p:cNvPr>
            <p:cNvSpPr/>
            <p:nvPr/>
          </p:nvSpPr>
          <p:spPr>
            <a:xfrm>
              <a:off x="4700588" y="4627054"/>
              <a:ext cx="3929062" cy="9572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3BAE45-B9E7-BC41-9D09-E47FFE6E3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760" y="2304859"/>
              <a:ext cx="0" cy="691515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E34F6D-E21B-374C-80E2-A1A83F9B9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40" y="2304860"/>
              <a:ext cx="0" cy="69151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6365ED-EB90-374C-B584-BAE52466AAB9}"/>
                </a:ext>
              </a:extLst>
            </p:cNvPr>
            <p:cNvCxnSpPr/>
            <p:nvPr/>
          </p:nvCxnSpPr>
          <p:spPr>
            <a:xfrm>
              <a:off x="5699760" y="3953637"/>
              <a:ext cx="0" cy="69151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FB2E2F-3CE5-014E-829C-ACC586F6E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40" y="3953638"/>
              <a:ext cx="0" cy="69151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CA2326-A3ED-B147-991D-1611143D7DC8}"/>
                </a:ext>
              </a:extLst>
            </p:cNvPr>
            <p:cNvSpPr/>
            <p:nvPr/>
          </p:nvSpPr>
          <p:spPr>
            <a:xfrm>
              <a:off x="4517136" y="566928"/>
              <a:ext cx="4264914" cy="5486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agent</a:t>
              </a:r>
              <a:r>
                <a:rPr lang="en-US" baseline="-25000" dirty="0"/>
                <a:t>2</a:t>
              </a:r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CFF980-DCBC-BA42-B47C-8726D3A12164}"/>
              </a:ext>
            </a:extLst>
          </p:cNvPr>
          <p:cNvGrpSpPr/>
          <p:nvPr/>
        </p:nvGrpSpPr>
        <p:grpSpPr>
          <a:xfrm>
            <a:off x="2487607" y="1565672"/>
            <a:ext cx="2352005" cy="3025627"/>
            <a:chOff x="4517136" y="566928"/>
            <a:chExt cx="4264914" cy="5486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991D76-082B-724D-A9F2-9BAA7282050E}"/>
                </a:ext>
              </a:extLst>
            </p:cNvPr>
            <p:cNvSpPr/>
            <p:nvPr/>
          </p:nvSpPr>
          <p:spPr>
            <a:xfrm>
              <a:off x="4700588" y="1347596"/>
              <a:ext cx="3929062" cy="9572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Koord</a:t>
              </a:r>
              <a:r>
                <a:rPr lang="en-US" dirty="0"/>
                <a:t> application 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0B028B-D980-D342-9B5B-3BE12D8BFF6A}"/>
                </a:ext>
              </a:extLst>
            </p:cNvPr>
            <p:cNvSpPr/>
            <p:nvPr/>
          </p:nvSpPr>
          <p:spPr>
            <a:xfrm>
              <a:off x="4700588" y="2996374"/>
              <a:ext cx="3929062" cy="9572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3C4B2F-D8C6-1142-B86E-4F9FA8FF25E7}"/>
                </a:ext>
              </a:extLst>
            </p:cNvPr>
            <p:cNvSpPr/>
            <p:nvPr/>
          </p:nvSpPr>
          <p:spPr>
            <a:xfrm>
              <a:off x="4700588" y="4627054"/>
              <a:ext cx="3929062" cy="9572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plant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C562DA5-31FC-A34D-ACE9-DA06F1CD6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760" y="2304859"/>
              <a:ext cx="0" cy="691515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31C5FF-96A3-4E43-963F-682433843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40" y="2304860"/>
              <a:ext cx="0" cy="69151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54E4B29-26E9-734B-B299-5F12A9F80298}"/>
                </a:ext>
              </a:extLst>
            </p:cNvPr>
            <p:cNvCxnSpPr/>
            <p:nvPr/>
          </p:nvCxnSpPr>
          <p:spPr>
            <a:xfrm>
              <a:off x="5699760" y="3953637"/>
              <a:ext cx="0" cy="69151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441EF1-C05C-ED44-AEBF-00F8513A9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40" y="3953638"/>
              <a:ext cx="0" cy="69151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22C4BE-657B-3B4A-953C-97BE07234B02}"/>
                </a:ext>
              </a:extLst>
            </p:cNvPr>
            <p:cNvSpPr/>
            <p:nvPr/>
          </p:nvSpPr>
          <p:spPr>
            <a:xfrm>
              <a:off x="4517136" y="566928"/>
              <a:ext cx="4264914" cy="5486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agent</a:t>
              </a:r>
              <a:r>
                <a:rPr lang="en-US" baseline="-25000" dirty="0"/>
                <a:t>1</a:t>
              </a:r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4BF40A6-32B3-CD4E-8D96-36105CC9DBF4}"/>
              </a:ext>
            </a:extLst>
          </p:cNvPr>
          <p:cNvSpPr/>
          <p:nvPr/>
        </p:nvSpPr>
        <p:spPr>
          <a:xfrm>
            <a:off x="5022410" y="2891547"/>
            <a:ext cx="2166790" cy="52790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 channels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A310E9-AA9C-1442-A035-A3E7888D04B0}"/>
              </a:ext>
            </a:extLst>
          </p:cNvPr>
          <p:cNvSpPr/>
          <p:nvPr/>
        </p:nvSpPr>
        <p:spPr>
          <a:xfrm>
            <a:off x="5022410" y="3601628"/>
            <a:ext cx="2166790" cy="52790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 channels</a:t>
            </a:r>
          </a:p>
        </p:txBody>
      </p:sp>
    </p:spTree>
    <p:extLst>
      <p:ext uri="{BB962C8B-B14F-4D97-AF65-F5344CB8AC3E}">
        <p14:creationId xmlns:p14="http://schemas.microsoft.com/office/powerpoint/2010/main" val="387472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Mitra, Sayan</dc:creator>
  <cp:lastModifiedBy>Mitra, Sayan</cp:lastModifiedBy>
  <cp:revision>26</cp:revision>
  <dcterms:created xsi:type="dcterms:W3CDTF">2018-09-14T03:28:23Z</dcterms:created>
  <dcterms:modified xsi:type="dcterms:W3CDTF">2019-04-14T21:12:19Z</dcterms:modified>
</cp:coreProperties>
</file>