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/>
    <p:restoredTop sz="94624"/>
  </p:normalViewPr>
  <p:slideViewPr>
    <p:cSldViewPr snapToGrid="0" snapToObjects="1">
      <p:cViewPr varScale="1">
        <p:scale>
          <a:sx n="84" d="100"/>
          <a:sy n="84" d="100"/>
        </p:scale>
        <p:origin x="19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3DB50-0FD1-3A4B-B4C7-2CE8E874B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BDA22C-0336-E843-9E94-262B030BBC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F9CF0-CC9D-474E-82B9-C461D19B6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8498-AECB-9749-B596-0F2F388B9EE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C070F-3C6E-1F48-8FDC-04679BDDA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445DE-616C-F644-A810-24FA725A0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DA4D-B7F0-B54B-96C9-D2FD05CD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42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27A8F-E6D8-2B48-A4CA-3DBB0B7D6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24FA28-FBF8-BE4D-BBB3-793FD41A8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2BC80-F18B-DC45-A41E-DF5256982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8498-AECB-9749-B596-0F2F388B9EE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1E07E-5485-7F46-BA51-FE281FCA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8DE43-FEE1-264D-B996-B92CD2680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DA4D-B7F0-B54B-96C9-D2FD05CD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2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32FDC5-261A-B740-8683-6AE6C6484E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28036-AF0C-0C45-9B6A-000B9EF1A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023CF-5EB1-7444-A642-290E619EC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8498-AECB-9749-B596-0F2F388B9EE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2A4A3-DB44-A949-AFAA-ED016C71D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71CAC-C18C-734A-836F-D0D0ACE7C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DA4D-B7F0-B54B-96C9-D2FD05CD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55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F5813-BB33-5E40-9E07-EDA216B0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AC276-B134-7145-B5BD-5C6A1E2AA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FB8DA-6676-B44E-98B5-9867F5011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8498-AECB-9749-B596-0F2F388B9EE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B5CE6-5579-7146-ACC6-561643194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0F089-D5B0-834E-8DDA-8D4382BA4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DA4D-B7F0-B54B-96C9-D2FD05CD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9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5AC1A-C015-AA4C-8335-0D3A28017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E679B-9DBD-E643-A3DE-0BD0462D9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97311-B75E-AD44-BD9A-38D8CF64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8498-AECB-9749-B596-0F2F388B9EE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00B0E-6A47-284D-8831-134F9A339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86FB8-DF77-D149-8725-FA9BE2FA5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DA4D-B7F0-B54B-96C9-D2FD05CD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5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9F0C0-53A4-654B-82F1-3D992E3AF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0E975-2EA1-6C4A-9DD9-9A6E4ABAA2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78AAB2-C114-C844-8B1A-79168524A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709F7-8F87-184D-A199-9D69BAE9D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8498-AECB-9749-B596-0F2F388B9EE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32410-5AB0-C345-A556-67F51CAD6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30BD2-9AD3-D64F-9B2A-D30343CB0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DA4D-B7F0-B54B-96C9-D2FD05CD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11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0756-F540-604C-AC08-744F210C8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32FD9-6BFD-9749-985E-756C5F299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98CA6A-7A79-8B40-B878-1E0BD006C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DF124F-9921-1A46-9BF5-53CFC6C690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FC5087-7998-3D4A-A225-74672B3182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360598-CF8D-8744-9293-F23E41492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8498-AECB-9749-B596-0F2F388B9EE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95AA17-C87C-AF44-96C9-00FCEC5C5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71F972-9A78-3844-ACBE-B3E95919F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DA4D-B7F0-B54B-96C9-D2FD05CD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3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6A3DF-0028-C84B-B8FB-51FB7FA5B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576E91-903A-BE46-928A-F5E35802C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8498-AECB-9749-B596-0F2F388B9EE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AF3EDE-841A-EE4E-ABE9-4CF9CBECE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4453DA-0C6A-3449-B7D2-1A2201C70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DA4D-B7F0-B54B-96C9-D2FD05CD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38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F48352-D28A-AA42-9879-7870AF49C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8498-AECB-9749-B596-0F2F388B9EE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8B2624-ADEF-5D44-AE89-2506C717D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545C5-A908-1141-AD4F-D2C2307D6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DA4D-B7F0-B54B-96C9-D2FD05CD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58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14C8D-247A-2F41-8F30-511070CF4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B287A-A7A0-6448-B2E1-32DAE8BCB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F03800-C7E4-DC4F-BF3F-842EF573D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6FAAA-D3BE-BE41-8859-BDEB37F40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8498-AECB-9749-B596-0F2F388B9EE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AE000-7FAD-A049-90F5-5653A560B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9A3F7-0E57-9741-A4A5-B09F9783A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DA4D-B7F0-B54B-96C9-D2FD05CD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21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7C88-D520-D646-8FC9-B91240617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C96DCD-6433-2E41-BE07-593EDB9F2F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8045B-CB2B-6549-9845-918EAECD0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7CF6F-565E-7849-9348-925FEDC5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8498-AECB-9749-B596-0F2F388B9EE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BF61F-E3C8-F34E-8B42-069B82467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D883B-5F9D-D343-ADB3-B0D104643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DA4D-B7F0-B54B-96C9-D2FD05CD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15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1373D-8988-8441-B7D4-472806C7E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18AA1-2916-E344-BB54-7E2CF8D83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29A73-0A81-834A-8394-85D8FA65BB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68498-AECB-9749-B596-0F2F388B9EE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3C5F4-BBC4-9346-BA3D-3C50459D6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390D4-EB2B-9641-9410-8291158BE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5DA4D-B7F0-B54B-96C9-D2FD05CD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66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A46BB1B-E1BD-0B43-A9F8-18F8E841DFC8}"/>
              </a:ext>
            </a:extLst>
          </p:cNvPr>
          <p:cNvSpPr/>
          <p:nvPr/>
        </p:nvSpPr>
        <p:spPr>
          <a:xfrm>
            <a:off x="4700588" y="725804"/>
            <a:ext cx="3929062" cy="957263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Koord</a:t>
            </a:r>
            <a:r>
              <a:rPr lang="en-US" sz="2400" dirty="0"/>
              <a:t> Application </a:t>
            </a:r>
          </a:p>
          <a:p>
            <a:pPr algn="ctr"/>
            <a:r>
              <a:rPr lang="en-US" sz="2400" dirty="0"/>
              <a:t>Program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423E455-4744-E54C-A46D-95A4462B3BA8}"/>
              </a:ext>
            </a:extLst>
          </p:cNvPr>
          <p:cNvSpPr/>
          <p:nvPr/>
        </p:nvSpPr>
        <p:spPr>
          <a:xfrm>
            <a:off x="4700588" y="2374582"/>
            <a:ext cx="3929062" cy="957263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Controller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6BB4E0B-B8F6-314E-9977-52848FD299DB}"/>
              </a:ext>
            </a:extLst>
          </p:cNvPr>
          <p:cNvSpPr/>
          <p:nvPr/>
        </p:nvSpPr>
        <p:spPr>
          <a:xfrm>
            <a:off x="4700588" y="4005262"/>
            <a:ext cx="3929062" cy="957263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Physical Plant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1B965A-9DA1-8143-992C-E661312CBD52}"/>
              </a:ext>
            </a:extLst>
          </p:cNvPr>
          <p:cNvCxnSpPr/>
          <p:nvPr/>
        </p:nvCxnSpPr>
        <p:spPr>
          <a:xfrm>
            <a:off x="5684520" y="1683067"/>
            <a:ext cx="0" cy="69151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B95B370-B799-D943-8B7B-A6B394F47257}"/>
              </a:ext>
            </a:extLst>
          </p:cNvPr>
          <p:cNvCxnSpPr>
            <a:cxnSpLocks/>
          </p:cNvCxnSpPr>
          <p:nvPr/>
        </p:nvCxnSpPr>
        <p:spPr>
          <a:xfrm flipV="1">
            <a:off x="7406640" y="1683068"/>
            <a:ext cx="0" cy="67341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3D36133-1192-B74A-9BFE-A53A2681D3ED}"/>
              </a:ext>
            </a:extLst>
          </p:cNvPr>
          <p:cNvCxnSpPr/>
          <p:nvPr/>
        </p:nvCxnSpPr>
        <p:spPr>
          <a:xfrm>
            <a:off x="5699760" y="3331845"/>
            <a:ext cx="0" cy="69151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83E38F3-D25F-474F-80E5-65DB3C82DA65}"/>
              </a:ext>
            </a:extLst>
          </p:cNvPr>
          <p:cNvCxnSpPr>
            <a:cxnSpLocks/>
          </p:cNvCxnSpPr>
          <p:nvPr/>
        </p:nvCxnSpPr>
        <p:spPr>
          <a:xfrm flipV="1">
            <a:off x="7406640" y="3340894"/>
            <a:ext cx="0" cy="67341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B242280-1447-344D-8694-92A44920BB01}"/>
              </a:ext>
            </a:extLst>
          </p:cNvPr>
          <p:cNvSpPr txBox="1"/>
          <p:nvPr/>
        </p:nvSpPr>
        <p:spPr>
          <a:xfrm>
            <a:off x="3779519" y="1807041"/>
            <a:ext cx="2346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Sensor Ports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25A882-6546-A046-88AC-5673A4551377}"/>
              </a:ext>
            </a:extLst>
          </p:cNvPr>
          <p:cNvSpPr txBox="1"/>
          <p:nvPr/>
        </p:nvSpPr>
        <p:spPr>
          <a:xfrm>
            <a:off x="7513319" y="1812904"/>
            <a:ext cx="2346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Actuator Ports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E776CD-40D8-544A-BA2F-C822EDB0AA61}"/>
              </a:ext>
            </a:extLst>
          </p:cNvPr>
          <p:cNvSpPr txBox="1"/>
          <p:nvPr/>
        </p:nvSpPr>
        <p:spPr>
          <a:xfrm>
            <a:off x="3108960" y="3433435"/>
            <a:ext cx="3246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Actuator Messages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954838B-01B1-0D40-9D6D-7C33300F1B6E}"/>
              </a:ext>
            </a:extLst>
          </p:cNvPr>
          <p:cNvSpPr txBox="1"/>
          <p:nvPr/>
        </p:nvSpPr>
        <p:spPr>
          <a:xfrm>
            <a:off x="7513319" y="3488516"/>
            <a:ext cx="2346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Sensor Messages</a:t>
            </a:r>
          </a:p>
        </p:txBody>
      </p:sp>
    </p:spTree>
    <p:extLst>
      <p:ext uri="{BB962C8B-B14F-4D97-AF65-F5344CB8AC3E}">
        <p14:creationId xmlns:p14="http://schemas.microsoft.com/office/powerpoint/2010/main" val="2537745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14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Mitra, Sayan</dc:creator>
  <cp:lastModifiedBy>Ghosh, Ritwika</cp:lastModifiedBy>
  <cp:revision>21</cp:revision>
  <dcterms:created xsi:type="dcterms:W3CDTF">2018-09-14T03:28:23Z</dcterms:created>
  <dcterms:modified xsi:type="dcterms:W3CDTF">2019-04-14T18:31:19Z</dcterms:modified>
</cp:coreProperties>
</file>