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20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11226800" cy="3636511"/>
          </a:xfrm>
        </p:spPr>
        <p:txBody>
          <a:bodyPr>
            <a:normAutofit/>
          </a:bodyPr>
          <a:lstStyle>
            <a:lvl1pPr>
              <a:defRPr sz="2800">
                <a:latin typeface="Roboto Thin" pitchFamily="2" charset="0"/>
                <a:ea typeface="Roboto Thin" pitchFamily="2" charset="0"/>
              </a:defRPr>
            </a:lvl1pPr>
            <a:lvl2pPr>
              <a:defRPr sz="2400">
                <a:latin typeface="Roboto Thin" pitchFamily="2" charset="0"/>
                <a:ea typeface="Roboto Thin" pitchFamily="2" charset="0"/>
              </a:defRPr>
            </a:lvl2pPr>
            <a:lvl3pPr>
              <a:defRPr sz="2000">
                <a:latin typeface="Roboto Thin" pitchFamily="2" charset="0"/>
                <a:ea typeface="Roboto Thin" pitchFamily="2" charset="0"/>
              </a:defRPr>
            </a:lvl3pPr>
            <a:lvl4pPr>
              <a:defRPr sz="1800">
                <a:latin typeface="Roboto Thin" pitchFamily="2" charset="0"/>
                <a:ea typeface="Roboto Thin" pitchFamily="2" charset="0"/>
              </a:defRPr>
            </a:lvl4pPr>
            <a:lvl5pPr>
              <a:defRPr sz="1800">
                <a:latin typeface="Roboto Thin" pitchFamily="2" charset="0"/>
                <a:ea typeface="Roboto Th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ASSISTED LIVING PROJECT</a:t>
            </a:r>
            <a:endParaRPr lang="en-US" sz="96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RITWIK DUTTA</a:t>
            </a:r>
            <a:endParaRPr lang="en-US" sz="36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222287"/>
            <a:ext cx="11703050" cy="3636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End user goes to the root website and clicks authorize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Frontend OAuth2 implementation flow redirects to Jawbone account login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Redirected temporary authentication token sent to server side Python CGI script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requests data from API by including Authentication tokens in the header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returns relevant data to JavaScript to be formatted and </a:t>
            </a: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displayed</a:t>
            </a:r>
            <a:endParaRPr lang="en-US" sz="2400" dirty="0">
              <a:latin typeface="Roboto Thin" pitchFamily="2" charset="0"/>
              <a:ea typeface="Roboto Thin" pitchFamily="2" charset="0"/>
            </a:endParaRPr>
          </a:p>
          <a:p>
            <a:endParaRPr lang="en-US" sz="24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1054100" y="4821602"/>
            <a:ext cx="758824" cy="180779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390" y="2431646"/>
            <a:ext cx="2427266" cy="1642455"/>
            <a:chOff x="633434" y="2508980"/>
            <a:chExt cx="2427266" cy="1642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34" y="2508980"/>
              <a:ext cx="2427266" cy="164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2707" t="43216" r="45259" b="45771"/>
            <a:stretch/>
          </p:blipFill>
          <p:spPr>
            <a:xfrm>
              <a:off x="1113880" y="2990851"/>
              <a:ext cx="1466374" cy="908050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 flipV="1">
            <a:off x="2957037" y="3374657"/>
            <a:ext cx="14689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38460" y="2506360"/>
            <a:ext cx="2427266" cy="1642455"/>
            <a:chOff x="4401822" y="2553430"/>
            <a:chExt cx="2427266" cy="164245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22" y="2553430"/>
              <a:ext cx="2427266" cy="16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43424" t="13813" r="43214" b="77551"/>
            <a:stretch/>
          </p:blipFill>
          <p:spPr>
            <a:xfrm>
              <a:off x="4744585" y="2726605"/>
              <a:ext cx="1860551" cy="8137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8361" y="3489326"/>
              <a:ext cx="191418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AUTHORIZE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CONNECTION</a:t>
              </a:r>
              <a:endPara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0365" y="5256692"/>
            <a:ext cx="1200732" cy="74272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4193914" y="5628053"/>
            <a:ext cx="8154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35150" y="4240337"/>
            <a:ext cx="2675369" cy="553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16287" y="3327587"/>
            <a:ext cx="201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953809" y="2222846"/>
            <a:ext cx="2567958" cy="1925969"/>
            <a:chOff x="8337550" y="2222846"/>
            <a:chExt cx="3184217" cy="23881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550" y="2222846"/>
              <a:ext cx="3184217" cy="23881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050" y="2786517"/>
              <a:ext cx="1035050" cy="1035050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 flipV="1">
            <a:off x="5880100" y="3734643"/>
            <a:ext cx="3118295" cy="1893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555287" y="4109051"/>
            <a:ext cx="1" cy="6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310" y="4904240"/>
            <a:ext cx="2434955" cy="16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 flipV="1">
            <a:off x="1572023" y="4240339"/>
            <a:ext cx="1" cy="5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3457310" y="4794250"/>
            <a:ext cx="736604" cy="175486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287319" y="6379836"/>
            <a:ext cx="107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PATIENT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3521" y="6460123"/>
            <a:ext cx="1339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CARETAKER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Patient wears Jawbone UP24 device on wrist</a:t>
            </a:r>
          </a:p>
          <a:p>
            <a:r>
              <a:rPr lang="en-US" sz="2400" dirty="0" smtClean="0"/>
              <a:t>Patient carries smartphone in pocket</a:t>
            </a:r>
          </a:p>
          <a:p>
            <a:r>
              <a:rPr lang="en-US" sz="2400" dirty="0" smtClean="0"/>
              <a:t>Wristband has an approximate battery life of 1 week</a:t>
            </a:r>
          </a:p>
          <a:p>
            <a:r>
              <a:rPr lang="en-US" sz="2400" dirty="0" smtClean="0"/>
              <a:t>Phone has an approximate battery life of 12-15 hours (depending on model)</a:t>
            </a:r>
          </a:p>
          <a:p>
            <a:r>
              <a:rPr lang="en-US" sz="2400" dirty="0" smtClean="0"/>
              <a:t>Data is synced every 20 minutes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8" y="1954291"/>
            <a:ext cx="2317542" cy="143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11670" r="16096" b="10463"/>
          <a:stretch/>
        </p:blipFill>
        <p:spPr>
          <a:xfrm>
            <a:off x="9791700" y="3505200"/>
            <a:ext cx="1663699" cy="2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CARETAKER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Caretaker needs to charge phone and band at daily and weekly intervals, respectively</a:t>
            </a:r>
          </a:p>
          <a:p>
            <a:r>
              <a:rPr lang="en-US" sz="2400" dirty="0" smtClean="0"/>
              <a:t> Caretaker needs to manage Jawbone UP24 account</a:t>
            </a:r>
          </a:p>
          <a:p>
            <a:r>
              <a:rPr lang="en-US" sz="2400" dirty="0" smtClean="0"/>
              <a:t> Caretaker needs to login to monitoring website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783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LOGIN –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interface</a:t>
            </a:r>
          </a:p>
          <a:p>
            <a:r>
              <a:rPr lang="en-US" sz="2400" dirty="0" smtClean="0"/>
              <a:t>Single button, “LOGIN”</a:t>
            </a:r>
          </a:p>
          <a:p>
            <a:r>
              <a:rPr lang="en-US" sz="2400" dirty="0" smtClean="0"/>
              <a:t>Redirects to Jawbone authentication page</a:t>
            </a:r>
          </a:p>
          <a:p>
            <a:r>
              <a:rPr lang="en-US" sz="2400" dirty="0" smtClean="0"/>
              <a:t>Starts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 implementation flow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0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6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LOGIN –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Jawbone authentication page</a:t>
            </a:r>
          </a:p>
          <a:p>
            <a:r>
              <a:rPr lang="en-US" sz="2400" dirty="0" smtClean="0"/>
              <a:t>Requires Jawbone account</a:t>
            </a:r>
          </a:p>
          <a:p>
            <a:r>
              <a:rPr lang="en-US" sz="2400" dirty="0" smtClean="0"/>
              <a:t>Returns temporary authentication token</a:t>
            </a:r>
          </a:p>
          <a:p>
            <a:r>
              <a:rPr lang="en-US" sz="2400" dirty="0" smtClean="0"/>
              <a:t>Callback required to be https://</a:t>
            </a:r>
          </a:p>
          <a:p>
            <a:r>
              <a:rPr lang="en-US" sz="2400" dirty="0" smtClean="0"/>
              <a:t>Current certificate self-generated</a:t>
            </a:r>
          </a:p>
          <a:p>
            <a:r>
              <a:rPr lang="en-US" sz="2400" dirty="0" smtClean="0"/>
              <a:t>Not trusted </a:t>
            </a:r>
            <a:r>
              <a:rPr lang="en-US" sz="2400" smtClean="0"/>
              <a:t>by default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513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602</TotalTime>
  <Words>193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ASSISTED LIVING PROJECT</vt:lpstr>
      <vt:lpstr>OVERVIEW OF CURRENT WORK</vt:lpstr>
      <vt:lpstr>PROJECT FLOW</vt:lpstr>
      <vt:lpstr>PATIENT SETUP</vt:lpstr>
      <vt:lpstr>CARETAKER SETUP</vt:lpstr>
      <vt:lpstr>WEBSITE LOGIN – PART I</vt:lpstr>
      <vt:lpstr>WEBSITE LOGIN – PART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245</cp:revision>
  <dcterms:created xsi:type="dcterms:W3CDTF">2014-06-12T02:41:17Z</dcterms:created>
  <dcterms:modified xsi:type="dcterms:W3CDTF">2014-06-14T03:21:38Z</dcterms:modified>
</cp:coreProperties>
</file>