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4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6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17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50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44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4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6600">
                <a:latin typeface="Munro Narrow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2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7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3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8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1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7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4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6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6/12/2014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70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1500" dirty="0" smtClean="0">
                <a:latin typeface="Munro" pitchFamily="2" charset="0"/>
              </a:rPr>
              <a:t>ASSISTED LIVING PROJECT</a:t>
            </a:r>
            <a:endParaRPr lang="en-US" sz="11500" dirty="0">
              <a:latin typeface="Munro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Ritwik Dutta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71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Munro" pitchFamily="2" charset="0"/>
              </a:rPr>
              <a:t>0VERVIEW 0F </a:t>
            </a:r>
            <a:r>
              <a:rPr lang="en-US" sz="7200" dirty="0" smtClean="0">
                <a:latin typeface="Munro" pitchFamily="2" charset="0"/>
              </a:rPr>
              <a:t>CURRENT </a:t>
            </a:r>
            <a:r>
              <a:rPr lang="en-US" sz="7200" dirty="0" smtClean="0">
                <a:latin typeface="Munro" pitchFamily="2" charset="0"/>
              </a:rPr>
              <a:t>W0RK</a:t>
            </a:r>
            <a:endParaRPr lang="en-US" sz="7200" dirty="0">
              <a:latin typeface="Munr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694626"/>
            <a:ext cx="10554574" cy="345789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End user goes to the root website and clicks authorize</a:t>
            </a:r>
          </a:p>
          <a:p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Frontend OAuth2 implementation flow redirects to Jawbone account login</a:t>
            </a:r>
          </a:p>
          <a:p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Redirected temporary authentication token sent to server side Python CGI script</a:t>
            </a:r>
          </a:p>
          <a:p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Script requests data from API by including Authentication tokens in the header</a:t>
            </a:r>
          </a:p>
          <a:p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Script returns relevant data to JavaScript to be formatted and displayed</a:t>
            </a:r>
          </a:p>
          <a:p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6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Munro" pitchFamily="2" charset="0"/>
              </a:rPr>
              <a:t>AUTHENTICATION </a:t>
            </a:r>
            <a:r>
              <a:rPr lang="en-US" sz="7200" dirty="0" smtClean="0">
                <a:latin typeface="Munro" pitchFamily="2" charset="0"/>
              </a:rPr>
              <a:t>FL0W</a:t>
            </a:r>
            <a:endParaRPr lang="en-US" sz="7200" dirty="0">
              <a:latin typeface="Munr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16" y="5937312"/>
            <a:ext cx="1341121" cy="6967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24" y="4845970"/>
            <a:ext cx="2326046" cy="201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8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185</TotalTime>
  <Words>64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Century Gothic</vt:lpstr>
      <vt:lpstr>Munro</vt:lpstr>
      <vt:lpstr>Munro Narrow</vt:lpstr>
      <vt:lpstr>Roboto Light</vt:lpstr>
      <vt:lpstr>Wingdings 2</vt:lpstr>
      <vt:lpstr>Quotable</vt:lpstr>
      <vt:lpstr>ASSISTED LIVING PROJECT</vt:lpstr>
      <vt:lpstr>0VERVIEW 0F CURRENT W0RK</vt:lpstr>
      <vt:lpstr>AUTHENTICATION FL0W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Assisted Living</dc:title>
  <dc:creator>Ritwik Dutta</dc:creator>
  <cp:lastModifiedBy>Ritwik Dutta</cp:lastModifiedBy>
  <cp:revision>67</cp:revision>
  <dcterms:created xsi:type="dcterms:W3CDTF">2014-06-12T02:41:17Z</dcterms:created>
  <dcterms:modified xsi:type="dcterms:W3CDTF">2014-06-12T23:07:35Z</dcterms:modified>
</cp:coreProperties>
</file>