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1" r:id="rId1"/>
  </p:sldMasterIdLst>
  <p:sldIdLst>
    <p:sldId id="256" r:id="rId2"/>
    <p:sldId id="259" r:id="rId3"/>
    <p:sldId id="260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90" autoAdjust="0"/>
    <p:restoredTop sz="94660"/>
  </p:normalViewPr>
  <p:slideViewPr>
    <p:cSldViewPr snapToGrid="0">
      <p:cViewPr>
        <p:scale>
          <a:sx n="200" d="100"/>
          <a:sy n="200" d="100"/>
        </p:scale>
        <p:origin x="144" y="-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6/12/2014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341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6/12/2014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9860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6/12/2014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7173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6/12/2014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6503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6/12/2014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8444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6/12/2014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546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0000" y="447188"/>
            <a:ext cx="10571998" cy="970450"/>
          </a:xfrm>
        </p:spPr>
        <p:txBody>
          <a:bodyPr/>
          <a:lstStyle>
            <a:lvl1pPr>
              <a:defRPr sz="4800">
                <a:latin typeface="Roboto Thin" pitchFamily="2" charset="0"/>
                <a:ea typeface="Roboto Thin" pitchFamily="2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7D7DE-61AE-4BC6-A87E-9454F8FD646E}" type="datetimeFigureOut">
              <a:rPr lang="en-US" smtClean="0"/>
              <a:t>6/12/2014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AA0FC-AF95-454C-A4E6-937690C7EE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428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6/12/2014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070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6/12/2014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134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6/12/2014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081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6/12/2014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018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6/12/2014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6171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6/12/2014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946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96DFF08F-DC6B-4601-B491-B0F83F6DD2DA}" type="datetimeFigureOut">
              <a:rPr lang="en-US" smtClean="0"/>
              <a:pPr/>
              <a:t>6/12/2014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468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6/12/2014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5701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9600" dirty="0" smtClean="0">
                <a:latin typeface="Roboto Thin" pitchFamily="2" charset="0"/>
                <a:ea typeface="Roboto Thin" pitchFamily="2" charset="0"/>
              </a:rPr>
              <a:t>ASSISTED LIVING PROJECT</a:t>
            </a:r>
            <a:endParaRPr lang="en-US" sz="9600" dirty="0">
              <a:latin typeface="Roboto Thin" pitchFamily="2" charset="0"/>
              <a:ea typeface="Roboto Thin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Ritwik Dutta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527183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OF CURRENT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End user goes to the root website and clicks authorize</a:t>
            </a:r>
          </a:p>
          <a:p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Frontend OAuth2 implementation flow redirects to Jawbone account login</a:t>
            </a:r>
          </a:p>
          <a:p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Redirected temporary authentication token sent to server side Python CGI script</a:t>
            </a:r>
          </a:p>
          <a:p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Script requests data from API by including Authentication tokens in the header</a:t>
            </a:r>
          </a:p>
          <a:p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Script returns relevant data to JavaScript to be formatted and </a:t>
            </a:r>
            <a:r>
              <a:rPr lang="en-US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displayed</a:t>
            </a:r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165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FLOW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58" r="36333"/>
          <a:stretch/>
        </p:blipFill>
        <p:spPr>
          <a:xfrm>
            <a:off x="3060700" y="4622037"/>
            <a:ext cx="844550" cy="2012030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358390" y="2431646"/>
            <a:ext cx="2427266" cy="1642455"/>
            <a:chOff x="633434" y="2508980"/>
            <a:chExt cx="2427266" cy="1642455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3434" y="2508980"/>
              <a:ext cx="2427266" cy="1642455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 rotWithShape="1">
            <a:blip r:embed="rId3"/>
            <a:srcRect l="42707" t="43216" r="45259" b="45771"/>
            <a:stretch/>
          </p:blipFill>
          <p:spPr>
            <a:xfrm>
              <a:off x="1113880" y="2990851"/>
              <a:ext cx="1466374" cy="908050"/>
            </a:xfrm>
            <a:prstGeom prst="rect">
              <a:avLst/>
            </a:prstGeom>
          </p:spPr>
        </p:pic>
      </p:grpSp>
      <p:cxnSp>
        <p:nvCxnSpPr>
          <p:cNvPr id="12" name="Curved Connector 11"/>
          <p:cNvCxnSpPr/>
          <p:nvPr/>
        </p:nvCxnSpPr>
        <p:spPr>
          <a:xfrm rot="10800000">
            <a:off x="1282215" y="4148815"/>
            <a:ext cx="1488677" cy="155395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2957037" y="3374657"/>
            <a:ext cx="1371123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/>
        </p:nvGrpSpPr>
        <p:grpSpPr>
          <a:xfrm>
            <a:off x="4653282" y="2431645"/>
            <a:ext cx="2427266" cy="1642455"/>
            <a:chOff x="4401822" y="2553430"/>
            <a:chExt cx="2427266" cy="1642455"/>
          </a:xfrm>
        </p:grpSpPr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01822" y="2553430"/>
              <a:ext cx="2427266" cy="1642455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 rotWithShape="1">
            <a:blip r:embed="rId4"/>
            <a:srcRect l="43424" t="13813" r="43214" b="77551"/>
            <a:stretch/>
          </p:blipFill>
          <p:spPr>
            <a:xfrm>
              <a:off x="4744585" y="2726605"/>
              <a:ext cx="1860551" cy="813718"/>
            </a:xfrm>
            <a:prstGeom prst="rect">
              <a:avLst/>
            </a:prstGeom>
          </p:spPr>
        </p:pic>
        <p:sp>
          <p:nvSpPr>
            <p:cNvPr id="22" name="TextBox 21"/>
            <p:cNvSpPr txBox="1"/>
            <p:nvPr/>
          </p:nvSpPr>
          <p:spPr>
            <a:xfrm>
              <a:off x="4658361" y="3489326"/>
              <a:ext cx="1914188" cy="584775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AUTHORIZE </a:t>
              </a:r>
            </a:p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CONNECTION</a:t>
              </a:r>
              <a:endParaRPr lang="en-US" sz="16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05463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TC103457503[[fn=Quotable]]</Template>
  <TotalTime>198</TotalTime>
  <Words>66</Words>
  <Application>Microsoft Office PowerPoint</Application>
  <PresentationFormat>Widescreen</PresentationFormat>
  <Paragraphs>11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Century Gothic</vt:lpstr>
      <vt:lpstr>Roboto Light</vt:lpstr>
      <vt:lpstr>Roboto Thin</vt:lpstr>
      <vt:lpstr>Wingdings 2</vt:lpstr>
      <vt:lpstr>Quotable</vt:lpstr>
      <vt:lpstr>ASSISTED LIVING PROJECT</vt:lpstr>
      <vt:lpstr>OVERVIEW OF CURRENT WORK</vt:lpstr>
      <vt:lpstr>USER FLOW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Assisted Living</dc:title>
  <dc:creator>Ritwik Dutta</dc:creator>
  <cp:lastModifiedBy>Ritwik Dutta</cp:lastModifiedBy>
  <cp:revision>90</cp:revision>
  <dcterms:created xsi:type="dcterms:W3CDTF">2014-06-12T02:41:17Z</dcterms:created>
  <dcterms:modified xsi:type="dcterms:W3CDTF">2014-06-13T00:21:43Z</dcterms:modified>
</cp:coreProperties>
</file>