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Lexend" panose="020B0604020202020204" charset="0"/>
      <p:regular r:id="rId10"/>
      <p:bold r:id="rId11"/>
    </p:embeddedFont>
    <p:embeddedFont>
      <p:font typeface="Oswald" panose="00000500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70D794-0ADF-4F09-93F0-648AFDCC5055}">
  <a:tblStyle styleId="{7470D794-0ADF-4F09-93F0-648AFDCC5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1791032"/>
            <a:ext cx="12192000" cy="4319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AE5F1"/>
          </a:solidFill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Kindly keep the maximum slides limit up to six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(6).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Including the title slide)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paragraphs and post your idea in points /diagrams / Infographics /pictures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your explanation precise and easy to understand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should be unique and novel.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only use provided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making the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without changing the idea details pointers (mentioned in previous slides).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save the file in PDF and upload the same on portal. No PPT, Word Doc or any other format will be supported.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Note - You can delete this slide (Important Pointers) when you upload the details of your idea on </a:t>
            </a:r>
            <a:r>
              <a:rPr lang="en-US" sz="1800" b="1">
                <a:solidFill>
                  <a:srgbClr val="C00000"/>
                </a:solidFill>
              </a:rPr>
              <a:t>UnStop</a:t>
            </a: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393371" y="107066"/>
            <a:ext cx="841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IMPORTANT INSTRUCTIONS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ensure below pointers are met while submitting the Idea PPT: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ctrTitle"/>
          </p:nvPr>
        </p:nvSpPr>
        <p:spPr>
          <a:xfrm>
            <a:off x="331275" y="102050"/>
            <a:ext cx="11009170" cy="114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AGRIAI Hackathon 2025</a:t>
            </a:r>
            <a:endParaRPr sz="5500" b="1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79109" y="1395167"/>
            <a:ext cx="5043340" cy="553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2400" b="1" dirty="0">
                <a:solidFill>
                  <a:schemeClr val="dk1"/>
                </a:solidFill>
              </a:rPr>
              <a:t>:</a:t>
            </a:r>
            <a:r>
              <a:rPr lang="en-US" sz="1600" b="0" i="0" dirty="0">
                <a:solidFill>
                  <a:srgbClr val="383838"/>
                </a:solidFill>
                <a:effectLst/>
                <a:latin typeface="Inter"/>
              </a:rPr>
              <a:t>Develop an AI-driven system that assists farmers in forecasting pest and disease risks, analyzing soil conditions, and optimizing crop growth through actionable insights</a:t>
            </a:r>
            <a:endParaRPr sz="2400" b="1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</a:t>
            </a:r>
            <a:r>
              <a:rPr lang="en-US" sz="2400" b="1" dirty="0">
                <a:solidFill>
                  <a:schemeClr val="dk1"/>
                </a:solidFill>
              </a:rPr>
              <a:t>:</a:t>
            </a:r>
            <a:endParaRPr sz="2400" b="1" dirty="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lang="en-US" sz="2400" b="1" dirty="0">
                <a:solidFill>
                  <a:schemeClr val="dk1"/>
                </a:solidFill>
              </a:rPr>
              <a:t>:</a:t>
            </a:r>
            <a:endParaRPr sz="2400" b="1" dirty="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0109" y="1174650"/>
            <a:ext cx="2407666" cy="155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14"/>
          <p:cNvGraphicFramePr/>
          <p:nvPr/>
        </p:nvGraphicFramePr>
        <p:xfrm>
          <a:off x="5494550" y="2843475"/>
          <a:ext cx="6314300" cy="3759600"/>
        </p:xfrm>
        <a:graphic>
          <a:graphicData uri="http://schemas.openxmlformats.org/drawingml/2006/table">
            <a:tbl>
              <a:tblPr>
                <a:noFill/>
                <a:tableStyleId>{7470D794-0ADF-4F09-93F0-648AFDCC5055}</a:tableStyleId>
              </a:tblPr>
              <a:tblGrid>
                <a:gridCol w="76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S.No</a:t>
                      </a:r>
                      <a:endParaRPr sz="16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Name</a:t>
                      </a:r>
                      <a:endParaRPr sz="16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College</a:t>
                      </a:r>
                      <a:endParaRPr sz="16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Year</a:t>
                      </a:r>
                      <a:endParaRPr sz="16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1</a:t>
                      </a:r>
                      <a:endParaRPr sz="16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2</a:t>
                      </a:r>
                      <a:endParaRPr sz="16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3</a:t>
                      </a:r>
                      <a:endParaRPr sz="16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4</a:t>
                      </a:r>
                      <a:endParaRPr sz="16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5</a:t>
                      </a:r>
                      <a:endParaRPr sz="16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IDEA TITLE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0" y="2064929"/>
            <a:ext cx="121920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</a:pPr>
            <a:r>
              <a:rPr lang="en-US" sz="3200" b="1" u="sng" dirty="0">
                <a:solidFill>
                  <a:schemeClr val="dk2"/>
                </a:solidFill>
              </a:rPr>
              <a:t>Proposed Solution: Concept, Approach, and Prototype</a:t>
            </a:r>
            <a:endParaRPr sz="2000" u="sng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In-depth explanation of the proposed solution</a:t>
            </a:r>
            <a:endParaRPr dirty="0"/>
          </a:p>
          <a:p>
            <a:pPr marL="8001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How the solution effectively solves the problem</a:t>
            </a:r>
            <a:endParaRPr sz="2800" dirty="0">
              <a:solidFill>
                <a:schemeClr val="dk1"/>
              </a:solidFill>
            </a:endParaRPr>
          </a:p>
          <a:p>
            <a:pPr marL="8001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Innovation and distinctiveness of the approach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72ECEF-E416-C8D3-7538-DF9E4A0B1C9A}"/>
              </a:ext>
            </a:extLst>
          </p:cNvPr>
          <p:cNvSpPr/>
          <p:nvPr/>
        </p:nvSpPr>
        <p:spPr>
          <a:xfrm>
            <a:off x="8286161" y="2664499"/>
            <a:ext cx="3872321" cy="36902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</a:t>
            </a:r>
            <a:r>
              <a:rPr lang="en-US" b="1" dirty="0" err="1"/>
              <a:t>AgriAI</a:t>
            </a:r>
            <a:r>
              <a:rPr lang="en-US" b="1" dirty="0"/>
              <a:t> Smart Autonomous Scarecrow &amp; Farm Automation System</a:t>
            </a:r>
            <a:r>
              <a:rPr lang="en-US" dirty="0"/>
              <a:t> is an </a:t>
            </a:r>
            <a:r>
              <a:rPr lang="en-US" b="1" dirty="0"/>
              <a:t>AI-driven, X-Y movement robotic system</a:t>
            </a:r>
            <a:r>
              <a:rPr lang="en-US" dirty="0"/>
              <a:t> designed to </a:t>
            </a:r>
            <a:r>
              <a:rPr lang="en-US" b="1" dirty="0"/>
              <a:t>protect crops, optimize irrigation, and automate farm management</a:t>
            </a:r>
            <a:r>
              <a:rPr lang="en-US" dirty="0"/>
              <a:t>. Mounted on </a:t>
            </a:r>
            <a:r>
              <a:rPr lang="en-US" b="1" dirty="0"/>
              <a:t>fixed rails</a:t>
            </a:r>
            <a:r>
              <a:rPr lang="en-US" dirty="0"/>
              <a:t>, it </a:t>
            </a:r>
            <a:r>
              <a:rPr lang="en-US" b="1" dirty="0"/>
              <a:t>scans the farm using AI-powered cameras and sensors</a:t>
            </a:r>
            <a:r>
              <a:rPr lang="en-US" dirty="0"/>
              <a:t>, detecting pests and intruders while deploying </a:t>
            </a:r>
            <a:r>
              <a:rPr lang="en-US" b="1" dirty="0"/>
              <a:t>adaptive deterrents</a:t>
            </a:r>
            <a:r>
              <a:rPr lang="en-US" dirty="0"/>
              <a:t> like </a:t>
            </a:r>
            <a:r>
              <a:rPr lang="en-US" b="1" dirty="0"/>
              <a:t>LED flashes, ultrasonic sounds, and automated sprinklers</a:t>
            </a:r>
            <a:r>
              <a:rPr lang="en-US" dirty="0"/>
              <a:t>. It also features </a:t>
            </a:r>
            <a:r>
              <a:rPr lang="en-US" b="1" dirty="0"/>
              <a:t>soil moisture sensors for smart irrigation, targeted pesticide spraying, and real-time monitoring via a mobile app</a:t>
            </a:r>
            <a:r>
              <a:rPr lang="en-US" dirty="0"/>
              <a:t>, ensuring </a:t>
            </a:r>
            <a:r>
              <a:rPr lang="en-US" b="1" dirty="0"/>
              <a:t>efficient, autonomous farm protection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TECHNICAL APPROACH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4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ED772-754B-C647-248E-0209996E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4" y="3199373"/>
            <a:ext cx="12028830" cy="31553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FEASIBILITY AND VIABILITY</a:t>
            </a:r>
            <a:endParaRPr sz="4000" b="1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609600" y="2533653"/>
            <a:ext cx="93853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the feasibility of the idea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challenges and risks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Strategies for overcoming these challenges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IMPACT AND BENEFITS</a:t>
            </a:r>
            <a:endParaRPr sz="4000" b="1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09600" y="2533653"/>
            <a:ext cx="93853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impact on the target audience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the solution (social, economic, environmental, etc.)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RESEARCH  AND REFERENCES</a:t>
            </a:r>
            <a:endParaRPr sz="4000" b="1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09600" y="2795263"/>
            <a:ext cx="93853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/ Links of the reference and research work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Oswald</vt:lpstr>
      <vt:lpstr>Lexend</vt:lpstr>
      <vt:lpstr>Arial</vt:lpstr>
      <vt:lpstr>Inter</vt:lpstr>
      <vt:lpstr>Times New Roman</vt:lpstr>
      <vt:lpstr>Office Theme</vt:lpstr>
      <vt:lpstr>PowerPoint Presentation</vt:lpstr>
      <vt:lpstr>AGRIAI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ramgk kotamraju</cp:lastModifiedBy>
  <cp:revision>1</cp:revision>
  <dcterms:modified xsi:type="dcterms:W3CDTF">2025-02-23T17:28:36Z</dcterms:modified>
</cp:coreProperties>
</file>