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CC0E-8C55-6312-26D0-FDBE65E0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06B0-1076-24C8-A2B1-71042AA67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FF42-23E3-07F2-FE9B-945B38D1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7342-965B-B28F-A844-6E23B355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2C30B-5775-EFE7-F482-786A544C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383F-F17D-B213-576C-1CF8070F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D33C3-0FD2-2A8B-47CA-9A4384AC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925B-66E3-620C-B527-4F189F7F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7357-0023-3F66-0014-FAFF99F5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C113-927B-4472-51DA-C0EAB6E1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12D90-F942-89A1-B459-8CFA0FA00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C7040-4AA4-0FC9-070F-59AC2B9D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172E-BC04-FE5D-E68C-8DA688A6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05CF-2F96-7735-7EE4-D1792DBE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30B8-C638-0140-ED80-9A05F8C4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6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97E-5FDF-A780-8A23-262168D2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D789-A370-3829-AF37-0C22BC30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DF101-110E-173A-BD3B-99838FA9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467F-2FDE-6DFE-E092-038DBA7C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9087-C2F4-EE12-8B21-326C6402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4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E63A-F4DE-31F0-2878-8A36EBD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3F778-CEA0-A279-604D-F4513E5C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FCBF-F543-D778-C602-387B18C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8704-938C-1E27-2412-24B94413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9285-9082-A1DA-211D-75D0BB3A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CA7F-2E74-A171-B9FC-B10C23FC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B90F-1796-A6EE-7121-340756B4A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EDB7-3061-EA1F-B2FD-32666DC37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378EF-BB0B-83E2-580E-590EAB0D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4E95-CBC6-0C40-E148-67F3A4F0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0942E-294A-7D41-275C-C18E9A19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0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DA0-B3C8-B38A-B955-16207324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48A0F-7E97-6BE1-C7DA-F146372E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33417-55F9-3FCF-82C7-5C53F0E4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5B805-C9AD-0372-EB8E-4DE963B8E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1435-E8D1-49FC-3EC4-E9941F8F9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7115B-B8DB-5242-0266-AEBC18E1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BF479-1852-EF92-725E-44D2B2F7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81237-EA34-1F25-0566-4EB1EDA7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A9FA-07D5-1183-B1E5-E0B1FB93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3715A-03B9-1F96-B07C-AC299365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386F1-6DD4-E3FF-D1AD-25289795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759B6-35BB-EFA1-49C8-2BEECF31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87FB1-E90A-AE5E-F27F-4B182AA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D3A7E-44DB-E634-764D-878D4441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8ADE7-50A8-D7D1-9325-BBDD83CE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9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D87C-FD38-06F4-C623-867E52FD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8C33-98BC-E927-4FB5-D370B0696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C7D54-1EB2-86FC-409C-9B1E6E1DE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A6675-3F20-6C51-2EFF-248B7CD2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48D5-5615-4D11-86EC-D1C9F599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59898-7DD8-A249-6A70-8006C1B3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3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12BD-F470-83AA-25EA-41F12004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D1448-054B-DDCB-DC48-2B6BAE672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93229-6366-996C-9E8F-C77B1E752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39809-64FB-854B-10B3-DCB08E0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5D7ED-0EE7-7EA3-0D7A-E9970A54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5D90-2C57-119E-948E-98C7D882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4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388C9-3BC9-05ED-E82E-BD470B86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5556F-F5D6-F25C-AA8F-DB268510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92B4-2D9F-626B-3452-9083496F2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23D0-28C2-4688-81C4-BAB94C54584E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3B46-7F25-4396-43CC-B83F8A5C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9994-1C66-BE4C-C42F-A5118AE51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0098-9195-4C5F-AD93-06BE43788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95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FEB1-8997-3165-2097-7D01BB07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3025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666666"/>
                </a:solidFill>
                <a:effectLst/>
                <a:latin typeface="Segoe UI" panose="020B0502040204020203" pitchFamily="34" charset="0"/>
              </a:rPr>
              <a:t>Quick Insights for Walmart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DD254-4775-A70C-9941-C89020BEA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105025"/>
            <a:ext cx="4267200" cy="1323975"/>
          </a:xfrm>
        </p:spPr>
      </p:pic>
    </p:spTree>
    <p:extLst>
      <p:ext uri="{BB962C8B-B14F-4D97-AF65-F5344CB8AC3E}">
        <p14:creationId xmlns:p14="http://schemas.microsoft.com/office/powerpoint/2010/main" val="360796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6CF1-5B0D-7E3D-C81D-C4113C4C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748C3-E9DC-A8DA-AF7E-2C0CCE25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9223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A12C-9B7D-CB02-CDFB-17057640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45BBB-B200-D34C-1599-41A05794E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1241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08E4-E3BC-6DE8-4F44-6AD2084A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B5FBB-42FE-E177-AA62-728725225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1459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1887-A793-421C-5FB5-B7EA7BFF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5A233-94BC-3C46-5907-7B4F90D92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7259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B485-AD68-CE02-BCB1-5C670AF9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17A7A-983B-CE19-A966-7B2503348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6261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41E9-A998-4E5B-BC2E-1BEDAC44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1E34A-9FCB-8149-BDD7-EAFD1CF66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1983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C340-50A2-B32F-C276-127C2395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32208-E0BE-C5B6-4204-1D8D98751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3224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798E-ED8F-5CAD-40FE-DADFBC1D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27D63-1419-FD11-EC8C-7E7FA30E3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422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99FE-A572-CA9B-DE94-03900A78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868F5-0D0D-DDA8-5E0E-BEB8B16AC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2243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0F1F-683E-3E99-F4D6-C26308D3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9FA70-2C10-82A9-1FE7-D2C7743AE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783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E7ED-9D40-FB9B-5F8A-5981A353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A727F-38C7-0ECF-E6AD-D395AA74F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38" y="1"/>
            <a:ext cx="12241638" cy="6858000"/>
          </a:xfrm>
        </p:spPr>
      </p:pic>
    </p:spTree>
    <p:extLst>
      <p:ext uri="{BB962C8B-B14F-4D97-AF65-F5344CB8AC3E}">
        <p14:creationId xmlns:p14="http://schemas.microsoft.com/office/powerpoint/2010/main" val="3684655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5CA5-2A23-CFB2-F1BA-3F1AD767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14230-E908-CB12-9A04-F0887C700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09020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55A3-3792-C359-AC85-1AA264A9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C2402-3527-3A5D-65AA-D42900956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58580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0E5A-E18F-7745-E74C-ABFA8250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E6E74-E242-259F-AA37-8F6AFE61B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61820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D9EC-E7D0-B5FA-BB0D-484AF21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5AE2-6453-4B81-9ED4-7F98E7EF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33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9A41-FF63-666D-DCB3-BEF50136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E79B0-4B39-E662-3622-D743C8E84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708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C9D2-96D4-362D-D915-0710548E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2C2BD-7F83-D5F6-A10E-7AF383DFE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0400" cy="6858000"/>
          </a:xfrm>
        </p:spPr>
      </p:pic>
    </p:spTree>
    <p:extLst>
      <p:ext uri="{BB962C8B-B14F-4D97-AF65-F5344CB8AC3E}">
        <p14:creationId xmlns:p14="http://schemas.microsoft.com/office/powerpoint/2010/main" val="222242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0CE2-9813-2E15-D4A3-20F1E8AD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2A2EB-487E-D39B-480D-BD24CC7EC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0"/>
            <a:ext cx="12192000" cy="6889670"/>
          </a:xfrm>
        </p:spPr>
      </p:pic>
    </p:spTree>
    <p:extLst>
      <p:ext uri="{BB962C8B-B14F-4D97-AF65-F5344CB8AC3E}">
        <p14:creationId xmlns:p14="http://schemas.microsoft.com/office/powerpoint/2010/main" val="355339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2899-ACD7-EDFF-C925-1162B16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097F6-30B7-DBA6-0F68-84662553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83795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45BC-4DDA-F793-3EFE-CB1BC7B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C70C5-3BB7-9621-2E33-20BDF93D9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448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F8F6-6906-3B55-FC66-F0596A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125A4-C4F5-86B5-CF17-B8E4BD2EF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6590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2BFC-02A7-0E93-2879-74999067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BD6DF-FA79-3DCB-F466-25D523A93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010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Quick Insights for Walmart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Insights for Walmart</dc:title>
  <dc:creator>Akash Srivastava</dc:creator>
  <cp:lastModifiedBy>Akash Srivastava</cp:lastModifiedBy>
  <cp:revision>1</cp:revision>
  <dcterms:created xsi:type="dcterms:W3CDTF">2023-01-11T16:07:53Z</dcterms:created>
  <dcterms:modified xsi:type="dcterms:W3CDTF">2023-01-11T16:17:17Z</dcterms:modified>
</cp:coreProperties>
</file>