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6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DM Sans" pitchFamily="2" charset="0"/>
      <p:regular r:id="rId12"/>
      <p:bold r:id="rId13"/>
      <p:italic r:id="rId14"/>
      <p:boldItalic r:id="rId15"/>
    </p:embeddedFont>
    <p:embeddedFont>
      <p:font typeface="Epilogue" panose="020B0604020202020204" charset="0"/>
      <p:regular r:id="rId16"/>
      <p:bold r:id="rId17"/>
      <p:italic r:id="rId18"/>
      <p:boldItalic r:id="rId19"/>
    </p:embeddedFont>
    <p:embeddedFont>
      <p:font typeface="Manrope" panose="020B0604020202020204" charset="0"/>
      <p:regular r:id="rId20"/>
      <p:bold r:id="rId21"/>
    </p:embeddedFont>
    <p:embeddedFont>
      <p:font typeface="Nunito Light" pitchFamily="2" charset="0"/>
      <p:regular r:id="rId22"/>
      <p:italic r:id="rId23"/>
    </p:embeddedFont>
    <p:embeddedFont>
      <p:font typeface="Raleway Black" pitchFamily="2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F417CC-5603-4458-8DED-70B222648C9B}">
  <a:tblStyle styleId="{90F417CC-5603-4458-8DED-70B222648C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30B9BC-8754-4F09-B856-F4A13646AAD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69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5194592ddf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5194592ddf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5194592ddf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5194592ddf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5194592ddf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5194592ddf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5194592ddf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5194592ddf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5194592ddf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5194592ddf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5194592ddf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5194592ddf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5194592ddf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5194592ddf_0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92800" y="1376625"/>
            <a:ext cx="6589200" cy="227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92800" y="3672725"/>
            <a:ext cx="5576400" cy="47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47596" y="-289380"/>
            <a:ext cx="1775192" cy="1669980"/>
          </a:xfrm>
          <a:custGeom>
            <a:avLst/>
            <a:gdLst/>
            <a:ahLst/>
            <a:cxnLst/>
            <a:rect l="l" t="t" r="r" b="b"/>
            <a:pathLst>
              <a:path w="40511" h="38110" extrusionOk="0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953125" y="4022888"/>
            <a:ext cx="1421150" cy="1343175"/>
          </a:xfrm>
          <a:custGeom>
            <a:avLst/>
            <a:gdLst/>
            <a:ahLst/>
            <a:cxnLst/>
            <a:rect l="l" t="t" r="r" b="b"/>
            <a:pathLst>
              <a:path w="56846" h="53727" extrusionOk="0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730975" y="3068038"/>
            <a:ext cx="1955075" cy="1936775"/>
          </a:xfrm>
          <a:custGeom>
            <a:avLst/>
            <a:gdLst/>
            <a:ahLst/>
            <a:cxnLst/>
            <a:rect l="l" t="t" r="r" b="b"/>
            <a:pathLst>
              <a:path w="78203" h="77471" fill="none" extrusionOk="0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w="11150" cap="flat" cmpd="sng">
            <a:solidFill>
              <a:srgbClr val="032026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909400" y="3659288"/>
            <a:ext cx="510325" cy="510300"/>
          </a:xfrm>
          <a:custGeom>
            <a:avLst/>
            <a:gdLst/>
            <a:ahLst/>
            <a:cxnLst/>
            <a:rect l="l" t="t" r="r" b="b"/>
            <a:pathLst>
              <a:path w="20413" h="20412" extrusionOk="0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93308" y="2681354"/>
            <a:ext cx="329109" cy="329092"/>
          </a:xfrm>
          <a:custGeom>
            <a:avLst/>
            <a:gdLst/>
            <a:ahLst/>
            <a:cxnLst/>
            <a:rect l="l" t="t" r="r" b="b"/>
            <a:pathLst>
              <a:path w="20413" h="20412" extrusionOk="0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1372875" y="-674874"/>
            <a:ext cx="2594582" cy="2570306"/>
          </a:xfrm>
          <a:custGeom>
            <a:avLst/>
            <a:gdLst/>
            <a:ahLst/>
            <a:cxnLst/>
            <a:rect l="l" t="t" r="r" b="b"/>
            <a:pathLst>
              <a:path w="59210" h="58656" fill="none" extrusionOk="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w="11150" cap="flat" cmpd="sng">
            <a:solidFill>
              <a:srgbClr val="032026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7554050" y="4349663"/>
            <a:ext cx="539950" cy="614225"/>
            <a:chOff x="2164400" y="2320325"/>
            <a:chExt cx="539950" cy="614225"/>
          </a:xfrm>
        </p:grpSpPr>
        <p:sp>
          <p:nvSpPr>
            <p:cNvPr id="18" name="Google Shape;18;p2"/>
            <p:cNvSpPr/>
            <p:nvPr/>
          </p:nvSpPr>
          <p:spPr>
            <a:xfrm>
              <a:off x="2164400" y="2864500"/>
              <a:ext cx="70275" cy="70050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20950" y="2683175"/>
              <a:ext cx="70275" cy="69850"/>
            </a:xfrm>
            <a:custGeom>
              <a:avLst/>
              <a:gdLst/>
              <a:ahLst/>
              <a:cxnLst/>
              <a:rect l="l" t="t" r="r" b="b"/>
              <a:pathLst>
                <a:path w="2811" h="2794" extrusionOk="0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77525" y="2501625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34075" y="2320325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282475" y="4387363"/>
            <a:ext cx="539950" cy="614225"/>
            <a:chOff x="2164400" y="2320325"/>
            <a:chExt cx="539950" cy="614225"/>
          </a:xfrm>
        </p:grpSpPr>
        <p:sp>
          <p:nvSpPr>
            <p:cNvPr id="23" name="Google Shape;23;p2"/>
            <p:cNvSpPr/>
            <p:nvPr/>
          </p:nvSpPr>
          <p:spPr>
            <a:xfrm>
              <a:off x="2164400" y="2864500"/>
              <a:ext cx="70275" cy="70050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320950" y="2683175"/>
              <a:ext cx="70275" cy="69850"/>
            </a:xfrm>
            <a:custGeom>
              <a:avLst/>
              <a:gdLst/>
              <a:ahLst/>
              <a:cxnLst/>
              <a:rect l="l" t="t" r="r" b="b"/>
              <a:pathLst>
                <a:path w="2811" h="2794" extrusionOk="0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477525" y="2501625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34075" y="2320325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8673099" y="1562851"/>
            <a:ext cx="714715" cy="672356"/>
          </a:xfrm>
          <a:custGeom>
            <a:avLst/>
            <a:gdLst/>
            <a:ahLst/>
            <a:cxnLst/>
            <a:rect l="l" t="t" r="r" b="b"/>
            <a:pathLst>
              <a:path w="40511" h="38110" extrusionOk="0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5"/>
          <p:cNvSpPr txBox="1">
            <a:spLocks noGrp="1"/>
          </p:cNvSpPr>
          <p:nvPr>
            <p:ph type="subTitle" idx="1"/>
          </p:nvPr>
        </p:nvSpPr>
        <p:spPr>
          <a:xfrm>
            <a:off x="833350" y="1658098"/>
            <a:ext cx="3519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5"/>
          <p:cNvSpPr txBox="1">
            <a:spLocks noGrp="1"/>
          </p:cNvSpPr>
          <p:nvPr>
            <p:ph type="subTitle" idx="2"/>
          </p:nvPr>
        </p:nvSpPr>
        <p:spPr>
          <a:xfrm>
            <a:off x="4790940" y="1658088"/>
            <a:ext cx="3519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5"/>
          <p:cNvSpPr txBox="1">
            <a:spLocks noGrp="1"/>
          </p:cNvSpPr>
          <p:nvPr>
            <p:ph type="subTitle" idx="3"/>
          </p:nvPr>
        </p:nvSpPr>
        <p:spPr>
          <a:xfrm>
            <a:off x="833351" y="3416750"/>
            <a:ext cx="3519600" cy="11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5"/>
          <p:cNvSpPr txBox="1">
            <a:spLocks noGrp="1"/>
          </p:cNvSpPr>
          <p:nvPr>
            <p:ph type="subTitle" idx="4"/>
          </p:nvPr>
        </p:nvSpPr>
        <p:spPr>
          <a:xfrm>
            <a:off x="4790961" y="3416900"/>
            <a:ext cx="3519600" cy="11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5"/>
          <p:cNvSpPr txBox="1">
            <a:spLocks noGrp="1"/>
          </p:cNvSpPr>
          <p:nvPr>
            <p:ph type="subTitle" idx="5"/>
          </p:nvPr>
        </p:nvSpPr>
        <p:spPr>
          <a:xfrm>
            <a:off x="833351" y="1155300"/>
            <a:ext cx="3519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7" name="Google Shape;367;p25"/>
          <p:cNvSpPr txBox="1">
            <a:spLocks noGrp="1"/>
          </p:cNvSpPr>
          <p:nvPr>
            <p:ph type="subTitle" idx="6"/>
          </p:nvPr>
        </p:nvSpPr>
        <p:spPr>
          <a:xfrm>
            <a:off x="833351" y="2912753"/>
            <a:ext cx="35196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8" name="Google Shape;368;p25"/>
          <p:cNvSpPr txBox="1">
            <a:spLocks noGrp="1"/>
          </p:cNvSpPr>
          <p:nvPr>
            <p:ph type="subTitle" idx="7"/>
          </p:nvPr>
        </p:nvSpPr>
        <p:spPr>
          <a:xfrm>
            <a:off x="4790225" y="1155300"/>
            <a:ext cx="3519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9" name="Google Shape;369;p25"/>
          <p:cNvSpPr txBox="1">
            <a:spLocks noGrp="1"/>
          </p:cNvSpPr>
          <p:nvPr>
            <p:ph type="subTitle" idx="8"/>
          </p:nvPr>
        </p:nvSpPr>
        <p:spPr>
          <a:xfrm>
            <a:off x="4790924" y="2913350"/>
            <a:ext cx="3519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0" name="Google Shape;370;p25"/>
          <p:cNvSpPr/>
          <p:nvPr/>
        </p:nvSpPr>
        <p:spPr>
          <a:xfrm>
            <a:off x="2860525" y="4409575"/>
            <a:ext cx="1386575" cy="1319950"/>
          </a:xfrm>
          <a:custGeom>
            <a:avLst/>
            <a:gdLst/>
            <a:ahLst/>
            <a:cxnLst/>
            <a:rect l="l" t="t" r="r" b="b"/>
            <a:pathLst>
              <a:path w="55463" h="52798" extrusionOk="0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5"/>
          <p:cNvSpPr/>
          <p:nvPr/>
        </p:nvSpPr>
        <p:spPr>
          <a:xfrm>
            <a:off x="2790275" y="4573150"/>
            <a:ext cx="1954850" cy="1936775"/>
          </a:xfrm>
          <a:custGeom>
            <a:avLst/>
            <a:gdLst/>
            <a:ahLst/>
            <a:cxnLst/>
            <a:rect l="l" t="t" r="r" b="b"/>
            <a:pathLst>
              <a:path w="78194" h="77471" fill="none" extrusionOk="0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w="11150" cap="flat" cmpd="sng">
            <a:solidFill>
              <a:schemeClr val="dk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25"/>
          <p:cNvGrpSpPr/>
          <p:nvPr/>
        </p:nvGrpSpPr>
        <p:grpSpPr>
          <a:xfrm>
            <a:off x="4030300" y="4583175"/>
            <a:ext cx="539975" cy="614475"/>
            <a:chOff x="3536675" y="2846650"/>
            <a:chExt cx="539975" cy="614475"/>
          </a:xfrm>
        </p:grpSpPr>
        <p:sp>
          <p:nvSpPr>
            <p:cNvPr id="373" name="Google Shape;373;p25"/>
            <p:cNvSpPr/>
            <p:nvPr/>
          </p:nvSpPr>
          <p:spPr>
            <a:xfrm>
              <a:off x="3536675" y="3391050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3693225" y="320975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3849800" y="302820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4006350" y="2846650"/>
              <a:ext cx="70300" cy="70075"/>
            </a:xfrm>
            <a:custGeom>
              <a:avLst/>
              <a:gdLst/>
              <a:ahLst/>
              <a:cxnLst/>
              <a:rect l="l" t="t" r="r" b="b"/>
              <a:pathLst>
                <a:path w="2812" h="2803" extrusionOk="0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25"/>
          <p:cNvSpPr/>
          <p:nvPr/>
        </p:nvSpPr>
        <p:spPr>
          <a:xfrm>
            <a:off x="239008" y="91854"/>
            <a:ext cx="329109" cy="329092"/>
          </a:xfrm>
          <a:custGeom>
            <a:avLst/>
            <a:gdLst/>
            <a:ahLst/>
            <a:cxnLst/>
            <a:rect l="l" t="t" r="r" b="b"/>
            <a:pathLst>
              <a:path w="20413" h="20412" extrusionOk="0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5"/>
          <p:cNvSpPr/>
          <p:nvPr/>
        </p:nvSpPr>
        <p:spPr>
          <a:xfrm>
            <a:off x="7152724" y="-132849"/>
            <a:ext cx="714715" cy="672356"/>
          </a:xfrm>
          <a:custGeom>
            <a:avLst/>
            <a:gdLst/>
            <a:ahLst/>
            <a:cxnLst/>
            <a:rect l="l" t="t" r="r" b="b"/>
            <a:pathLst>
              <a:path w="40511" h="38110" extrusionOk="0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25"/>
          <p:cNvGrpSpPr/>
          <p:nvPr/>
        </p:nvGrpSpPr>
        <p:grpSpPr>
          <a:xfrm>
            <a:off x="7992175" y="-193525"/>
            <a:ext cx="539975" cy="614475"/>
            <a:chOff x="3536675" y="2846650"/>
            <a:chExt cx="539975" cy="614475"/>
          </a:xfrm>
        </p:grpSpPr>
        <p:sp>
          <p:nvSpPr>
            <p:cNvPr id="380" name="Google Shape;380;p25"/>
            <p:cNvSpPr/>
            <p:nvPr/>
          </p:nvSpPr>
          <p:spPr>
            <a:xfrm>
              <a:off x="3536675" y="3391050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3693225" y="320975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3849800" y="302820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4006350" y="2846650"/>
              <a:ext cx="70300" cy="70075"/>
            </a:xfrm>
            <a:custGeom>
              <a:avLst/>
              <a:gdLst/>
              <a:ahLst/>
              <a:cxnLst/>
              <a:rect l="l" t="t" r="r" b="b"/>
              <a:pathLst>
                <a:path w="2812" h="2803" extrusionOk="0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6"/>
          <p:cNvSpPr txBox="1">
            <a:spLocks noGrp="1"/>
          </p:cNvSpPr>
          <p:nvPr>
            <p:ph type="subTitle" idx="1"/>
          </p:nvPr>
        </p:nvSpPr>
        <p:spPr>
          <a:xfrm>
            <a:off x="720000" y="152646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6"/>
          <p:cNvSpPr txBox="1">
            <a:spLocks noGrp="1"/>
          </p:cNvSpPr>
          <p:nvPr>
            <p:ph type="subTitle" idx="2"/>
          </p:nvPr>
        </p:nvSpPr>
        <p:spPr>
          <a:xfrm>
            <a:off x="3455250" y="152646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6"/>
          <p:cNvSpPr txBox="1">
            <a:spLocks noGrp="1"/>
          </p:cNvSpPr>
          <p:nvPr>
            <p:ph type="subTitle" idx="3"/>
          </p:nvPr>
        </p:nvSpPr>
        <p:spPr>
          <a:xfrm>
            <a:off x="720000" y="3440454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6"/>
          <p:cNvSpPr txBox="1">
            <a:spLocks noGrp="1"/>
          </p:cNvSpPr>
          <p:nvPr>
            <p:ph type="subTitle" idx="4"/>
          </p:nvPr>
        </p:nvSpPr>
        <p:spPr>
          <a:xfrm>
            <a:off x="3455250" y="3440454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6"/>
          <p:cNvSpPr txBox="1">
            <a:spLocks noGrp="1"/>
          </p:cNvSpPr>
          <p:nvPr>
            <p:ph type="subTitle" idx="5"/>
          </p:nvPr>
        </p:nvSpPr>
        <p:spPr>
          <a:xfrm>
            <a:off x="6190500" y="152646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6"/>
          <p:cNvSpPr txBox="1">
            <a:spLocks noGrp="1"/>
          </p:cNvSpPr>
          <p:nvPr>
            <p:ph type="subTitle" idx="6"/>
          </p:nvPr>
        </p:nvSpPr>
        <p:spPr>
          <a:xfrm>
            <a:off x="6190500" y="3440454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6"/>
          <p:cNvSpPr txBox="1">
            <a:spLocks noGrp="1"/>
          </p:cNvSpPr>
          <p:nvPr>
            <p:ph type="subTitle" idx="7"/>
          </p:nvPr>
        </p:nvSpPr>
        <p:spPr>
          <a:xfrm>
            <a:off x="720000" y="1228775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3" name="Google Shape;393;p26"/>
          <p:cNvSpPr txBox="1">
            <a:spLocks noGrp="1"/>
          </p:cNvSpPr>
          <p:nvPr>
            <p:ph type="subTitle" idx="8"/>
          </p:nvPr>
        </p:nvSpPr>
        <p:spPr>
          <a:xfrm>
            <a:off x="3459636" y="1228775"/>
            <a:ext cx="2224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4" name="Google Shape;394;p26"/>
          <p:cNvSpPr txBox="1">
            <a:spLocks noGrp="1"/>
          </p:cNvSpPr>
          <p:nvPr>
            <p:ph type="subTitle" idx="9"/>
          </p:nvPr>
        </p:nvSpPr>
        <p:spPr>
          <a:xfrm>
            <a:off x="6194881" y="1228775"/>
            <a:ext cx="2224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5" name="Google Shape;395;p26"/>
          <p:cNvSpPr txBox="1">
            <a:spLocks noGrp="1"/>
          </p:cNvSpPr>
          <p:nvPr>
            <p:ph type="subTitle" idx="13"/>
          </p:nvPr>
        </p:nvSpPr>
        <p:spPr>
          <a:xfrm>
            <a:off x="720000" y="3139551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6" name="Google Shape;396;p26"/>
          <p:cNvSpPr txBox="1">
            <a:spLocks noGrp="1"/>
          </p:cNvSpPr>
          <p:nvPr>
            <p:ph type="subTitle" idx="14"/>
          </p:nvPr>
        </p:nvSpPr>
        <p:spPr>
          <a:xfrm>
            <a:off x="3459636" y="3139556"/>
            <a:ext cx="2224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7" name="Google Shape;397;p26"/>
          <p:cNvSpPr txBox="1">
            <a:spLocks noGrp="1"/>
          </p:cNvSpPr>
          <p:nvPr>
            <p:ph type="subTitle" idx="15"/>
          </p:nvPr>
        </p:nvSpPr>
        <p:spPr>
          <a:xfrm>
            <a:off x="6194881" y="3139556"/>
            <a:ext cx="2224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8" name="Google Shape;398;p26"/>
          <p:cNvSpPr/>
          <p:nvPr/>
        </p:nvSpPr>
        <p:spPr>
          <a:xfrm>
            <a:off x="-512125" y="0"/>
            <a:ext cx="1386575" cy="1319950"/>
          </a:xfrm>
          <a:custGeom>
            <a:avLst/>
            <a:gdLst/>
            <a:ahLst/>
            <a:cxnLst/>
            <a:rect l="l" t="t" r="r" b="b"/>
            <a:pathLst>
              <a:path w="55463" h="52798" extrusionOk="0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6"/>
          <p:cNvSpPr/>
          <p:nvPr/>
        </p:nvSpPr>
        <p:spPr>
          <a:xfrm>
            <a:off x="-1080400" y="-616825"/>
            <a:ext cx="1954850" cy="1936775"/>
          </a:xfrm>
          <a:custGeom>
            <a:avLst/>
            <a:gdLst/>
            <a:ahLst/>
            <a:cxnLst/>
            <a:rect l="l" t="t" r="r" b="b"/>
            <a:pathLst>
              <a:path w="78194" h="77471" fill="none" extrusionOk="0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w="11150" cap="flat" cmpd="sng">
            <a:solidFill>
              <a:schemeClr val="dk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26"/>
          <p:cNvGrpSpPr/>
          <p:nvPr/>
        </p:nvGrpSpPr>
        <p:grpSpPr>
          <a:xfrm>
            <a:off x="657650" y="173600"/>
            <a:ext cx="539975" cy="614475"/>
            <a:chOff x="3536675" y="2846650"/>
            <a:chExt cx="539975" cy="614475"/>
          </a:xfrm>
        </p:grpSpPr>
        <p:sp>
          <p:nvSpPr>
            <p:cNvPr id="401" name="Google Shape;401;p26"/>
            <p:cNvSpPr/>
            <p:nvPr/>
          </p:nvSpPr>
          <p:spPr>
            <a:xfrm>
              <a:off x="3536675" y="3391050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3693225" y="320975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3849800" y="302820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4006350" y="2846650"/>
              <a:ext cx="70300" cy="70075"/>
            </a:xfrm>
            <a:custGeom>
              <a:avLst/>
              <a:gdLst/>
              <a:ahLst/>
              <a:cxnLst/>
              <a:rect l="l" t="t" r="r" b="b"/>
              <a:pathLst>
                <a:path w="2812" h="2803" extrusionOk="0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6"/>
          <p:cNvSpPr/>
          <p:nvPr/>
        </p:nvSpPr>
        <p:spPr>
          <a:xfrm>
            <a:off x="7324948" y="-266297"/>
            <a:ext cx="1219685" cy="1147397"/>
          </a:xfrm>
          <a:custGeom>
            <a:avLst/>
            <a:gdLst/>
            <a:ahLst/>
            <a:cxnLst/>
            <a:rect l="l" t="t" r="r" b="b"/>
            <a:pathLst>
              <a:path w="40511" h="38110" extrusionOk="0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6"/>
          <p:cNvSpPr/>
          <p:nvPr/>
        </p:nvSpPr>
        <p:spPr>
          <a:xfrm>
            <a:off x="7778175" y="-732812"/>
            <a:ext cx="1782665" cy="1765986"/>
          </a:xfrm>
          <a:custGeom>
            <a:avLst/>
            <a:gdLst/>
            <a:ahLst/>
            <a:cxnLst/>
            <a:rect l="l" t="t" r="r" b="b"/>
            <a:pathLst>
              <a:path w="59210" h="58656" fill="none" extrusionOk="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w="11150" cap="flat" cmpd="sng">
            <a:solidFill>
              <a:schemeClr val="dk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6"/>
          <p:cNvSpPr/>
          <p:nvPr/>
        </p:nvSpPr>
        <p:spPr>
          <a:xfrm>
            <a:off x="8504958" y="566829"/>
            <a:ext cx="329109" cy="329092"/>
          </a:xfrm>
          <a:custGeom>
            <a:avLst/>
            <a:gdLst/>
            <a:ahLst/>
            <a:cxnLst/>
            <a:rect l="l" t="t" r="r" b="b"/>
            <a:pathLst>
              <a:path w="20413" h="20412" extrusionOk="0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6"/>
          <p:cNvSpPr/>
          <p:nvPr/>
        </p:nvSpPr>
        <p:spPr>
          <a:xfrm>
            <a:off x="5128674" y="4656776"/>
            <a:ext cx="714715" cy="672356"/>
          </a:xfrm>
          <a:custGeom>
            <a:avLst/>
            <a:gdLst/>
            <a:ahLst/>
            <a:cxnLst/>
            <a:rect l="l" t="t" r="r" b="b"/>
            <a:pathLst>
              <a:path w="40511" h="38110" extrusionOk="0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2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"/>
          <p:cNvSpPr/>
          <p:nvPr/>
        </p:nvSpPr>
        <p:spPr>
          <a:xfrm>
            <a:off x="883304" y="-1068680"/>
            <a:ext cx="1775192" cy="1669980"/>
          </a:xfrm>
          <a:custGeom>
            <a:avLst/>
            <a:gdLst/>
            <a:ahLst/>
            <a:cxnLst/>
            <a:rect l="l" t="t" r="r" b="b"/>
            <a:pathLst>
              <a:path w="40511" h="38110" extrusionOk="0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-441975" y="-1454174"/>
            <a:ext cx="2594582" cy="2570306"/>
          </a:xfrm>
          <a:custGeom>
            <a:avLst/>
            <a:gdLst/>
            <a:ahLst/>
            <a:cxnLst/>
            <a:rect l="l" t="t" r="r" b="b"/>
            <a:pathLst>
              <a:path w="59210" h="58656" fill="none" extrusionOk="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w="11150" cap="flat" cmpd="sng">
            <a:solidFill>
              <a:srgbClr val="032026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6816398" y="4316015"/>
            <a:ext cx="1219685" cy="1147397"/>
          </a:xfrm>
          <a:custGeom>
            <a:avLst/>
            <a:gdLst/>
            <a:ahLst/>
            <a:cxnLst/>
            <a:rect l="l" t="t" r="r" b="b"/>
            <a:pathLst>
              <a:path w="40511" h="38110" extrusionOk="0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7269625" y="3849500"/>
            <a:ext cx="1782665" cy="1765986"/>
          </a:xfrm>
          <a:custGeom>
            <a:avLst/>
            <a:gdLst/>
            <a:ahLst/>
            <a:cxnLst/>
            <a:rect l="l" t="t" r="r" b="b"/>
            <a:pathLst>
              <a:path w="59210" h="58656" fill="none" extrusionOk="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w="11150" cap="flat" cmpd="sng">
            <a:solidFill>
              <a:schemeClr val="dk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29"/>
          <p:cNvGrpSpPr/>
          <p:nvPr/>
        </p:nvGrpSpPr>
        <p:grpSpPr>
          <a:xfrm rot="129289">
            <a:off x="6401564" y="4648426"/>
            <a:ext cx="539954" cy="614229"/>
            <a:chOff x="2164400" y="2320325"/>
            <a:chExt cx="539950" cy="614225"/>
          </a:xfrm>
        </p:grpSpPr>
        <p:sp>
          <p:nvSpPr>
            <p:cNvPr id="459" name="Google Shape;459;p29"/>
            <p:cNvSpPr/>
            <p:nvPr/>
          </p:nvSpPr>
          <p:spPr>
            <a:xfrm>
              <a:off x="2164400" y="2864500"/>
              <a:ext cx="70275" cy="70050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2320950" y="2683175"/>
              <a:ext cx="70275" cy="69850"/>
            </a:xfrm>
            <a:custGeom>
              <a:avLst/>
              <a:gdLst/>
              <a:ahLst/>
              <a:cxnLst/>
              <a:rect l="l" t="t" r="r" b="b"/>
              <a:pathLst>
                <a:path w="2811" h="2794" extrusionOk="0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2477525" y="2501625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2634075" y="2320325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9"/>
          <p:cNvSpPr/>
          <p:nvPr/>
        </p:nvSpPr>
        <p:spPr>
          <a:xfrm>
            <a:off x="8723183" y="4403416"/>
            <a:ext cx="329109" cy="329092"/>
          </a:xfrm>
          <a:custGeom>
            <a:avLst/>
            <a:gdLst/>
            <a:ahLst/>
            <a:cxnLst/>
            <a:rect l="l" t="t" r="r" b="b"/>
            <a:pathLst>
              <a:path w="20413" h="20412" extrusionOk="0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"/>
          <p:cNvSpPr/>
          <p:nvPr/>
        </p:nvSpPr>
        <p:spPr>
          <a:xfrm>
            <a:off x="7605538" y="-297475"/>
            <a:ext cx="1421150" cy="1343175"/>
          </a:xfrm>
          <a:custGeom>
            <a:avLst/>
            <a:gdLst/>
            <a:ahLst/>
            <a:cxnLst/>
            <a:rect l="l" t="t" r="r" b="b"/>
            <a:pathLst>
              <a:path w="56846" h="53727" extrusionOk="0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7383388" y="-1252325"/>
            <a:ext cx="1955075" cy="1936775"/>
          </a:xfrm>
          <a:custGeom>
            <a:avLst/>
            <a:gdLst/>
            <a:ahLst/>
            <a:cxnLst/>
            <a:rect l="l" t="t" r="r" b="b"/>
            <a:pathLst>
              <a:path w="78203" h="77471" fill="none" extrusionOk="0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w="11150" cap="flat" cmpd="sng">
            <a:solidFill>
              <a:schemeClr val="dk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30"/>
          <p:cNvGrpSpPr/>
          <p:nvPr/>
        </p:nvGrpSpPr>
        <p:grpSpPr>
          <a:xfrm>
            <a:off x="8654213" y="67100"/>
            <a:ext cx="539950" cy="614225"/>
            <a:chOff x="2164400" y="2320325"/>
            <a:chExt cx="539950" cy="614225"/>
          </a:xfrm>
        </p:grpSpPr>
        <p:sp>
          <p:nvSpPr>
            <p:cNvPr id="468" name="Google Shape;468;p30"/>
            <p:cNvSpPr/>
            <p:nvPr/>
          </p:nvSpPr>
          <p:spPr>
            <a:xfrm>
              <a:off x="2164400" y="2864500"/>
              <a:ext cx="70275" cy="70050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2320950" y="2683175"/>
              <a:ext cx="70275" cy="69850"/>
            </a:xfrm>
            <a:custGeom>
              <a:avLst/>
              <a:gdLst/>
              <a:ahLst/>
              <a:cxnLst/>
              <a:rect l="l" t="t" r="r" b="b"/>
              <a:pathLst>
                <a:path w="2811" h="2794" extrusionOk="0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2477525" y="2501625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2634075" y="2320325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30"/>
          <p:cNvSpPr/>
          <p:nvPr/>
        </p:nvSpPr>
        <p:spPr>
          <a:xfrm>
            <a:off x="212013" y="4420500"/>
            <a:ext cx="510325" cy="510300"/>
          </a:xfrm>
          <a:custGeom>
            <a:avLst/>
            <a:gdLst/>
            <a:ahLst/>
            <a:cxnLst/>
            <a:rect l="l" t="t" r="r" b="b"/>
            <a:pathLst>
              <a:path w="20413" h="20412" extrusionOk="0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" name="Google Shape;473;p30"/>
          <p:cNvGrpSpPr/>
          <p:nvPr/>
        </p:nvGrpSpPr>
        <p:grpSpPr>
          <a:xfrm>
            <a:off x="182388" y="3542425"/>
            <a:ext cx="539950" cy="614225"/>
            <a:chOff x="2164400" y="2320325"/>
            <a:chExt cx="539950" cy="614225"/>
          </a:xfrm>
        </p:grpSpPr>
        <p:sp>
          <p:nvSpPr>
            <p:cNvPr id="474" name="Google Shape;474;p30"/>
            <p:cNvSpPr/>
            <p:nvPr/>
          </p:nvSpPr>
          <p:spPr>
            <a:xfrm>
              <a:off x="2164400" y="2864500"/>
              <a:ext cx="70275" cy="70050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2320950" y="2683175"/>
              <a:ext cx="70275" cy="69850"/>
            </a:xfrm>
            <a:custGeom>
              <a:avLst/>
              <a:gdLst/>
              <a:ahLst/>
              <a:cxnLst/>
              <a:rect l="l" t="t" r="r" b="b"/>
              <a:pathLst>
                <a:path w="2811" h="2794" extrusionOk="0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2477525" y="2501625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2634075" y="2320325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>
            <a:spLocks noGrp="1"/>
          </p:cNvSpPr>
          <p:nvPr>
            <p:ph type="pic" idx="2"/>
          </p:nvPr>
        </p:nvSpPr>
        <p:spPr>
          <a:xfrm>
            <a:off x="916375" y="680850"/>
            <a:ext cx="3057900" cy="37764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3"/>
          <p:cNvSpPr/>
          <p:nvPr/>
        </p:nvSpPr>
        <p:spPr>
          <a:xfrm>
            <a:off x="7440775" y="481650"/>
            <a:ext cx="1421150" cy="1343175"/>
          </a:xfrm>
          <a:custGeom>
            <a:avLst/>
            <a:gdLst/>
            <a:ahLst/>
            <a:cxnLst/>
            <a:rect l="l" t="t" r="r" b="b"/>
            <a:pathLst>
              <a:path w="56846" h="53727" extrusionOk="0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218625" y="-473200"/>
            <a:ext cx="1955075" cy="1936775"/>
          </a:xfrm>
          <a:custGeom>
            <a:avLst/>
            <a:gdLst/>
            <a:ahLst/>
            <a:cxnLst/>
            <a:rect l="l" t="t" r="r" b="b"/>
            <a:pathLst>
              <a:path w="78203" h="77471" fill="none" extrusionOk="0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w="11150" cap="flat" cmpd="sng">
            <a:solidFill>
              <a:srgbClr val="032026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8489450" y="846225"/>
            <a:ext cx="539950" cy="614225"/>
            <a:chOff x="2164400" y="2320325"/>
            <a:chExt cx="539950" cy="614225"/>
          </a:xfrm>
        </p:grpSpPr>
        <p:sp>
          <p:nvSpPr>
            <p:cNvPr id="33" name="Google Shape;33;p3"/>
            <p:cNvSpPr/>
            <p:nvPr/>
          </p:nvSpPr>
          <p:spPr>
            <a:xfrm>
              <a:off x="2164400" y="2864500"/>
              <a:ext cx="70275" cy="70050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320950" y="2683175"/>
              <a:ext cx="70275" cy="69850"/>
            </a:xfrm>
            <a:custGeom>
              <a:avLst/>
              <a:gdLst/>
              <a:ahLst/>
              <a:cxnLst/>
              <a:rect l="l" t="t" r="r" b="b"/>
              <a:pathLst>
                <a:path w="2811" h="2794" extrusionOk="0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477525" y="2501625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634075" y="2320325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/>
          <p:nvPr/>
        </p:nvSpPr>
        <p:spPr>
          <a:xfrm>
            <a:off x="7397050" y="118050"/>
            <a:ext cx="510325" cy="510300"/>
          </a:xfrm>
          <a:custGeom>
            <a:avLst/>
            <a:gdLst/>
            <a:ahLst/>
            <a:cxnLst/>
            <a:rect l="l" t="t" r="r" b="b"/>
            <a:pathLst>
              <a:path w="20413" h="20412" extrusionOk="0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35658" y="90566"/>
            <a:ext cx="329109" cy="329092"/>
          </a:xfrm>
          <a:custGeom>
            <a:avLst/>
            <a:gdLst/>
            <a:ahLst/>
            <a:cxnLst/>
            <a:rect l="l" t="t" r="r" b="b"/>
            <a:pathLst>
              <a:path w="20413" h="20412" extrusionOk="0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 w="9525" cap="flat" cmpd="sng">
            <a:solidFill>
              <a:srgbClr val="F252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312350" y="187938"/>
            <a:ext cx="539975" cy="614475"/>
            <a:chOff x="3536675" y="2846650"/>
            <a:chExt cx="539975" cy="614475"/>
          </a:xfrm>
        </p:grpSpPr>
        <p:sp>
          <p:nvSpPr>
            <p:cNvPr id="40" name="Google Shape;40;p3"/>
            <p:cNvSpPr/>
            <p:nvPr/>
          </p:nvSpPr>
          <p:spPr>
            <a:xfrm>
              <a:off x="3536675" y="3391050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693225" y="320975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849800" y="302820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006350" y="2846650"/>
              <a:ext cx="70300" cy="70075"/>
            </a:xfrm>
            <a:custGeom>
              <a:avLst/>
              <a:gdLst/>
              <a:ahLst/>
              <a:cxnLst/>
              <a:rect l="l" t="t" r="r" b="b"/>
              <a:pathLst>
                <a:path w="2812" h="2803" extrusionOk="0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/>
          <p:nvPr/>
        </p:nvSpPr>
        <p:spPr>
          <a:xfrm>
            <a:off x="7198625" y="4320600"/>
            <a:ext cx="1386575" cy="1319950"/>
          </a:xfrm>
          <a:custGeom>
            <a:avLst/>
            <a:gdLst/>
            <a:ahLst/>
            <a:cxnLst/>
            <a:rect l="l" t="t" r="r" b="b"/>
            <a:pathLst>
              <a:path w="55463" h="52798" extrusionOk="0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7128375" y="4484175"/>
            <a:ext cx="1954850" cy="1936775"/>
          </a:xfrm>
          <a:custGeom>
            <a:avLst/>
            <a:gdLst/>
            <a:ahLst/>
            <a:cxnLst/>
            <a:rect l="l" t="t" r="r" b="b"/>
            <a:pathLst>
              <a:path w="78194" h="77471" fill="none" extrusionOk="0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w="11150" cap="flat" cmpd="sng">
            <a:solidFill>
              <a:srgbClr val="032026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8368400" y="4494200"/>
            <a:ext cx="539975" cy="614475"/>
            <a:chOff x="3536675" y="2846650"/>
            <a:chExt cx="539975" cy="614475"/>
          </a:xfrm>
        </p:grpSpPr>
        <p:sp>
          <p:nvSpPr>
            <p:cNvPr id="47" name="Google Shape;47;p3"/>
            <p:cNvSpPr/>
            <p:nvPr/>
          </p:nvSpPr>
          <p:spPr>
            <a:xfrm>
              <a:off x="3536675" y="3391050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693225" y="320975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849800" y="302820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006350" y="2846650"/>
              <a:ext cx="70300" cy="70075"/>
            </a:xfrm>
            <a:custGeom>
              <a:avLst/>
              <a:gdLst/>
              <a:ahLst/>
              <a:cxnLst/>
              <a:rect l="l" t="t" r="r" b="b"/>
              <a:pathLst>
                <a:path w="2812" h="2803" extrusionOk="0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4502524" y="2532238"/>
            <a:ext cx="3376500" cy="12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title" idx="3" hasCustomPrompt="1"/>
          </p:nvPr>
        </p:nvSpPr>
        <p:spPr>
          <a:xfrm>
            <a:off x="4502525" y="929750"/>
            <a:ext cx="1645800" cy="14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720000" y="1133050"/>
            <a:ext cx="77040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anrope"/>
              <a:buChar char="○"/>
              <a:defRPr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  <a:defRPr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  <a:defRPr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7324948" y="-266297"/>
            <a:ext cx="1219685" cy="1147397"/>
          </a:xfrm>
          <a:custGeom>
            <a:avLst/>
            <a:gdLst/>
            <a:ahLst/>
            <a:cxnLst/>
            <a:rect l="l" t="t" r="r" b="b"/>
            <a:pathLst>
              <a:path w="40511" h="38110" extrusionOk="0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7259400" y="4090325"/>
            <a:ext cx="1386575" cy="1319950"/>
          </a:xfrm>
          <a:custGeom>
            <a:avLst/>
            <a:gdLst/>
            <a:ahLst/>
            <a:cxnLst/>
            <a:rect l="l" t="t" r="r" b="b"/>
            <a:pathLst>
              <a:path w="55463" h="52798" extrusionOk="0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189150" y="4253900"/>
            <a:ext cx="1954850" cy="1936775"/>
          </a:xfrm>
          <a:custGeom>
            <a:avLst/>
            <a:gdLst/>
            <a:ahLst/>
            <a:cxnLst/>
            <a:rect l="l" t="t" r="r" b="b"/>
            <a:pathLst>
              <a:path w="78194" h="77471" fill="none" extrusionOk="0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w="11150" cap="flat" cmpd="sng">
            <a:solidFill>
              <a:srgbClr val="032026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4"/>
          <p:cNvGrpSpPr/>
          <p:nvPr/>
        </p:nvGrpSpPr>
        <p:grpSpPr>
          <a:xfrm>
            <a:off x="8429175" y="4263925"/>
            <a:ext cx="539975" cy="614475"/>
            <a:chOff x="3536675" y="2846650"/>
            <a:chExt cx="539975" cy="614475"/>
          </a:xfrm>
        </p:grpSpPr>
        <p:sp>
          <p:nvSpPr>
            <p:cNvPr id="60" name="Google Shape;60;p4"/>
            <p:cNvSpPr/>
            <p:nvPr/>
          </p:nvSpPr>
          <p:spPr>
            <a:xfrm>
              <a:off x="3536675" y="3391050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693225" y="320975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849800" y="302820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006350" y="2846650"/>
              <a:ext cx="70300" cy="70075"/>
            </a:xfrm>
            <a:custGeom>
              <a:avLst/>
              <a:gdLst/>
              <a:ahLst/>
              <a:cxnLst/>
              <a:rect l="l" t="t" r="r" b="b"/>
              <a:pathLst>
                <a:path w="2812" h="2803" extrusionOk="0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4"/>
          <p:cNvSpPr/>
          <p:nvPr/>
        </p:nvSpPr>
        <p:spPr>
          <a:xfrm>
            <a:off x="-289051" y="4414126"/>
            <a:ext cx="714715" cy="672356"/>
          </a:xfrm>
          <a:custGeom>
            <a:avLst/>
            <a:gdLst/>
            <a:ahLst/>
            <a:cxnLst/>
            <a:rect l="l" t="t" r="r" b="b"/>
            <a:pathLst>
              <a:path w="40511" h="38110" extrusionOk="0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6682533" y="210404"/>
            <a:ext cx="329109" cy="329092"/>
          </a:xfrm>
          <a:custGeom>
            <a:avLst/>
            <a:gdLst/>
            <a:ahLst/>
            <a:cxnLst/>
            <a:rect l="l" t="t" r="r" b="b"/>
            <a:pathLst>
              <a:path w="20413" h="20412" extrusionOk="0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 w="9525" cap="flat" cmpd="sng">
            <a:solidFill>
              <a:srgbClr val="F38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4"/>
          <p:cNvGrpSpPr/>
          <p:nvPr/>
        </p:nvGrpSpPr>
        <p:grpSpPr>
          <a:xfrm>
            <a:off x="-201675" y="266613"/>
            <a:ext cx="539975" cy="614475"/>
            <a:chOff x="3536675" y="2846650"/>
            <a:chExt cx="539975" cy="614475"/>
          </a:xfrm>
        </p:grpSpPr>
        <p:sp>
          <p:nvSpPr>
            <p:cNvPr id="67" name="Google Shape;67;p4"/>
            <p:cNvSpPr/>
            <p:nvPr/>
          </p:nvSpPr>
          <p:spPr>
            <a:xfrm>
              <a:off x="3536675" y="3391050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3693225" y="320975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849800" y="302820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006350" y="2846650"/>
              <a:ext cx="70300" cy="70075"/>
            </a:xfrm>
            <a:custGeom>
              <a:avLst/>
              <a:gdLst/>
              <a:ahLst/>
              <a:cxnLst/>
              <a:rect l="l" t="t" r="r" b="b"/>
              <a:pathLst>
                <a:path w="2812" h="2803" extrusionOk="0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4"/>
          <p:cNvSpPr/>
          <p:nvPr/>
        </p:nvSpPr>
        <p:spPr>
          <a:xfrm>
            <a:off x="7778175" y="-732812"/>
            <a:ext cx="1782665" cy="1765986"/>
          </a:xfrm>
          <a:custGeom>
            <a:avLst/>
            <a:gdLst/>
            <a:ahLst/>
            <a:cxnLst/>
            <a:rect l="l" t="t" r="r" b="b"/>
            <a:pathLst>
              <a:path w="59210" h="58656" fill="none" extrusionOk="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w="11150" cap="flat" cmpd="sng">
            <a:solidFill>
              <a:srgbClr val="032026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1425" y="445025"/>
            <a:ext cx="770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4707537" y="2597275"/>
            <a:ext cx="2505600" cy="149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2"/>
          </p:nvPr>
        </p:nvSpPr>
        <p:spPr>
          <a:xfrm>
            <a:off x="1930863" y="2597287"/>
            <a:ext cx="2505600" cy="149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3"/>
          </p:nvPr>
        </p:nvSpPr>
        <p:spPr>
          <a:xfrm>
            <a:off x="1930863" y="2095513"/>
            <a:ext cx="25056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4"/>
          </p:nvPr>
        </p:nvSpPr>
        <p:spPr>
          <a:xfrm>
            <a:off x="4707538" y="2095050"/>
            <a:ext cx="2505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-123325" y="568225"/>
            <a:ext cx="1421150" cy="1343175"/>
          </a:xfrm>
          <a:custGeom>
            <a:avLst/>
            <a:gdLst/>
            <a:ahLst/>
            <a:cxnLst/>
            <a:rect l="l" t="t" r="r" b="b"/>
            <a:pathLst>
              <a:path w="56846" h="53727" extrusionOk="0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-345475" y="-386625"/>
            <a:ext cx="1955075" cy="1936775"/>
          </a:xfrm>
          <a:custGeom>
            <a:avLst/>
            <a:gdLst/>
            <a:ahLst/>
            <a:cxnLst/>
            <a:rect l="l" t="t" r="r" b="b"/>
            <a:pathLst>
              <a:path w="78203" h="77471" fill="none" extrusionOk="0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w="11150" cap="flat" cmpd="sng">
            <a:solidFill>
              <a:srgbClr val="032026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5"/>
          <p:cNvGrpSpPr/>
          <p:nvPr/>
        </p:nvGrpSpPr>
        <p:grpSpPr>
          <a:xfrm>
            <a:off x="925350" y="932800"/>
            <a:ext cx="539950" cy="614225"/>
            <a:chOff x="2164400" y="2320325"/>
            <a:chExt cx="539950" cy="614225"/>
          </a:xfrm>
        </p:grpSpPr>
        <p:sp>
          <p:nvSpPr>
            <p:cNvPr id="81" name="Google Shape;81;p5"/>
            <p:cNvSpPr/>
            <p:nvPr/>
          </p:nvSpPr>
          <p:spPr>
            <a:xfrm>
              <a:off x="2164400" y="2864500"/>
              <a:ext cx="70275" cy="70050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2320950" y="2683175"/>
              <a:ext cx="70275" cy="69850"/>
            </a:xfrm>
            <a:custGeom>
              <a:avLst/>
              <a:gdLst/>
              <a:ahLst/>
              <a:cxnLst/>
              <a:rect l="l" t="t" r="r" b="b"/>
              <a:pathLst>
                <a:path w="2811" h="2794" extrusionOk="0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2477525" y="2501625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2634075" y="2320325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5"/>
          <p:cNvSpPr/>
          <p:nvPr/>
        </p:nvSpPr>
        <p:spPr>
          <a:xfrm>
            <a:off x="-167050" y="204625"/>
            <a:ext cx="510325" cy="510300"/>
          </a:xfrm>
          <a:custGeom>
            <a:avLst/>
            <a:gdLst/>
            <a:ahLst/>
            <a:cxnLst/>
            <a:rect l="l" t="t" r="r" b="b"/>
            <a:pathLst>
              <a:path w="20413" h="20412" extrusionOk="0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5"/>
          <p:cNvGrpSpPr/>
          <p:nvPr/>
        </p:nvGrpSpPr>
        <p:grpSpPr>
          <a:xfrm>
            <a:off x="-57612" y="4463388"/>
            <a:ext cx="539975" cy="614475"/>
            <a:chOff x="3536675" y="2846650"/>
            <a:chExt cx="539975" cy="614475"/>
          </a:xfrm>
        </p:grpSpPr>
        <p:sp>
          <p:nvSpPr>
            <p:cNvPr id="87" name="Google Shape;87;p5"/>
            <p:cNvSpPr/>
            <p:nvPr/>
          </p:nvSpPr>
          <p:spPr>
            <a:xfrm>
              <a:off x="3536675" y="3391050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693225" y="320975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849800" y="302820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006350" y="2846650"/>
              <a:ext cx="70300" cy="70075"/>
            </a:xfrm>
            <a:custGeom>
              <a:avLst/>
              <a:gdLst/>
              <a:ahLst/>
              <a:cxnLst/>
              <a:rect l="l" t="t" r="r" b="b"/>
              <a:pathLst>
                <a:path w="2812" h="2803" extrusionOk="0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7548175" y="4152600"/>
            <a:ext cx="1386575" cy="1319950"/>
          </a:xfrm>
          <a:custGeom>
            <a:avLst/>
            <a:gdLst/>
            <a:ahLst/>
            <a:cxnLst/>
            <a:rect l="l" t="t" r="r" b="b"/>
            <a:pathLst>
              <a:path w="55463" h="52798" extrusionOk="0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7699550" y="4056450"/>
            <a:ext cx="1954850" cy="1936775"/>
          </a:xfrm>
          <a:custGeom>
            <a:avLst/>
            <a:gdLst/>
            <a:ahLst/>
            <a:cxnLst/>
            <a:rect l="l" t="t" r="r" b="b"/>
            <a:pathLst>
              <a:path w="78194" h="77471" fill="none" extrusionOk="0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w="11150" cap="flat" cmpd="sng">
            <a:solidFill>
              <a:srgbClr val="032026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5"/>
          <p:cNvGrpSpPr/>
          <p:nvPr/>
        </p:nvGrpSpPr>
        <p:grpSpPr>
          <a:xfrm rot="218440">
            <a:off x="8351646" y="3626138"/>
            <a:ext cx="539985" cy="614486"/>
            <a:chOff x="3536675" y="2846650"/>
            <a:chExt cx="539975" cy="614475"/>
          </a:xfrm>
        </p:grpSpPr>
        <p:sp>
          <p:nvSpPr>
            <p:cNvPr id="94" name="Google Shape;94;p5"/>
            <p:cNvSpPr/>
            <p:nvPr/>
          </p:nvSpPr>
          <p:spPr>
            <a:xfrm>
              <a:off x="3536675" y="3391050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3693225" y="320975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849800" y="302820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006350" y="2846650"/>
              <a:ext cx="70300" cy="70075"/>
            </a:xfrm>
            <a:custGeom>
              <a:avLst/>
              <a:gdLst/>
              <a:ahLst/>
              <a:cxnLst/>
              <a:rect l="l" t="t" r="r" b="b"/>
              <a:pathLst>
                <a:path w="2812" h="2803" extrusionOk="0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62600" y="774975"/>
            <a:ext cx="36651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762600" y="2048551"/>
            <a:ext cx="4294800" cy="24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7449488" y="4101150"/>
            <a:ext cx="1386575" cy="1319950"/>
          </a:xfrm>
          <a:custGeom>
            <a:avLst/>
            <a:gdLst/>
            <a:ahLst/>
            <a:cxnLst/>
            <a:rect l="l" t="t" r="r" b="b"/>
            <a:pathLst>
              <a:path w="55463" h="52798" extrusionOk="0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7379238" y="4264725"/>
            <a:ext cx="1954850" cy="1936775"/>
          </a:xfrm>
          <a:custGeom>
            <a:avLst/>
            <a:gdLst/>
            <a:ahLst/>
            <a:cxnLst/>
            <a:rect l="l" t="t" r="r" b="b"/>
            <a:pathLst>
              <a:path w="78194" h="77471" fill="none" extrusionOk="0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w="11150" cap="flat" cmpd="sng">
            <a:solidFill>
              <a:srgbClr val="032026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8619263" y="4274750"/>
            <a:ext cx="539975" cy="614475"/>
            <a:chOff x="3536675" y="2846650"/>
            <a:chExt cx="539975" cy="614475"/>
          </a:xfrm>
        </p:grpSpPr>
        <p:sp>
          <p:nvSpPr>
            <p:cNvPr id="116" name="Google Shape;116;p7"/>
            <p:cNvSpPr/>
            <p:nvPr/>
          </p:nvSpPr>
          <p:spPr>
            <a:xfrm>
              <a:off x="3536675" y="3391050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3693225" y="320975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849800" y="302820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006350" y="2846650"/>
              <a:ext cx="70300" cy="70075"/>
            </a:xfrm>
            <a:custGeom>
              <a:avLst/>
              <a:gdLst/>
              <a:ahLst/>
              <a:cxnLst/>
              <a:rect l="l" t="t" r="r" b="b"/>
              <a:pathLst>
                <a:path w="2812" h="2803" extrusionOk="0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7"/>
          <p:cNvGrpSpPr/>
          <p:nvPr/>
        </p:nvGrpSpPr>
        <p:grpSpPr>
          <a:xfrm>
            <a:off x="177300" y="4606663"/>
            <a:ext cx="539950" cy="614225"/>
            <a:chOff x="2164400" y="2320325"/>
            <a:chExt cx="539950" cy="614225"/>
          </a:xfrm>
        </p:grpSpPr>
        <p:sp>
          <p:nvSpPr>
            <p:cNvPr id="121" name="Google Shape;121;p7"/>
            <p:cNvSpPr/>
            <p:nvPr/>
          </p:nvSpPr>
          <p:spPr>
            <a:xfrm>
              <a:off x="2164400" y="2864500"/>
              <a:ext cx="70275" cy="70050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2320950" y="2683175"/>
              <a:ext cx="70275" cy="69850"/>
            </a:xfrm>
            <a:custGeom>
              <a:avLst/>
              <a:gdLst/>
              <a:ahLst/>
              <a:cxnLst/>
              <a:rect l="l" t="t" r="r" b="b"/>
              <a:pathLst>
                <a:path w="2811" h="2794" extrusionOk="0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2477525" y="2501625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2634075" y="2320325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7"/>
          <p:cNvSpPr/>
          <p:nvPr/>
        </p:nvSpPr>
        <p:spPr>
          <a:xfrm>
            <a:off x="-719300" y="200125"/>
            <a:ext cx="1386575" cy="1319950"/>
          </a:xfrm>
          <a:custGeom>
            <a:avLst/>
            <a:gdLst/>
            <a:ahLst/>
            <a:cxnLst/>
            <a:rect l="l" t="t" r="r" b="b"/>
            <a:pathLst>
              <a:path w="55463" h="52798" extrusionOk="0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-1233425" y="-512825"/>
            <a:ext cx="1954850" cy="1936775"/>
          </a:xfrm>
          <a:custGeom>
            <a:avLst/>
            <a:gdLst/>
            <a:ahLst/>
            <a:cxnLst/>
            <a:rect l="l" t="t" r="r" b="b"/>
            <a:pathLst>
              <a:path w="78194" h="77471" fill="none" extrusionOk="0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w="11150" cap="flat" cmpd="sng">
            <a:solidFill>
              <a:srgbClr val="032026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7"/>
          <p:cNvGrpSpPr/>
          <p:nvPr/>
        </p:nvGrpSpPr>
        <p:grpSpPr>
          <a:xfrm>
            <a:off x="717250" y="100938"/>
            <a:ext cx="539975" cy="614475"/>
            <a:chOff x="3536675" y="2846650"/>
            <a:chExt cx="539975" cy="614475"/>
          </a:xfrm>
        </p:grpSpPr>
        <p:sp>
          <p:nvSpPr>
            <p:cNvPr id="128" name="Google Shape;128;p7"/>
            <p:cNvSpPr/>
            <p:nvPr/>
          </p:nvSpPr>
          <p:spPr>
            <a:xfrm>
              <a:off x="3536675" y="3391050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693225" y="320975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3849800" y="302820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4006350" y="2846650"/>
              <a:ext cx="70300" cy="70075"/>
            </a:xfrm>
            <a:custGeom>
              <a:avLst/>
              <a:gdLst/>
              <a:ahLst/>
              <a:cxnLst/>
              <a:rect l="l" t="t" r="r" b="b"/>
              <a:pathLst>
                <a:path w="2812" h="2803" extrusionOk="0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7"/>
          <p:cNvSpPr/>
          <p:nvPr/>
        </p:nvSpPr>
        <p:spPr>
          <a:xfrm>
            <a:off x="7977088" y="200413"/>
            <a:ext cx="510325" cy="510300"/>
          </a:xfrm>
          <a:custGeom>
            <a:avLst/>
            <a:gdLst/>
            <a:ahLst/>
            <a:cxnLst/>
            <a:rect l="l" t="t" r="r" b="b"/>
            <a:pathLst>
              <a:path w="20413" h="20412" extrusionOk="0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"/>
          <p:cNvSpPr>
            <a:spLocks noGrp="1"/>
          </p:cNvSpPr>
          <p:nvPr>
            <p:ph type="pic" idx="2"/>
          </p:nvPr>
        </p:nvSpPr>
        <p:spPr>
          <a:xfrm rot="351">
            <a:off x="5233925" y="1103925"/>
            <a:ext cx="2937900" cy="3264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-582675" y="4157188"/>
            <a:ext cx="1421150" cy="1343175"/>
          </a:xfrm>
          <a:custGeom>
            <a:avLst/>
            <a:gdLst/>
            <a:ahLst/>
            <a:cxnLst/>
            <a:rect l="l" t="t" r="r" b="b"/>
            <a:pathLst>
              <a:path w="56846" h="53727" extrusionOk="0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-804825" y="3202338"/>
            <a:ext cx="1955075" cy="1936775"/>
          </a:xfrm>
          <a:custGeom>
            <a:avLst/>
            <a:gdLst/>
            <a:ahLst/>
            <a:cxnLst/>
            <a:rect l="l" t="t" r="r" b="b"/>
            <a:pathLst>
              <a:path w="78203" h="77471" fill="none" extrusionOk="0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w="11150" cap="flat" cmpd="sng">
            <a:solidFill>
              <a:schemeClr val="dk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8"/>
          <p:cNvGrpSpPr/>
          <p:nvPr/>
        </p:nvGrpSpPr>
        <p:grpSpPr>
          <a:xfrm rot="278767">
            <a:off x="466056" y="4521662"/>
            <a:ext cx="539942" cy="614216"/>
            <a:chOff x="2164400" y="2320325"/>
            <a:chExt cx="539950" cy="614225"/>
          </a:xfrm>
        </p:grpSpPr>
        <p:sp>
          <p:nvSpPr>
            <p:cNvPr id="139" name="Google Shape;139;p8"/>
            <p:cNvSpPr/>
            <p:nvPr/>
          </p:nvSpPr>
          <p:spPr>
            <a:xfrm>
              <a:off x="2164400" y="2864500"/>
              <a:ext cx="70275" cy="70050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320950" y="2683175"/>
              <a:ext cx="70275" cy="69850"/>
            </a:xfrm>
            <a:custGeom>
              <a:avLst/>
              <a:gdLst/>
              <a:ahLst/>
              <a:cxnLst/>
              <a:rect l="l" t="t" r="r" b="b"/>
              <a:pathLst>
                <a:path w="2811" h="2794" extrusionOk="0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477525" y="2501625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634075" y="2320325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8"/>
          <p:cNvSpPr/>
          <p:nvPr/>
        </p:nvSpPr>
        <p:spPr>
          <a:xfrm>
            <a:off x="7324948" y="-266297"/>
            <a:ext cx="1219685" cy="1147397"/>
          </a:xfrm>
          <a:custGeom>
            <a:avLst/>
            <a:gdLst/>
            <a:ahLst/>
            <a:cxnLst/>
            <a:rect l="l" t="t" r="r" b="b"/>
            <a:pathLst>
              <a:path w="40511" h="38110" extrusionOk="0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8544633" y="1146779"/>
            <a:ext cx="329109" cy="329092"/>
          </a:xfrm>
          <a:custGeom>
            <a:avLst/>
            <a:gdLst/>
            <a:ahLst/>
            <a:cxnLst/>
            <a:rect l="l" t="t" r="r" b="b"/>
            <a:pathLst>
              <a:path w="20413" h="20412" extrusionOk="0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 w="9525" cap="flat" cmpd="sng">
            <a:solidFill>
              <a:srgbClr val="F38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7778175" y="-732812"/>
            <a:ext cx="1782665" cy="1765986"/>
          </a:xfrm>
          <a:custGeom>
            <a:avLst/>
            <a:gdLst/>
            <a:ahLst/>
            <a:cxnLst/>
            <a:rect l="l" t="t" r="r" b="b"/>
            <a:pathLst>
              <a:path w="59210" h="58656" fill="none" extrusionOk="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w="11150" cap="flat" cmpd="sng">
            <a:solidFill>
              <a:srgbClr val="032026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7411075" y="4398025"/>
            <a:ext cx="1421150" cy="1343175"/>
          </a:xfrm>
          <a:custGeom>
            <a:avLst/>
            <a:gdLst/>
            <a:ahLst/>
            <a:cxnLst/>
            <a:rect l="l" t="t" r="r" b="b"/>
            <a:pathLst>
              <a:path w="56846" h="53727" extrusionOk="0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188925" y="3443175"/>
            <a:ext cx="1955075" cy="1936775"/>
          </a:xfrm>
          <a:custGeom>
            <a:avLst/>
            <a:gdLst/>
            <a:ahLst/>
            <a:cxnLst/>
            <a:rect l="l" t="t" r="r" b="b"/>
            <a:pathLst>
              <a:path w="78203" h="77471" fill="none" extrusionOk="0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w="11150" cap="flat" cmpd="sng">
            <a:solidFill>
              <a:srgbClr val="032026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9"/>
          <p:cNvGrpSpPr/>
          <p:nvPr/>
        </p:nvGrpSpPr>
        <p:grpSpPr>
          <a:xfrm>
            <a:off x="8459750" y="4762600"/>
            <a:ext cx="539950" cy="614225"/>
            <a:chOff x="2164400" y="2320325"/>
            <a:chExt cx="539950" cy="614225"/>
          </a:xfrm>
        </p:grpSpPr>
        <p:sp>
          <p:nvSpPr>
            <p:cNvPr id="152" name="Google Shape;152;p9"/>
            <p:cNvSpPr/>
            <p:nvPr/>
          </p:nvSpPr>
          <p:spPr>
            <a:xfrm>
              <a:off x="2164400" y="2864500"/>
              <a:ext cx="70275" cy="70050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2320950" y="2683175"/>
              <a:ext cx="70275" cy="69850"/>
            </a:xfrm>
            <a:custGeom>
              <a:avLst/>
              <a:gdLst/>
              <a:ahLst/>
              <a:cxnLst/>
              <a:rect l="l" t="t" r="r" b="b"/>
              <a:pathLst>
                <a:path w="2811" h="2794" extrusionOk="0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477525" y="2501625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2634075" y="2320325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9"/>
          <p:cNvSpPr/>
          <p:nvPr/>
        </p:nvSpPr>
        <p:spPr>
          <a:xfrm>
            <a:off x="7367350" y="4034425"/>
            <a:ext cx="510325" cy="510300"/>
          </a:xfrm>
          <a:custGeom>
            <a:avLst/>
            <a:gdLst/>
            <a:ahLst/>
            <a:cxnLst/>
            <a:rect l="l" t="t" r="r" b="b"/>
            <a:pathLst>
              <a:path w="20413" h="20412" extrusionOk="0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135658" y="90566"/>
            <a:ext cx="329109" cy="329092"/>
          </a:xfrm>
          <a:custGeom>
            <a:avLst/>
            <a:gdLst/>
            <a:ahLst/>
            <a:cxnLst/>
            <a:rect l="l" t="t" r="r" b="b"/>
            <a:pathLst>
              <a:path w="20413" h="20412" extrusionOk="0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 w="9525" cap="flat" cmpd="sng">
            <a:solidFill>
              <a:srgbClr val="F252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9"/>
          <p:cNvGrpSpPr/>
          <p:nvPr/>
        </p:nvGrpSpPr>
        <p:grpSpPr>
          <a:xfrm>
            <a:off x="312350" y="187938"/>
            <a:ext cx="539975" cy="614475"/>
            <a:chOff x="3536675" y="2846650"/>
            <a:chExt cx="539975" cy="614475"/>
          </a:xfrm>
        </p:grpSpPr>
        <p:sp>
          <p:nvSpPr>
            <p:cNvPr id="159" name="Google Shape;159;p9"/>
            <p:cNvSpPr/>
            <p:nvPr/>
          </p:nvSpPr>
          <p:spPr>
            <a:xfrm>
              <a:off x="3536675" y="3391050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693225" y="320975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849800" y="302820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006350" y="2846650"/>
              <a:ext cx="70300" cy="70075"/>
            </a:xfrm>
            <a:custGeom>
              <a:avLst/>
              <a:gdLst/>
              <a:ahLst/>
              <a:cxnLst/>
              <a:rect l="l" t="t" r="r" b="b"/>
              <a:pathLst>
                <a:path w="2812" h="2803" extrusionOk="0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 hasCustomPrompt="1"/>
          </p:nvPr>
        </p:nvSpPr>
        <p:spPr>
          <a:xfrm>
            <a:off x="1639800" y="1609050"/>
            <a:ext cx="5864400" cy="14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7" name="Google Shape;167;p11"/>
          <p:cNvSpPr txBox="1">
            <a:spLocks noGrp="1"/>
          </p:cNvSpPr>
          <p:nvPr>
            <p:ph type="subTitle" idx="1"/>
          </p:nvPr>
        </p:nvSpPr>
        <p:spPr>
          <a:xfrm>
            <a:off x="1639800" y="3015450"/>
            <a:ext cx="5864400" cy="47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-522352" y="4240290"/>
            <a:ext cx="1219685" cy="1147397"/>
          </a:xfrm>
          <a:custGeom>
            <a:avLst/>
            <a:gdLst/>
            <a:ahLst/>
            <a:cxnLst/>
            <a:rect l="l" t="t" r="r" b="b"/>
            <a:pathLst>
              <a:path w="40511" h="38110" extrusionOk="0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-69125" y="3773775"/>
            <a:ext cx="1782665" cy="1765986"/>
          </a:xfrm>
          <a:custGeom>
            <a:avLst/>
            <a:gdLst/>
            <a:ahLst/>
            <a:cxnLst/>
            <a:rect l="l" t="t" r="r" b="b"/>
            <a:pathLst>
              <a:path w="59210" h="58656" fill="none" extrusionOk="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w="11150" cap="flat" cmpd="sng">
            <a:solidFill>
              <a:srgbClr val="032026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1384433" y="4327691"/>
            <a:ext cx="329109" cy="329092"/>
          </a:xfrm>
          <a:custGeom>
            <a:avLst/>
            <a:gdLst/>
            <a:ahLst/>
            <a:cxnLst/>
            <a:rect l="l" t="t" r="r" b="b"/>
            <a:pathLst>
              <a:path w="20413" h="20412" extrusionOk="0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 w="9525" cap="flat" cmpd="sng">
            <a:solidFill>
              <a:srgbClr val="F38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-919275" y="359075"/>
            <a:ext cx="1386575" cy="1319950"/>
          </a:xfrm>
          <a:custGeom>
            <a:avLst/>
            <a:gdLst/>
            <a:ahLst/>
            <a:cxnLst/>
            <a:rect l="l" t="t" r="r" b="b"/>
            <a:pathLst>
              <a:path w="55463" h="52798" extrusionOk="0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-155212" y="-329925"/>
            <a:ext cx="1954850" cy="1936775"/>
          </a:xfrm>
          <a:custGeom>
            <a:avLst/>
            <a:gdLst/>
            <a:ahLst/>
            <a:cxnLst/>
            <a:rect l="l" t="t" r="r" b="b"/>
            <a:pathLst>
              <a:path w="78194" h="77471" fill="none" extrusionOk="0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w="11150" cap="flat" cmpd="sng">
            <a:solidFill>
              <a:srgbClr val="032026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11"/>
          <p:cNvGrpSpPr/>
          <p:nvPr/>
        </p:nvGrpSpPr>
        <p:grpSpPr>
          <a:xfrm>
            <a:off x="250500" y="532675"/>
            <a:ext cx="539975" cy="614475"/>
            <a:chOff x="3536675" y="2846650"/>
            <a:chExt cx="539975" cy="614475"/>
          </a:xfrm>
        </p:grpSpPr>
        <p:sp>
          <p:nvSpPr>
            <p:cNvPr id="174" name="Google Shape;174;p11"/>
            <p:cNvSpPr/>
            <p:nvPr/>
          </p:nvSpPr>
          <p:spPr>
            <a:xfrm>
              <a:off x="3536675" y="3391050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693225" y="320975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849800" y="302820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006350" y="2846650"/>
              <a:ext cx="70300" cy="70075"/>
            </a:xfrm>
            <a:custGeom>
              <a:avLst/>
              <a:gdLst/>
              <a:ahLst/>
              <a:cxnLst/>
              <a:rect l="l" t="t" r="r" b="b"/>
              <a:pathLst>
                <a:path w="2812" h="2803" extrusionOk="0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11"/>
          <p:cNvGrpSpPr/>
          <p:nvPr/>
        </p:nvGrpSpPr>
        <p:grpSpPr>
          <a:xfrm>
            <a:off x="7832988" y="4240288"/>
            <a:ext cx="539975" cy="614475"/>
            <a:chOff x="3536675" y="2846650"/>
            <a:chExt cx="539975" cy="614475"/>
          </a:xfrm>
        </p:grpSpPr>
        <p:sp>
          <p:nvSpPr>
            <p:cNvPr id="179" name="Google Shape;179;p11"/>
            <p:cNvSpPr/>
            <p:nvPr/>
          </p:nvSpPr>
          <p:spPr>
            <a:xfrm>
              <a:off x="3536675" y="3391050"/>
              <a:ext cx="70275" cy="70075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693225" y="320975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849800" y="3028200"/>
              <a:ext cx="70275" cy="69825"/>
            </a:xfrm>
            <a:custGeom>
              <a:avLst/>
              <a:gdLst/>
              <a:ahLst/>
              <a:cxnLst/>
              <a:rect l="l" t="t" r="r" b="b"/>
              <a:pathLst>
                <a:path w="2811" h="2793" extrusionOk="0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4006350" y="2846650"/>
              <a:ext cx="70300" cy="70075"/>
            </a:xfrm>
            <a:custGeom>
              <a:avLst/>
              <a:gdLst/>
              <a:ahLst/>
              <a:cxnLst/>
              <a:rect l="l" t="t" r="r" b="b"/>
              <a:pathLst>
                <a:path w="2812" h="2803" extrusionOk="0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1"/>
          <p:cNvSpPr/>
          <p:nvPr/>
        </p:nvSpPr>
        <p:spPr>
          <a:xfrm>
            <a:off x="6155138" y="-329925"/>
            <a:ext cx="1421150" cy="1343175"/>
          </a:xfrm>
          <a:custGeom>
            <a:avLst/>
            <a:gdLst/>
            <a:ahLst/>
            <a:cxnLst/>
            <a:rect l="l" t="t" r="r" b="b"/>
            <a:pathLst>
              <a:path w="56846" h="53727" extrusionOk="0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5932988" y="-1284775"/>
            <a:ext cx="1955075" cy="1936775"/>
          </a:xfrm>
          <a:custGeom>
            <a:avLst/>
            <a:gdLst/>
            <a:ahLst/>
            <a:cxnLst/>
            <a:rect l="l" t="t" r="r" b="b"/>
            <a:pathLst>
              <a:path w="78203" h="77471" fill="none" extrusionOk="0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w="11150" cap="flat" cmpd="sng">
            <a:solidFill>
              <a:srgbClr val="032026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71" r:id="rId11"/>
    <p:sldLayoutId id="2147483672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"/>
          <p:cNvSpPr txBox="1">
            <a:spLocks noGrp="1"/>
          </p:cNvSpPr>
          <p:nvPr>
            <p:ph type="ctrTitle"/>
          </p:nvPr>
        </p:nvSpPr>
        <p:spPr>
          <a:xfrm>
            <a:off x="1192800" y="1169229"/>
            <a:ext cx="7352889" cy="22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BANKING </a:t>
            </a:r>
            <a:br>
              <a:rPr lang="en-GB" sz="5400" dirty="0"/>
            </a:br>
            <a:r>
              <a:rPr lang="en-GB" sz="5400" dirty="0"/>
              <a:t>SOFTWARE </a:t>
            </a:r>
            <a:endParaRPr sz="5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solidFill>
                  <a:schemeClr val="lt2"/>
                </a:solidFill>
              </a:rPr>
              <a:t>Project</a:t>
            </a:r>
            <a:endParaRPr sz="5400" dirty="0"/>
          </a:p>
        </p:txBody>
      </p:sp>
      <p:sp>
        <p:nvSpPr>
          <p:cNvPr id="489" name="Google Shape;489;p34"/>
          <p:cNvSpPr txBox="1">
            <a:spLocks noGrp="1"/>
          </p:cNvSpPr>
          <p:nvPr>
            <p:ph type="subTitle" idx="1"/>
          </p:nvPr>
        </p:nvSpPr>
        <p:spPr>
          <a:xfrm>
            <a:off x="4572000" y="4135317"/>
            <a:ext cx="2792178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Ritik Agarwal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Emp Id: 200200</a:t>
            </a:r>
            <a:endParaRPr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648BA4-AE1D-6D63-02D8-7499B8A35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11" y="4496429"/>
            <a:ext cx="2009422" cy="43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chademy launches smart interactive video player to enhance in-video  engagement for eLearning | The Magazineplus">
            <a:extLst>
              <a:ext uri="{FF2B5EF4-FFF2-40B4-BE49-F238E27FC236}">
                <a16:creationId xmlns:a16="http://schemas.microsoft.com/office/drawing/2014/main" id="{86CA4CA0-125A-3E6F-724A-BA0BF7FE5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67" y="97558"/>
            <a:ext cx="2879793" cy="50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"/>
          <p:cNvSpPr txBox="1">
            <a:spLocks noGrp="1"/>
          </p:cNvSpPr>
          <p:nvPr>
            <p:ph type="body" idx="1"/>
          </p:nvPr>
        </p:nvSpPr>
        <p:spPr>
          <a:xfrm>
            <a:off x="629689" y="1460427"/>
            <a:ext cx="7704000" cy="2818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US" sz="2400" dirty="0"/>
              <a:t>The purpose of this project is to develop a banking system application that offers various functionalities to customers of the bank.</a:t>
            </a:r>
          </a:p>
          <a:p>
            <a:pPr marL="342900" indent="-342900">
              <a:spcAft>
                <a:spcPts val="1200"/>
              </a:spcAft>
            </a:pPr>
            <a:r>
              <a:rPr lang="en-US" sz="2400" dirty="0"/>
              <a:t>The application aims to provide a user-friendly interface for managing customer accounts, performing transactions, and generating loans.</a:t>
            </a:r>
          </a:p>
        </p:txBody>
      </p:sp>
      <p:sp>
        <p:nvSpPr>
          <p:cNvPr id="495" name="Google Shape;4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Purpose</a:t>
            </a: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title"/>
          </p:nvPr>
        </p:nvSpPr>
        <p:spPr>
          <a:xfrm>
            <a:off x="1137655" y="13855"/>
            <a:ext cx="8006345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Hardware and Software Used/Requirements</a:t>
            </a:r>
          </a:p>
        </p:txBody>
      </p:sp>
      <p:sp>
        <p:nvSpPr>
          <p:cNvPr id="521" name="Google Shape;521;p37"/>
          <p:cNvSpPr txBox="1">
            <a:spLocks noGrp="1"/>
          </p:cNvSpPr>
          <p:nvPr>
            <p:ph type="subTitle" idx="1"/>
          </p:nvPr>
        </p:nvSpPr>
        <p:spPr>
          <a:xfrm>
            <a:off x="860822" y="1367847"/>
            <a:ext cx="7602466" cy="30704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DM Sans" pitchFamily="2" charset="0"/>
              </a:rPr>
              <a:t>Hardware Requirements: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DM Sans" pitchFamily="2" charset="0"/>
              </a:rPr>
              <a:t>Computer or server with sufficient processing power and memory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DM Sans" pitchFamily="2" charset="0"/>
              </a:rPr>
              <a:t>Storage space to store customer data and application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DM Sans" pitchFamily="2" charset="0"/>
              </a:rPr>
              <a:t>Software Requirements: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DM Sans" pitchFamily="2" charset="0"/>
              </a:rPr>
              <a:t>Operating System</a:t>
            </a:r>
            <a:r>
              <a:rPr lang="en-IN" sz="1800" b="0" i="0">
                <a:solidFill>
                  <a:schemeClr val="tx1"/>
                </a:solidFill>
                <a:effectLst/>
                <a:latin typeface="DM Sans" pitchFamily="2" charset="0"/>
              </a:rPr>
              <a:t>: Windows</a:t>
            </a:r>
            <a:endParaRPr lang="en-IN" sz="1800" b="0" i="0" dirty="0"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DM Sans" pitchFamily="2" charset="0"/>
              </a:rPr>
              <a:t>Programming Language: C++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DM Sans" pitchFamily="2" charset="0"/>
              </a:rPr>
              <a:t>Compiler: GCC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DM Sans" pitchFamily="2" charset="0"/>
              </a:rPr>
              <a:t>Development Environment: Code editor (e.g., Visual Studio Code)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DM Sans" pitchFamily="2" charset="0"/>
              </a:rPr>
              <a:t>Libraries: Standard C++ libraries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"/>
          <p:cNvSpPr txBox="1">
            <a:spLocks noGrp="1"/>
          </p:cNvSpPr>
          <p:nvPr>
            <p:ph type="title"/>
          </p:nvPr>
        </p:nvSpPr>
        <p:spPr>
          <a:xfrm>
            <a:off x="3396016" y="1604417"/>
            <a:ext cx="5124865" cy="737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Objectives of the project</a:t>
            </a:r>
            <a:endParaRPr sz="4400" dirty="0"/>
          </a:p>
        </p:txBody>
      </p:sp>
      <p:pic>
        <p:nvPicPr>
          <p:cNvPr id="2052" name="Picture 4" descr="Download Online Banking Png Hd HQ PNG Image | FreePNGImg">
            <a:extLst>
              <a:ext uri="{FF2B5EF4-FFF2-40B4-BE49-F238E27FC236}">
                <a16:creationId xmlns:a16="http://schemas.microsoft.com/office/drawing/2014/main" id="{5C4B407B-3E79-73FE-F160-3D4E3EB3C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0" y="591928"/>
            <a:ext cx="3088985" cy="276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820DB4-F23C-4682-6D39-62F7F34336DE}"/>
              </a:ext>
            </a:extLst>
          </p:cNvPr>
          <p:cNvSpPr txBox="1"/>
          <p:nvPr/>
        </p:nvSpPr>
        <p:spPr>
          <a:xfrm>
            <a:off x="1130830" y="3354884"/>
            <a:ext cx="64327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DM Sans" pitchFamily="2" charset="0"/>
              </a:rPr>
              <a:t>Develop a user-friendly banking system application to manage customer accounts, transactions, and loan generation</a:t>
            </a:r>
            <a:r>
              <a:rPr lang="en-US" sz="2000" dirty="0">
                <a:solidFill>
                  <a:schemeClr val="tx1"/>
                </a:solidFill>
                <a:latin typeface="DM Sans" pitchFamily="2" charset="0"/>
              </a:rPr>
              <a:t> using C++ Programming.</a:t>
            </a:r>
            <a:endParaRPr lang="en-IN" sz="2000" dirty="0">
              <a:solidFill>
                <a:schemeClr val="tx1"/>
              </a:solidFill>
              <a:latin typeface="DM Sans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9"/>
          <p:cNvSpPr txBox="1">
            <a:spLocks noGrp="1"/>
          </p:cNvSpPr>
          <p:nvPr>
            <p:ph type="subTitle" idx="2"/>
          </p:nvPr>
        </p:nvSpPr>
        <p:spPr>
          <a:xfrm>
            <a:off x="1400286" y="1758663"/>
            <a:ext cx="5581790" cy="716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sz="1800" b="0" i="0" dirty="0">
                <a:solidFill>
                  <a:schemeClr val="tx1"/>
                </a:solidFill>
                <a:effectLst/>
                <a:latin typeface="DM Sans" pitchFamily="2" charset="0"/>
              </a:rPr>
              <a:t>Use of classes and objects to model real-world entities and their behaviors</a:t>
            </a:r>
          </a:p>
        </p:txBody>
      </p:sp>
      <p:grpSp>
        <p:nvGrpSpPr>
          <p:cNvPr id="539" name="Google Shape;539;p39"/>
          <p:cNvGrpSpPr/>
          <p:nvPr/>
        </p:nvGrpSpPr>
        <p:grpSpPr>
          <a:xfrm>
            <a:off x="2883489" y="1556508"/>
            <a:ext cx="600380" cy="404609"/>
            <a:chOff x="621050" y="1092800"/>
            <a:chExt cx="453425" cy="305550"/>
          </a:xfrm>
        </p:grpSpPr>
        <p:sp>
          <p:nvSpPr>
            <p:cNvPr id="540" name="Google Shape;540;p39"/>
            <p:cNvSpPr/>
            <p:nvPr/>
          </p:nvSpPr>
          <p:spPr>
            <a:xfrm>
              <a:off x="621050" y="1092800"/>
              <a:ext cx="63575" cy="244225"/>
            </a:xfrm>
            <a:custGeom>
              <a:avLst/>
              <a:gdLst/>
              <a:ahLst/>
              <a:cxnLst/>
              <a:rect l="l" t="t" r="r" b="b"/>
              <a:pathLst>
                <a:path w="2543" h="9769" extrusionOk="0">
                  <a:moveTo>
                    <a:pt x="259" y="0"/>
                  </a:moveTo>
                  <a:cubicBezTo>
                    <a:pt x="116" y="0"/>
                    <a:pt x="0" y="116"/>
                    <a:pt x="0" y="259"/>
                  </a:cubicBezTo>
                  <a:lnTo>
                    <a:pt x="0" y="9501"/>
                  </a:lnTo>
                  <a:cubicBezTo>
                    <a:pt x="0" y="9644"/>
                    <a:pt x="116" y="9769"/>
                    <a:pt x="259" y="9769"/>
                  </a:cubicBezTo>
                  <a:cubicBezTo>
                    <a:pt x="411" y="9769"/>
                    <a:pt x="527" y="9644"/>
                    <a:pt x="527" y="9501"/>
                  </a:cubicBezTo>
                  <a:lnTo>
                    <a:pt x="527" y="526"/>
                  </a:lnTo>
                  <a:lnTo>
                    <a:pt x="2275" y="526"/>
                  </a:lnTo>
                  <a:cubicBezTo>
                    <a:pt x="2427" y="526"/>
                    <a:pt x="2543" y="410"/>
                    <a:pt x="2543" y="259"/>
                  </a:cubicBezTo>
                  <a:cubicBezTo>
                    <a:pt x="2543" y="116"/>
                    <a:pt x="2427" y="0"/>
                    <a:pt x="2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21050" y="1092800"/>
              <a:ext cx="453425" cy="305550"/>
            </a:xfrm>
            <a:custGeom>
              <a:avLst/>
              <a:gdLst/>
              <a:ahLst/>
              <a:cxnLst/>
              <a:rect l="l" t="t" r="r" b="b"/>
              <a:pathLst>
                <a:path w="18137" h="12222" extrusionOk="0">
                  <a:moveTo>
                    <a:pt x="3408" y="0"/>
                  </a:moveTo>
                  <a:cubicBezTo>
                    <a:pt x="3266" y="0"/>
                    <a:pt x="3150" y="116"/>
                    <a:pt x="3150" y="259"/>
                  </a:cubicBezTo>
                  <a:cubicBezTo>
                    <a:pt x="3150" y="410"/>
                    <a:pt x="3266" y="526"/>
                    <a:pt x="3408" y="526"/>
                  </a:cubicBezTo>
                  <a:lnTo>
                    <a:pt x="17602" y="526"/>
                  </a:lnTo>
                  <a:lnTo>
                    <a:pt x="17602" y="11687"/>
                  </a:lnTo>
                  <a:lnTo>
                    <a:pt x="527" y="11687"/>
                  </a:lnTo>
                  <a:lnTo>
                    <a:pt x="527" y="10634"/>
                  </a:lnTo>
                  <a:cubicBezTo>
                    <a:pt x="527" y="10491"/>
                    <a:pt x="411" y="10366"/>
                    <a:pt x="259" y="10366"/>
                  </a:cubicBezTo>
                  <a:cubicBezTo>
                    <a:pt x="116" y="10366"/>
                    <a:pt x="0" y="10491"/>
                    <a:pt x="0" y="10634"/>
                  </a:cubicBezTo>
                  <a:lnTo>
                    <a:pt x="0" y="11954"/>
                  </a:lnTo>
                  <a:cubicBezTo>
                    <a:pt x="0" y="12097"/>
                    <a:pt x="116" y="12222"/>
                    <a:pt x="259" y="12222"/>
                  </a:cubicBezTo>
                  <a:lnTo>
                    <a:pt x="17869" y="12222"/>
                  </a:lnTo>
                  <a:cubicBezTo>
                    <a:pt x="18021" y="12222"/>
                    <a:pt x="18137" y="12097"/>
                    <a:pt x="18137" y="11954"/>
                  </a:cubicBezTo>
                  <a:lnTo>
                    <a:pt x="18137" y="259"/>
                  </a:lnTo>
                  <a:cubicBezTo>
                    <a:pt x="18137" y="116"/>
                    <a:pt x="18021" y="0"/>
                    <a:pt x="17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677250" y="1124625"/>
              <a:ext cx="341025" cy="241850"/>
            </a:xfrm>
            <a:custGeom>
              <a:avLst/>
              <a:gdLst/>
              <a:ahLst/>
              <a:cxnLst/>
              <a:rect l="l" t="t" r="r" b="b"/>
              <a:pathLst>
                <a:path w="13641" h="9674" extrusionOk="0">
                  <a:moveTo>
                    <a:pt x="6820" y="1"/>
                  </a:moveTo>
                  <a:cubicBezTo>
                    <a:pt x="6767" y="1"/>
                    <a:pt x="6714" y="16"/>
                    <a:pt x="6665" y="47"/>
                  </a:cubicBezTo>
                  <a:lnTo>
                    <a:pt x="117" y="4615"/>
                  </a:lnTo>
                  <a:cubicBezTo>
                    <a:pt x="45" y="4669"/>
                    <a:pt x="1" y="4749"/>
                    <a:pt x="1" y="4838"/>
                  </a:cubicBezTo>
                  <a:cubicBezTo>
                    <a:pt x="1" y="4918"/>
                    <a:pt x="45" y="5008"/>
                    <a:pt x="117" y="5052"/>
                  </a:cubicBezTo>
                  <a:lnTo>
                    <a:pt x="6665" y="9620"/>
                  </a:lnTo>
                  <a:cubicBezTo>
                    <a:pt x="6709" y="9655"/>
                    <a:pt x="6763" y="9673"/>
                    <a:pt x="6816" y="9673"/>
                  </a:cubicBezTo>
                  <a:cubicBezTo>
                    <a:pt x="6870" y="9673"/>
                    <a:pt x="6923" y="9655"/>
                    <a:pt x="6968" y="9620"/>
                  </a:cubicBezTo>
                  <a:lnTo>
                    <a:pt x="13525" y="5052"/>
                  </a:lnTo>
                  <a:cubicBezTo>
                    <a:pt x="13596" y="5008"/>
                    <a:pt x="13641" y="4918"/>
                    <a:pt x="13641" y="4838"/>
                  </a:cubicBezTo>
                  <a:cubicBezTo>
                    <a:pt x="13641" y="4749"/>
                    <a:pt x="13596" y="4669"/>
                    <a:pt x="13525" y="4615"/>
                  </a:cubicBezTo>
                  <a:lnTo>
                    <a:pt x="12062" y="3598"/>
                  </a:lnTo>
                  <a:cubicBezTo>
                    <a:pt x="12014" y="3564"/>
                    <a:pt x="11961" y="3548"/>
                    <a:pt x="11908" y="3548"/>
                  </a:cubicBezTo>
                  <a:cubicBezTo>
                    <a:pt x="11824" y="3548"/>
                    <a:pt x="11742" y="3589"/>
                    <a:pt x="11687" y="3660"/>
                  </a:cubicBezTo>
                  <a:cubicBezTo>
                    <a:pt x="11607" y="3785"/>
                    <a:pt x="11634" y="3946"/>
                    <a:pt x="11758" y="4035"/>
                  </a:cubicBezTo>
                  <a:lnTo>
                    <a:pt x="12909" y="4838"/>
                  </a:lnTo>
                  <a:lnTo>
                    <a:pt x="6816" y="9084"/>
                  </a:lnTo>
                  <a:lnTo>
                    <a:pt x="732" y="4838"/>
                  </a:lnTo>
                  <a:lnTo>
                    <a:pt x="6816" y="592"/>
                  </a:lnTo>
                  <a:lnTo>
                    <a:pt x="10822" y="3384"/>
                  </a:lnTo>
                  <a:cubicBezTo>
                    <a:pt x="10869" y="3414"/>
                    <a:pt x="10923" y="3430"/>
                    <a:pt x="10977" y="3430"/>
                  </a:cubicBezTo>
                  <a:cubicBezTo>
                    <a:pt x="11063" y="3430"/>
                    <a:pt x="11147" y="3390"/>
                    <a:pt x="11196" y="3313"/>
                  </a:cubicBezTo>
                  <a:cubicBezTo>
                    <a:pt x="11277" y="3197"/>
                    <a:pt x="11250" y="3027"/>
                    <a:pt x="11134" y="2947"/>
                  </a:cubicBezTo>
                  <a:lnTo>
                    <a:pt x="6968" y="47"/>
                  </a:lnTo>
                  <a:cubicBezTo>
                    <a:pt x="6923" y="16"/>
                    <a:pt x="6872" y="1"/>
                    <a:pt x="6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777400" y="1175075"/>
              <a:ext cx="140750" cy="140775"/>
            </a:xfrm>
            <a:custGeom>
              <a:avLst/>
              <a:gdLst/>
              <a:ahLst/>
              <a:cxnLst/>
              <a:rect l="l" t="t" r="r" b="b"/>
              <a:pathLst>
                <a:path w="5630" h="5631" extrusionOk="0">
                  <a:moveTo>
                    <a:pt x="2810" y="536"/>
                  </a:moveTo>
                  <a:cubicBezTo>
                    <a:pt x="3854" y="536"/>
                    <a:pt x="4737" y="1232"/>
                    <a:pt x="5014" y="2196"/>
                  </a:cubicBezTo>
                  <a:lnTo>
                    <a:pt x="1196" y="1205"/>
                  </a:lnTo>
                  <a:cubicBezTo>
                    <a:pt x="1615" y="786"/>
                    <a:pt x="2186" y="536"/>
                    <a:pt x="2810" y="536"/>
                  </a:cubicBezTo>
                  <a:close/>
                  <a:moveTo>
                    <a:pt x="848" y="1660"/>
                  </a:moveTo>
                  <a:lnTo>
                    <a:pt x="5094" y="2766"/>
                  </a:lnTo>
                  <a:cubicBezTo>
                    <a:pt x="5094" y="2784"/>
                    <a:pt x="5094" y="2802"/>
                    <a:pt x="5094" y="2820"/>
                  </a:cubicBezTo>
                  <a:cubicBezTo>
                    <a:pt x="5094" y="2981"/>
                    <a:pt x="5076" y="3141"/>
                    <a:pt x="5049" y="3302"/>
                  </a:cubicBezTo>
                  <a:lnTo>
                    <a:pt x="625" y="2151"/>
                  </a:lnTo>
                  <a:cubicBezTo>
                    <a:pt x="678" y="1981"/>
                    <a:pt x="749" y="1812"/>
                    <a:pt x="848" y="1660"/>
                  </a:cubicBezTo>
                  <a:close/>
                  <a:moveTo>
                    <a:pt x="535" y="2677"/>
                  </a:moveTo>
                  <a:lnTo>
                    <a:pt x="4871" y="3801"/>
                  </a:lnTo>
                  <a:cubicBezTo>
                    <a:pt x="4505" y="4569"/>
                    <a:pt x="3720" y="5104"/>
                    <a:pt x="2810" y="5104"/>
                  </a:cubicBezTo>
                  <a:cubicBezTo>
                    <a:pt x="1552" y="5104"/>
                    <a:pt x="526" y="4078"/>
                    <a:pt x="526" y="2820"/>
                  </a:cubicBezTo>
                  <a:cubicBezTo>
                    <a:pt x="526" y="2766"/>
                    <a:pt x="526" y="2722"/>
                    <a:pt x="535" y="2677"/>
                  </a:cubicBezTo>
                  <a:close/>
                  <a:moveTo>
                    <a:pt x="2810" y="1"/>
                  </a:moveTo>
                  <a:cubicBezTo>
                    <a:pt x="1258" y="1"/>
                    <a:pt x="0" y="1268"/>
                    <a:pt x="0" y="2820"/>
                  </a:cubicBezTo>
                  <a:cubicBezTo>
                    <a:pt x="0" y="4372"/>
                    <a:pt x="1258" y="5630"/>
                    <a:pt x="2810" y="5630"/>
                  </a:cubicBezTo>
                  <a:cubicBezTo>
                    <a:pt x="4362" y="5630"/>
                    <a:pt x="5629" y="4372"/>
                    <a:pt x="5629" y="2820"/>
                  </a:cubicBezTo>
                  <a:cubicBezTo>
                    <a:pt x="5629" y="1268"/>
                    <a:pt x="4362" y="1"/>
                    <a:pt x="2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9"/>
          <p:cNvGrpSpPr/>
          <p:nvPr/>
        </p:nvGrpSpPr>
        <p:grpSpPr>
          <a:xfrm>
            <a:off x="5710431" y="1507416"/>
            <a:ext cx="499792" cy="502785"/>
            <a:chOff x="2516325" y="2221950"/>
            <a:chExt cx="450750" cy="453450"/>
          </a:xfrm>
        </p:grpSpPr>
        <p:sp>
          <p:nvSpPr>
            <p:cNvPr id="545" name="Google Shape;545;p39"/>
            <p:cNvSpPr/>
            <p:nvPr/>
          </p:nvSpPr>
          <p:spPr>
            <a:xfrm>
              <a:off x="2590825" y="2221950"/>
              <a:ext cx="376250" cy="453450"/>
            </a:xfrm>
            <a:custGeom>
              <a:avLst/>
              <a:gdLst/>
              <a:ahLst/>
              <a:cxnLst/>
              <a:rect l="l" t="t" r="r" b="b"/>
              <a:pathLst>
                <a:path w="15050" h="18138" extrusionOk="0">
                  <a:moveTo>
                    <a:pt x="3173" y="1"/>
                  </a:moveTo>
                  <a:cubicBezTo>
                    <a:pt x="2337" y="1"/>
                    <a:pt x="1822" y="166"/>
                    <a:pt x="1508" y="349"/>
                  </a:cubicBezTo>
                  <a:lnTo>
                    <a:pt x="1481" y="367"/>
                  </a:lnTo>
                  <a:cubicBezTo>
                    <a:pt x="1044" y="626"/>
                    <a:pt x="589" y="884"/>
                    <a:pt x="152" y="1170"/>
                  </a:cubicBezTo>
                  <a:cubicBezTo>
                    <a:pt x="27" y="1250"/>
                    <a:pt x="0" y="1411"/>
                    <a:pt x="80" y="1536"/>
                  </a:cubicBezTo>
                  <a:cubicBezTo>
                    <a:pt x="126" y="1615"/>
                    <a:pt x="212" y="1659"/>
                    <a:pt x="300" y="1659"/>
                  </a:cubicBezTo>
                  <a:cubicBezTo>
                    <a:pt x="350" y="1659"/>
                    <a:pt x="401" y="1645"/>
                    <a:pt x="446" y="1616"/>
                  </a:cubicBezTo>
                  <a:cubicBezTo>
                    <a:pt x="865" y="1339"/>
                    <a:pt x="1312" y="1081"/>
                    <a:pt x="1749" y="822"/>
                  </a:cubicBezTo>
                  <a:lnTo>
                    <a:pt x="1775" y="804"/>
                  </a:lnTo>
                  <a:cubicBezTo>
                    <a:pt x="2088" y="623"/>
                    <a:pt x="2562" y="534"/>
                    <a:pt x="3158" y="534"/>
                  </a:cubicBezTo>
                  <a:cubicBezTo>
                    <a:pt x="3769" y="534"/>
                    <a:pt x="4509" y="628"/>
                    <a:pt x="5335" y="813"/>
                  </a:cubicBezTo>
                  <a:cubicBezTo>
                    <a:pt x="6789" y="1143"/>
                    <a:pt x="7976" y="1634"/>
                    <a:pt x="8252" y="1848"/>
                  </a:cubicBezTo>
                  <a:cubicBezTo>
                    <a:pt x="8404" y="1973"/>
                    <a:pt x="8564" y="2106"/>
                    <a:pt x="8716" y="2240"/>
                  </a:cubicBezTo>
                  <a:cubicBezTo>
                    <a:pt x="9082" y="2553"/>
                    <a:pt x="9456" y="2883"/>
                    <a:pt x="9902" y="3123"/>
                  </a:cubicBezTo>
                  <a:cubicBezTo>
                    <a:pt x="10447" y="3427"/>
                    <a:pt x="11053" y="3578"/>
                    <a:pt x="11633" y="3730"/>
                  </a:cubicBezTo>
                  <a:cubicBezTo>
                    <a:pt x="11901" y="3801"/>
                    <a:pt x="12186" y="3873"/>
                    <a:pt x="12454" y="3953"/>
                  </a:cubicBezTo>
                  <a:cubicBezTo>
                    <a:pt x="13007" y="4132"/>
                    <a:pt x="13970" y="4551"/>
                    <a:pt x="14256" y="5389"/>
                  </a:cubicBezTo>
                  <a:cubicBezTo>
                    <a:pt x="14568" y="6273"/>
                    <a:pt x="13970" y="7254"/>
                    <a:pt x="13596" y="7753"/>
                  </a:cubicBezTo>
                  <a:cubicBezTo>
                    <a:pt x="13435" y="7968"/>
                    <a:pt x="13266" y="8173"/>
                    <a:pt x="13096" y="8378"/>
                  </a:cubicBezTo>
                  <a:cubicBezTo>
                    <a:pt x="12659" y="8904"/>
                    <a:pt x="12204" y="9448"/>
                    <a:pt x="11936" y="10118"/>
                  </a:cubicBezTo>
                  <a:cubicBezTo>
                    <a:pt x="11767" y="10546"/>
                    <a:pt x="11687" y="11001"/>
                    <a:pt x="11606" y="11447"/>
                  </a:cubicBezTo>
                  <a:cubicBezTo>
                    <a:pt x="11499" y="12062"/>
                    <a:pt x="11392" y="12642"/>
                    <a:pt x="11071" y="13106"/>
                  </a:cubicBezTo>
                  <a:cubicBezTo>
                    <a:pt x="10795" y="13508"/>
                    <a:pt x="10375" y="13793"/>
                    <a:pt x="9938" y="14096"/>
                  </a:cubicBezTo>
                  <a:cubicBezTo>
                    <a:pt x="9822" y="14168"/>
                    <a:pt x="9706" y="14248"/>
                    <a:pt x="9599" y="14328"/>
                  </a:cubicBezTo>
                  <a:cubicBezTo>
                    <a:pt x="8778" y="14917"/>
                    <a:pt x="8065" y="15640"/>
                    <a:pt x="7485" y="16469"/>
                  </a:cubicBezTo>
                  <a:cubicBezTo>
                    <a:pt x="7440" y="16523"/>
                    <a:pt x="7405" y="16576"/>
                    <a:pt x="7360" y="16639"/>
                  </a:cubicBezTo>
                  <a:cubicBezTo>
                    <a:pt x="7182" y="16906"/>
                    <a:pt x="7012" y="17156"/>
                    <a:pt x="6789" y="17344"/>
                  </a:cubicBezTo>
                  <a:cubicBezTo>
                    <a:pt x="6557" y="17538"/>
                    <a:pt x="6324" y="17609"/>
                    <a:pt x="6142" y="17609"/>
                  </a:cubicBezTo>
                  <a:cubicBezTo>
                    <a:pt x="6065" y="17609"/>
                    <a:pt x="5997" y="17597"/>
                    <a:pt x="5942" y="17575"/>
                  </a:cubicBezTo>
                  <a:cubicBezTo>
                    <a:pt x="5567" y="17442"/>
                    <a:pt x="5415" y="16951"/>
                    <a:pt x="5433" y="16550"/>
                  </a:cubicBezTo>
                  <a:cubicBezTo>
                    <a:pt x="5442" y="16300"/>
                    <a:pt x="5495" y="16050"/>
                    <a:pt x="5549" y="15791"/>
                  </a:cubicBezTo>
                  <a:cubicBezTo>
                    <a:pt x="5603" y="15542"/>
                    <a:pt x="5656" y="15283"/>
                    <a:pt x="5674" y="15015"/>
                  </a:cubicBezTo>
                  <a:cubicBezTo>
                    <a:pt x="5701" y="14649"/>
                    <a:pt x="5656" y="14275"/>
                    <a:pt x="5549" y="13891"/>
                  </a:cubicBezTo>
                  <a:cubicBezTo>
                    <a:pt x="5512" y="13779"/>
                    <a:pt x="5399" y="13704"/>
                    <a:pt x="5284" y="13704"/>
                  </a:cubicBezTo>
                  <a:cubicBezTo>
                    <a:pt x="5262" y="13704"/>
                    <a:pt x="5240" y="13707"/>
                    <a:pt x="5219" y="13713"/>
                  </a:cubicBezTo>
                  <a:cubicBezTo>
                    <a:pt x="5076" y="13757"/>
                    <a:pt x="4996" y="13900"/>
                    <a:pt x="5032" y="14043"/>
                  </a:cubicBezTo>
                  <a:cubicBezTo>
                    <a:pt x="5130" y="14364"/>
                    <a:pt x="5165" y="14676"/>
                    <a:pt x="5148" y="14979"/>
                  </a:cubicBezTo>
                  <a:cubicBezTo>
                    <a:pt x="5130" y="15211"/>
                    <a:pt x="5076" y="15434"/>
                    <a:pt x="5032" y="15675"/>
                  </a:cubicBezTo>
                  <a:cubicBezTo>
                    <a:pt x="4969" y="15952"/>
                    <a:pt x="4916" y="16237"/>
                    <a:pt x="4898" y="16532"/>
                  </a:cubicBezTo>
                  <a:cubicBezTo>
                    <a:pt x="4880" y="17138"/>
                    <a:pt x="5139" y="17852"/>
                    <a:pt x="5763" y="18075"/>
                  </a:cubicBezTo>
                  <a:cubicBezTo>
                    <a:pt x="5879" y="18120"/>
                    <a:pt x="6013" y="18138"/>
                    <a:pt x="6138" y="18138"/>
                  </a:cubicBezTo>
                  <a:cubicBezTo>
                    <a:pt x="6477" y="18138"/>
                    <a:pt x="6834" y="18004"/>
                    <a:pt x="7128" y="17754"/>
                  </a:cubicBezTo>
                  <a:cubicBezTo>
                    <a:pt x="7405" y="17513"/>
                    <a:pt x="7610" y="17219"/>
                    <a:pt x="7806" y="16942"/>
                  </a:cubicBezTo>
                  <a:cubicBezTo>
                    <a:pt x="7842" y="16880"/>
                    <a:pt x="7877" y="16826"/>
                    <a:pt x="7913" y="16773"/>
                  </a:cubicBezTo>
                  <a:cubicBezTo>
                    <a:pt x="8466" y="15988"/>
                    <a:pt x="9135" y="15318"/>
                    <a:pt x="9911" y="14765"/>
                  </a:cubicBezTo>
                  <a:cubicBezTo>
                    <a:pt x="10018" y="14685"/>
                    <a:pt x="10125" y="14605"/>
                    <a:pt x="10233" y="14533"/>
                  </a:cubicBezTo>
                  <a:cubicBezTo>
                    <a:pt x="10696" y="14221"/>
                    <a:pt x="11169" y="13891"/>
                    <a:pt x="11508" y="13409"/>
                  </a:cubicBezTo>
                  <a:cubicBezTo>
                    <a:pt x="11901" y="12847"/>
                    <a:pt x="12017" y="12178"/>
                    <a:pt x="12133" y="11536"/>
                  </a:cubicBezTo>
                  <a:cubicBezTo>
                    <a:pt x="12204" y="11099"/>
                    <a:pt x="12275" y="10688"/>
                    <a:pt x="12427" y="10314"/>
                  </a:cubicBezTo>
                  <a:cubicBezTo>
                    <a:pt x="12659" y="9725"/>
                    <a:pt x="13069" y="9234"/>
                    <a:pt x="13507" y="8717"/>
                  </a:cubicBezTo>
                  <a:cubicBezTo>
                    <a:pt x="13676" y="8512"/>
                    <a:pt x="13854" y="8298"/>
                    <a:pt x="14015" y="8075"/>
                  </a:cubicBezTo>
                  <a:cubicBezTo>
                    <a:pt x="14782" y="7067"/>
                    <a:pt x="15050" y="6050"/>
                    <a:pt x="14764" y="5211"/>
                  </a:cubicBezTo>
                  <a:cubicBezTo>
                    <a:pt x="14417" y="4212"/>
                    <a:pt x="13408" y="3703"/>
                    <a:pt x="12614" y="3454"/>
                  </a:cubicBezTo>
                  <a:cubicBezTo>
                    <a:pt x="12329" y="3355"/>
                    <a:pt x="12044" y="3284"/>
                    <a:pt x="11767" y="3213"/>
                  </a:cubicBezTo>
                  <a:cubicBezTo>
                    <a:pt x="11187" y="3070"/>
                    <a:pt x="10643" y="2927"/>
                    <a:pt x="10161" y="2660"/>
                  </a:cubicBezTo>
                  <a:cubicBezTo>
                    <a:pt x="9769" y="2445"/>
                    <a:pt x="9421" y="2151"/>
                    <a:pt x="9064" y="1839"/>
                  </a:cubicBezTo>
                  <a:cubicBezTo>
                    <a:pt x="8903" y="1705"/>
                    <a:pt x="8743" y="1562"/>
                    <a:pt x="8582" y="1437"/>
                  </a:cubicBezTo>
                  <a:cubicBezTo>
                    <a:pt x="8163" y="1107"/>
                    <a:pt x="6762" y="590"/>
                    <a:pt x="5451" y="296"/>
                  </a:cubicBezTo>
                  <a:cubicBezTo>
                    <a:pt x="4505" y="82"/>
                    <a:pt x="3759" y="1"/>
                    <a:pt x="3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2516325" y="2266550"/>
              <a:ext cx="202525" cy="285525"/>
            </a:xfrm>
            <a:custGeom>
              <a:avLst/>
              <a:gdLst/>
              <a:ahLst/>
              <a:cxnLst/>
              <a:rect l="l" t="t" r="r" b="b"/>
              <a:pathLst>
                <a:path w="8101" h="11421" extrusionOk="0">
                  <a:moveTo>
                    <a:pt x="2360" y="0"/>
                  </a:moveTo>
                  <a:cubicBezTo>
                    <a:pt x="2301" y="0"/>
                    <a:pt x="2242" y="21"/>
                    <a:pt x="2195" y="64"/>
                  </a:cubicBezTo>
                  <a:cubicBezTo>
                    <a:pt x="2106" y="135"/>
                    <a:pt x="2017" y="207"/>
                    <a:pt x="1936" y="278"/>
                  </a:cubicBezTo>
                  <a:cubicBezTo>
                    <a:pt x="1053" y="1045"/>
                    <a:pt x="438" y="1937"/>
                    <a:pt x="170" y="2856"/>
                  </a:cubicBezTo>
                  <a:cubicBezTo>
                    <a:pt x="36" y="3293"/>
                    <a:pt x="0" y="3757"/>
                    <a:pt x="63" y="4167"/>
                  </a:cubicBezTo>
                  <a:cubicBezTo>
                    <a:pt x="134" y="4649"/>
                    <a:pt x="348" y="5060"/>
                    <a:pt x="670" y="5336"/>
                  </a:cubicBezTo>
                  <a:cubicBezTo>
                    <a:pt x="1232" y="5827"/>
                    <a:pt x="1954" y="5845"/>
                    <a:pt x="2650" y="5862"/>
                  </a:cubicBezTo>
                  <a:cubicBezTo>
                    <a:pt x="3078" y="5871"/>
                    <a:pt x="3489" y="5889"/>
                    <a:pt x="3854" y="5996"/>
                  </a:cubicBezTo>
                  <a:cubicBezTo>
                    <a:pt x="4568" y="6219"/>
                    <a:pt x="5175" y="6888"/>
                    <a:pt x="5478" y="7780"/>
                  </a:cubicBezTo>
                  <a:cubicBezTo>
                    <a:pt x="5532" y="7932"/>
                    <a:pt x="5567" y="8084"/>
                    <a:pt x="5612" y="8244"/>
                  </a:cubicBezTo>
                  <a:cubicBezTo>
                    <a:pt x="5701" y="8548"/>
                    <a:pt x="5781" y="8860"/>
                    <a:pt x="5924" y="9154"/>
                  </a:cubicBezTo>
                  <a:cubicBezTo>
                    <a:pt x="6147" y="9591"/>
                    <a:pt x="6477" y="9957"/>
                    <a:pt x="6789" y="10305"/>
                  </a:cubicBezTo>
                  <a:cubicBezTo>
                    <a:pt x="6888" y="10412"/>
                    <a:pt x="6986" y="10519"/>
                    <a:pt x="7075" y="10626"/>
                  </a:cubicBezTo>
                  <a:cubicBezTo>
                    <a:pt x="7271" y="10849"/>
                    <a:pt x="7432" y="11072"/>
                    <a:pt x="7574" y="11295"/>
                  </a:cubicBezTo>
                  <a:cubicBezTo>
                    <a:pt x="7628" y="11376"/>
                    <a:pt x="7708" y="11420"/>
                    <a:pt x="7797" y="11420"/>
                  </a:cubicBezTo>
                  <a:cubicBezTo>
                    <a:pt x="7851" y="11420"/>
                    <a:pt x="7896" y="11411"/>
                    <a:pt x="7940" y="11385"/>
                  </a:cubicBezTo>
                  <a:cubicBezTo>
                    <a:pt x="8065" y="11304"/>
                    <a:pt x="8101" y="11144"/>
                    <a:pt x="8029" y="11019"/>
                  </a:cubicBezTo>
                  <a:cubicBezTo>
                    <a:pt x="7869" y="10769"/>
                    <a:pt x="7690" y="10519"/>
                    <a:pt x="7485" y="10278"/>
                  </a:cubicBezTo>
                  <a:cubicBezTo>
                    <a:pt x="7387" y="10162"/>
                    <a:pt x="7280" y="10055"/>
                    <a:pt x="7182" y="9948"/>
                  </a:cubicBezTo>
                  <a:cubicBezTo>
                    <a:pt x="6879" y="9609"/>
                    <a:pt x="6593" y="9297"/>
                    <a:pt x="6406" y="8913"/>
                  </a:cubicBezTo>
                  <a:cubicBezTo>
                    <a:pt x="6281" y="8664"/>
                    <a:pt x="6210" y="8396"/>
                    <a:pt x="6129" y="8102"/>
                  </a:cubicBezTo>
                  <a:cubicBezTo>
                    <a:pt x="6085" y="7941"/>
                    <a:pt x="6040" y="7772"/>
                    <a:pt x="5978" y="7602"/>
                  </a:cubicBezTo>
                  <a:cubicBezTo>
                    <a:pt x="5621" y="6558"/>
                    <a:pt x="4889" y="5764"/>
                    <a:pt x="4015" y="5488"/>
                  </a:cubicBezTo>
                  <a:cubicBezTo>
                    <a:pt x="3578" y="5354"/>
                    <a:pt x="3114" y="5345"/>
                    <a:pt x="2659" y="5327"/>
                  </a:cubicBezTo>
                  <a:cubicBezTo>
                    <a:pt x="2034" y="5309"/>
                    <a:pt x="1437" y="5300"/>
                    <a:pt x="1017" y="4935"/>
                  </a:cubicBezTo>
                  <a:cubicBezTo>
                    <a:pt x="482" y="4471"/>
                    <a:pt x="500" y="3605"/>
                    <a:pt x="678" y="3008"/>
                  </a:cubicBezTo>
                  <a:cubicBezTo>
                    <a:pt x="919" y="2187"/>
                    <a:pt x="1472" y="1384"/>
                    <a:pt x="2284" y="670"/>
                  </a:cubicBezTo>
                  <a:cubicBezTo>
                    <a:pt x="2365" y="608"/>
                    <a:pt x="2445" y="546"/>
                    <a:pt x="2525" y="474"/>
                  </a:cubicBezTo>
                  <a:cubicBezTo>
                    <a:pt x="2641" y="385"/>
                    <a:pt x="2659" y="215"/>
                    <a:pt x="2570" y="99"/>
                  </a:cubicBezTo>
                  <a:cubicBezTo>
                    <a:pt x="2515" y="34"/>
                    <a:pt x="2437" y="0"/>
                    <a:pt x="2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642325" y="2288650"/>
              <a:ext cx="256300" cy="185350"/>
            </a:xfrm>
            <a:custGeom>
              <a:avLst/>
              <a:gdLst/>
              <a:ahLst/>
              <a:cxnLst/>
              <a:rect l="l" t="t" r="r" b="b"/>
              <a:pathLst>
                <a:path w="10252" h="7414" extrusionOk="0">
                  <a:moveTo>
                    <a:pt x="5126" y="1"/>
                  </a:moveTo>
                  <a:cubicBezTo>
                    <a:pt x="5037" y="1"/>
                    <a:pt x="4948" y="27"/>
                    <a:pt x="4872" y="81"/>
                  </a:cubicBezTo>
                  <a:lnTo>
                    <a:pt x="188" y="3346"/>
                  </a:lnTo>
                  <a:cubicBezTo>
                    <a:pt x="72" y="3426"/>
                    <a:pt x="1" y="3560"/>
                    <a:pt x="1" y="3703"/>
                  </a:cubicBezTo>
                  <a:cubicBezTo>
                    <a:pt x="1" y="3854"/>
                    <a:pt x="72" y="3988"/>
                    <a:pt x="188" y="4068"/>
                  </a:cubicBezTo>
                  <a:lnTo>
                    <a:pt x="4872" y="7334"/>
                  </a:lnTo>
                  <a:cubicBezTo>
                    <a:pt x="4943" y="7387"/>
                    <a:pt x="5032" y="7414"/>
                    <a:pt x="5122" y="7414"/>
                  </a:cubicBezTo>
                  <a:cubicBezTo>
                    <a:pt x="5211" y="7414"/>
                    <a:pt x="5300" y="7387"/>
                    <a:pt x="5380" y="7334"/>
                  </a:cubicBezTo>
                  <a:lnTo>
                    <a:pt x="10055" y="4068"/>
                  </a:lnTo>
                  <a:cubicBezTo>
                    <a:pt x="10180" y="3988"/>
                    <a:pt x="10251" y="3854"/>
                    <a:pt x="10251" y="3703"/>
                  </a:cubicBezTo>
                  <a:cubicBezTo>
                    <a:pt x="10251" y="3560"/>
                    <a:pt x="10180" y="3426"/>
                    <a:pt x="10055" y="3346"/>
                  </a:cubicBezTo>
                  <a:lnTo>
                    <a:pt x="9306" y="2820"/>
                  </a:lnTo>
                  <a:cubicBezTo>
                    <a:pt x="9261" y="2788"/>
                    <a:pt x="9208" y="2773"/>
                    <a:pt x="9155" y="2773"/>
                  </a:cubicBezTo>
                  <a:cubicBezTo>
                    <a:pt x="9072" y="2773"/>
                    <a:pt x="8989" y="2811"/>
                    <a:pt x="8940" y="2882"/>
                  </a:cubicBezTo>
                  <a:cubicBezTo>
                    <a:pt x="8851" y="3007"/>
                    <a:pt x="8886" y="3176"/>
                    <a:pt x="9002" y="3257"/>
                  </a:cubicBezTo>
                  <a:lnTo>
                    <a:pt x="9653" y="3703"/>
                  </a:lnTo>
                  <a:lnTo>
                    <a:pt x="5122" y="6861"/>
                  </a:lnTo>
                  <a:lnTo>
                    <a:pt x="599" y="3703"/>
                  </a:lnTo>
                  <a:lnTo>
                    <a:pt x="5122" y="554"/>
                  </a:lnTo>
                  <a:lnTo>
                    <a:pt x="8074" y="2605"/>
                  </a:lnTo>
                  <a:cubicBezTo>
                    <a:pt x="8119" y="2640"/>
                    <a:pt x="8171" y="2655"/>
                    <a:pt x="8223" y="2655"/>
                  </a:cubicBezTo>
                  <a:cubicBezTo>
                    <a:pt x="8307" y="2655"/>
                    <a:pt x="8391" y="2614"/>
                    <a:pt x="8440" y="2543"/>
                  </a:cubicBezTo>
                  <a:cubicBezTo>
                    <a:pt x="8529" y="2418"/>
                    <a:pt x="8503" y="2258"/>
                    <a:pt x="8378" y="2168"/>
                  </a:cubicBezTo>
                  <a:lnTo>
                    <a:pt x="5380" y="81"/>
                  </a:lnTo>
                  <a:cubicBezTo>
                    <a:pt x="5304" y="27"/>
                    <a:pt x="5215" y="1"/>
                    <a:pt x="5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718600" y="2329475"/>
              <a:ext cx="103750" cy="103725"/>
            </a:xfrm>
            <a:custGeom>
              <a:avLst/>
              <a:gdLst/>
              <a:ahLst/>
              <a:cxnLst/>
              <a:rect l="l" t="t" r="r" b="b"/>
              <a:pathLst>
                <a:path w="4150" h="4149" extrusionOk="0">
                  <a:moveTo>
                    <a:pt x="2071" y="535"/>
                  </a:moveTo>
                  <a:cubicBezTo>
                    <a:pt x="2677" y="535"/>
                    <a:pt x="3195" y="874"/>
                    <a:pt x="3453" y="1383"/>
                  </a:cubicBezTo>
                  <a:lnTo>
                    <a:pt x="1214" y="794"/>
                  </a:lnTo>
                  <a:cubicBezTo>
                    <a:pt x="1455" y="633"/>
                    <a:pt x="1758" y="535"/>
                    <a:pt x="2071" y="535"/>
                  </a:cubicBezTo>
                  <a:close/>
                  <a:moveTo>
                    <a:pt x="786" y="1231"/>
                  </a:moveTo>
                  <a:lnTo>
                    <a:pt x="3614" y="1972"/>
                  </a:lnTo>
                  <a:cubicBezTo>
                    <a:pt x="3614" y="2007"/>
                    <a:pt x="3614" y="2043"/>
                    <a:pt x="3614" y="2070"/>
                  </a:cubicBezTo>
                  <a:cubicBezTo>
                    <a:pt x="3614" y="2221"/>
                    <a:pt x="3596" y="2364"/>
                    <a:pt x="3551" y="2507"/>
                  </a:cubicBezTo>
                  <a:lnTo>
                    <a:pt x="572" y="1731"/>
                  </a:lnTo>
                  <a:cubicBezTo>
                    <a:pt x="616" y="1552"/>
                    <a:pt x="688" y="1383"/>
                    <a:pt x="786" y="1231"/>
                  </a:cubicBezTo>
                  <a:close/>
                  <a:moveTo>
                    <a:pt x="545" y="2275"/>
                  </a:moveTo>
                  <a:lnTo>
                    <a:pt x="3311" y="2989"/>
                  </a:lnTo>
                  <a:cubicBezTo>
                    <a:pt x="3034" y="3372"/>
                    <a:pt x="2579" y="3613"/>
                    <a:pt x="2071" y="3613"/>
                  </a:cubicBezTo>
                  <a:cubicBezTo>
                    <a:pt x="1294" y="3613"/>
                    <a:pt x="643" y="3024"/>
                    <a:pt x="545" y="2275"/>
                  </a:cubicBezTo>
                  <a:close/>
                  <a:moveTo>
                    <a:pt x="2071" y="0"/>
                  </a:moveTo>
                  <a:cubicBezTo>
                    <a:pt x="929" y="0"/>
                    <a:pt x="1" y="928"/>
                    <a:pt x="1" y="2070"/>
                  </a:cubicBezTo>
                  <a:cubicBezTo>
                    <a:pt x="1" y="3221"/>
                    <a:pt x="929" y="4148"/>
                    <a:pt x="2071" y="4148"/>
                  </a:cubicBezTo>
                  <a:cubicBezTo>
                    <a:pt x="3221" y="4148"/>
                    <a:pt x="4149" y="3221"/>
                    <a:pt x="4149" y="2070"/>
                  </a:cubicBezTo>
                  <a:cubicBezTo>
                    <a:pt x="4149" y="928"/>
                    <a:pt x="3221" y="0"/>
                    <a:pt x="2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6AD335C-04AB-6E90-0488-FB822601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0" y="397254"/>
            <a:ext cx="7702500" cy="572700"/>
          </a:xfrm>
        </p:spPr>
        <p:txBody>
          <a:bodyPr/>
          <a:lstStyle/>
          <a:p>
            <a:r>
              <a:rPr lang="en-IN" sz="3600" dirty="0"/>
              <a:t>C++ Concepts Used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E6BC3F-0196-4E79-0039-5C0BECE70A0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21994" y="1347467"/>
            <a:ext cx="5156057" cy="501900"/>
          </a:xfrm>
        </p:spPr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1BE23-EB46-32F8-FC8E-C8F5F8BAE9B7}"/>
              </a:ext>
            </a:extLst>
          </p:cNvPr>
          <p:cNvSpPr txBox="1"/>
          <p:nvPr/>
        </p:nvSpPr>
        <p:spPr>
          <a:xfrm>
            <a:off x="1498922" y="2803193"/>
            <a:ext cx="5534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chemeClr val="tx1"/>
                </a:solidFill>
                <a:effectLst/>
                <a:latin typeface="DM Sans" pitchFamily="2" charset="0"/>
              </a:rPr>
              <a:t>Exception handling to handle and manage runtime errors and exceptions gracefully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E8BFEE2-499C-509C-BBAA-06B2248BDBAD}"/>
              </a:ext>
            </a:extLst>
          </p:cNvPr>
          <p:cNvSpPr txBox="1">
            <a:spLocks/>
          </p:cNvSpPr>
          <p:nvPr/>
        </p:nvSpPr>
        <p:spPr>
          <a:xfrm>
            <a:off x="-326721" y="2377763"/>
            <a:ext cx="5156057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dirty="0"/>
              <a:t>Error Handling: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8E6AAC-5328-AF50-CE91-27CB79EF5DEB}"/>
              </a:ext>
            </a:extLst>
          </p:cNvPr>
          <p:cNvSpPr txBox="1"/>
          <p:nvPr/>
        </p:nvSpPr>
        <p:spPr>
          <a:xfrm>
            <a:off x="1498922" y="3962511"/>
            <a:ext cx="6169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chemeClr val="tx1"/>
                </a:solidFill>
                <a:effectLst/>
                <a:latin typeface="DM Sans" pitchFamily="2" charset="0"/>
              </a:rPr>
              <a:t>Regular expressions (regex) to validate and enforce input format for passwords, dates, emails, and phone numbers</a:t>
            </a:r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id="{8B862738-756A-E63B-EE46-2A4BCC5FE4B9}"/>
              </a:ext>
            </a:extLst>
          </p:cNvPr>
          <p:cNvSpPr txBox="1">
            <a:spLocks/>
          </p:cNvSpPr>
          <p:nvPr/>
        </p:nvSpPr>
        <p:spPr>
          <a:xfrm>
            <a:off x="-191253" y="3508126"/>
            <a:ext cx="5156057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dirty="0"/>
              <a:t>Input Validation: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Class/Methods </a:t>
            </a:r>
            <a:endParaRPr dirty="0"/>
          </a:p>
        </p:txBody>
      </p:sp>
      <p:sp>
        <p:nvSpPr>
          <p:cNvPr id="610" name="Google Shape;610;p41"/>
          <p:cNvSpPr txBox="1">
            <a:spLocks noGrp="1"/>
          </p:cNvSpPr>
          <p:nvPr>
            <p:ph type="subTitle" idx="1"/>
          </p:nvPr>
        </p:nvSpPr>
        <p:spPr>
          <a:xfrm>
            <a:off x="-92851" y="1650014"/>
            <a:ext cx="4614335" cy="2909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DM Sans" pitchFamily="2" charset="0"/>
              </a:rPr>
              <a:t>Responsible for managing customer accounts and banking operations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DM Sans" pitchFamily="2" charset="0"/>
              </a:rPr>
              <a:t>Stores a collection of Customer objects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DM Sans" pitchFamily="2" charset="0"/>
              </a:rPr>
              <a:t>Provides functions for account creation, login, transaction handling, loan generation, and account deletion</a:t>
            </a:r>
          </a:p>
        </p:txBody>
      </p:sp>
      <p:sp>
        <p:nvSpPr>
          <p:cNvPr id="611" name="Google Shape;611;p41"/>
          <p:cNvSpPr txBox="1">
            <a:spLocks noGrp="1"/>
          </p:cNvSpPr>
          <p:nvPr>
            <p:ph type="subTitle" idx="2"/>
          </p:nvPr>
        </p:nvSpPr>
        <p:spPr>
          <a:xfrm>
            <a:off x="4784942" y="1650015"/>
            <a:ext cx="3761741" cy="3048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Represents a bank customer and stores their information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Contains attributes such as name, account number, username, password, balance, account type, address, date of birth, contact, and email</a:t>
            </a:r>
          </a:p>
        </p:txBody>
      </p:sp>
      <p:sp>
        <p:nvSpPr>
          <p:cNvPr id="614" name="Google Shape;614;p41"/>
          <p:cNvSpPr txBox="1">
            <a:spLocks noGrp="1"/>
          </p:cNvSpPr>
          <p:nvPr>
            <p:ph type="subTitle" idx="5"/>
          </p:nvPr>
        </p:nvSpPr>
        <p:spPr>
          <a:xfrm>
            <a:off x="304204" y="1187910"/>
            <a:ext cx="3519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Bank Class:</a:t>
            </a:r>
          </a:p>
        </p:txBody>
      </p:sp>
      <p:sp>
        <p:nvSpPr>
          <p:cNvPr id="615" name="Google Shape;615;p41"/>
          <p:cNvSpPr txBox="1">
            <a:spLocks noGrp="1"/>
          </p:cNvSpPr>
          <p:nvPr>
            <p:ph type="subTitle" idx="7"/>
          </p:nvPr>
        </p:nvSpPr>
        <p:spPr>
          <a:xfrm>
            <a:off x="4690017" y="1155288"/>
            <a:ext cx="3519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Customer Struct: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2"/>
          <p:cNvSpPr txBox="1">
            <a:spLocks noGrp="1"/>
          </p:cNvSpPr>
          <p:nvPr>
            <p:ph type="title"/>
          </p:nvPr>
        </p:nvSpPr>
        <p:spPr>
          <a:xfrm>
            <a:off x="243039" y="1454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Methods</a:t>
            </a:r>
            <a:endParaRPr dirty="0"/>
          </a:p>
        </p:txBody>
      </p:sp>
      <p:sp>
        <p:nvSpPr>
          <p:cNvPr id="622" name="Google Shape;622;p42"/>
          <p:cNvSpPr txBox="1">
            <a:spLocks noGrp="1"/>
          </p:cNvSpPr>
          <p:nvPr>
            <p:ph type="subTitle" idx="1"/>
          </p:nvPr>
        </p:nvSpPr>
        <p:spPr>
          <a:xfrm>
            <a:off x="369981" y="1184562"/>
            <a:ext cx="2536767" cy="809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Creates a new customer account and assigns a unique account number</a:t>
            </a:r>
          </a:p>
        </p:txBody>
      </p:sp>
      <p:sp>
        <p:nvSpPr>
          <p:cNvPr id="623" name="Google Shape;623;p42"/>
          <p:cNvSpPr txBox="1">
            <a:spLocks noGrp="1"/>
          </p:cNvSpPr>
          <p:nvPr>
            <p:ph type="subTitle" idx="2"/>
          </p:nvPr>
        </p:nvSpPr>
        <p:spPr>
          <a:xfrm>
            <a:off x="3250280" y="1210351"/>
            <a:ext cx="2233500" cy="809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Authenticates a customer's username and password for login</a:t>
            </a:r>
          </a:p>
        </p:txBody>
      </p:sp>
      <p:sp>
        <p:nvSpPr>
          <p:cNvPr id="624" name="Google Shape;624;p42"/>
          <p:cNvSpPr txBox="1">
            <a:spLocks noGrp="1"/>
          </p:cNvSpPr>
          <p:nvPr>
            <p:ph type="subTitle" idx="3"/>
          </p:nvPr>
        </p:nvSpPr>
        <p:spPr>
          <a:xfrm>
            <a:off x="369981" y="2445879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Searches for customer details based on the account number</a:t>
            </a:r>
          </a:p>
        </p:txBody>
      </p:sp>
      <p:sp>
        <p:nvSpPr>
          <p:cNvPr id="625" name="Google Shape;625;p42"/>
          <p:cNvSpPr txBox="1">
            <a:spLocks noGrp="1"/>
          </p:cNvSpPr>
          <p:nvPr>
            <p:ph type="subTitle" idx="4"/>
          </p:nvPr>
        </p:nvSpPr>
        <p:spPr>
          <a:xfrm>
            <a:off x="3241580" y="2427400"/>
            <a:ext cx="2233500" cy="583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Displays the account details of a customer</a:t>
            </a:r>
          </a:p>
        </p:txBody>
      </p:sp>
      <p:sp>
        <p:nvSpPr>
          <p:cNvPr id="626" name="Google Shape;626;p42"/>
          <p:cNvSpPr txBox="1">
            <a:spLocks noGrp="1"/>
          </p:cNvSpPr>
          <p:nvPr>
            <p:ph type="subTitle" idx="7"/>
          </p:nvPr>
        </p:nvSpPr>
        <p:spPr>
          <a:xfrm>
            <a:off x="307363" y="680400"/>
            <a:ext cx="2624449" cy="529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createAccount</a:t>
            </a:r>
            <a:r>
              <a:rPr lang="en-GB" sz="1800" dirty="0"/>
              <a:t>()</a:t>
            </a:r>
          </a:p>
        </p:txBody>
      </p:sp>
      <p:sp>
        <p:nvSpPr>
          <p:cNvPr id="627" name="Google Shape;627;p42"/>
          <p:cNvSpPr txBox="1">
            <a:spLocks noGrp="1"/>
          </p:cNvSpPr>
          <p:nvPr>
            <p:ph type="subTitle" idx="8"/>
          </p:nvPr>
        </p:nvSpPr>
        <p:spPr>
          <a:xfrm>
            <a:off x="3245930" y="884456"/>
            <a:ext cx="2224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sz="1800" dirty="0"/>
              <a:t>login()</a:t>
            </a:r>
          </a:p>
        </p:txBody>
      </p:sp>
      <p:sp>
        <p:nvSpPr>
          <p:cNvPr id="628" name="Google Shape;628;p42"/>
          <p:cNvSpPr txBox="1">
            <a:spLocks noGrp="1"/>
          </p:cNvSpPr>
          <p:nvPr>
            <p:ph type="subTitle" idx="9"/>
          </p:nvPr>
        </p:nvSpPr>
        <p:spPr>
          <a:xfrm>
            <a:off x="5722239" y="892693"/>
            <a:ext cx="2224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transferFunds</a:t>
            </a:r>
            <a:r>
              <a:rPr lang="en-GB" sz="1800" dirty="0"/>
              <a:t>()</a:t>
            </a:r>
          </a:p>
        </p:txBody>
      </p:sp>
      <p:sp>
        <p:nvSpPr>
          <p:cNvPr id="629" name="Google Shape;629;p42"/>
          <p:cNvSpPr txBox="1">
            <a:spLocks noGrp="1"/>
          </p:cNvSpPr>
          <p:nvPr>
            <p:ph type="subTitle" idx="5"/>
          </p:nvPr>
        </p:nvSpPr>
        <p:spPr>
          <a:xfrm>
            <a:off x="5717889" y="1251831"/>
            <a:ext cx="2233500" cy="753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Facilitates fund transfers between customer accounts</a:t>
            </a:r>
          </a:p>
        </p:txBody>
      </p:sp>
      <p:sp>
        <p:nvSpPr>
          <p:cNvPr id="630" name="Google Shape;630;p42"/>
          <p:cNvSpPr txBox="1">
            <a:spLocks noGrp="1"/>
          </p:cNvSpPr>
          <p:nvPr>
            <p:ph type="subTitle" idx="6"/>
          </p:nvPr>
        </p:nvSpPr>
        <p:spPr>
          <a:xfrm>
            <a:off x="5747518" y="2387003"/>
            <a:ext cx="2233500" cy="643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Handles deposit and withdrawal transactions</a:t>
            </a:r>
          </a:p>
        </p:txBody>
      </p:sp>
      <p:sp>
        <p:nvSpPr>
          <p:cNvPr id="631" name="Google Shape;631;p42"/>
          <p:cNvSpPr txBox="1">
            <a:spLocks noGrp="1"/>
          </p:cNvSpPr>
          <p:nvPr>
            <p:ph type="subTitle" idx="13"/>
          </p:nvPr>
        </p:nvSpPr>
        <p:spPr>
          <a:xfrm>
            <a:off x="307363" y="1975445"/>
            <a:ext cx="2950126" cy="529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searchCustomers</a:t>
            </a:r>
            <a:r>
              <a:rPr lang="en-GB" sz="1800" dirty="0"/>
              <a:t>()</a:t>
            </a:r>
          </a:p>
        </p:txBody>
      </p:sp>
      <p:sp>
        <p:nvSpPr>
          <p:cNvPr id="632" name="Google Shape;632;p42"/>
          <p:cNvSpPr txBox="1">
            <a:spLocks noGrp="1"/>
          </p:cNvSpPr>
          <p:nvPr>
            <p:ph type="subTitle" idx="14"/>
          </p:nvPr>
        </p:nvSpPr>
        <p:spPr>
          <a:xfrm>
            <a:off x="3250280" y="2122893"/>
            <a:ext cx="2224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viewDetails</a:t>
            </a:r>
            <a:r>
              <a:rPr lang="en-GB" sz="1800" dirty="0"/>
              <a:t>()</a:t>
            </a:r>
          </a:p>
        </p:txBody>
      </p:sp>
      <p:sp>
        <p:nvSpPr>
          <p:cNvPr id="633" name="Google Shape;633;p42"/>
          <p:cNvSpPr txBox="1">
            <a:spLocks noGrp="1"/>
          </p:cNvSpPr>
          <p:nvPr>
            <p:ph type="subTitle" idx="15"/>
          </p:nvPr>
        </p:nvSpPr>
        <p:spPr>
          <a:xfrm>
            <a:off x="5726589" y="2127233"/>
            <a:ext cx="2224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transactions()</a:t>
            </a:r>
          </a:p>
        </p:txBody>
      </p:sp>
      <p:sp>
        <p:nvSpPr>
          <p:cNvPr id="2" name="Google Shape;630;p42">
            <a:extLst>
              <a:ext uri="{FF2B5EF4-FFF2-40B4-BE49-F238E27FC236}">
                <a16:creationId xmlns:a16="http://schemas.microsoft.com/office/drawing/2014/main" id="{995D420E-165E-6EBC-1C8C-936789FA03CE}"/>
              </a:ext>
            </a:extLst>
          </p:cNvPr>
          <p:cNvSpPr txBox="1">
            <a:spLocks/>
          </p:cNvSpPr>
          <p:nvPr/>
        </p:nvSpPr>
        <p:spPr>
          <a:xfrm>
            <a:off x="369981" y="3650852"/>
            <a:ext cx="2233500" cy="64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dirty="0"/>
              <a:t>Allows customers to delete their account</a:t>
            </a:r>
          </a:p>
        </p:txBody>
      </p:sp>
      <p:sp>
        <p:nvSpPr>
          <p:cNvPr id="3" name="Google Shape;633;p42">
            <a:extLst>
              <a:ext uri="{FF2B5EF4-FFF2-40B4-BE49-F238E27FC236}">
                <a16:creationId xmlns:a16="http://schemas.microsoft.com/office/drawing/2014/main" id="{389919F5-6BBE-479E-8C1F-3F82C798893C}"/>
              </a:ext>
            </a:extLst>
          </p:cNvPr>
          <p:cNvSpPr txBox="1">
            <a:spLocks/>
          </p:cNvSpPr>
          <p:nvPr/>
        </p:nvSpPr>
        <p:spPr>
          <a:xfrm>
            <a:off x="298720" y="3314351"/>
            <a:ext cx="2224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800" dirty="0" err="1"/>
              <a:t>deleteAccount</a:t>
            </a:r>
            <a:r>
              <a:rPr lang="en-GB" sz="1800" dirty="0"/>
              <a:t>()</a:t>
            </a:r>
          </a:p>
        </p:txBody>
      </p:sp>
      <p:sp>
        <p:nvSpPr>
          <p:cNvPr id="4" name="Google Shape;630;p42">
            <a:extLst>
              <a:ext uri="{FF2B5EF4-FFF2-40B4-BE49-F238E27FC236}">
                <a16:creationId xmlns:a16="http://schemas.microsoft.com/office/drawing/2014/main" id="{F7508245-A501-D814-161C-1294E07E4A34}"/>
              </a:ext>
            </a:extLst>
          </p:cNvPr>
          <p:cNvSpPr txBox="1">
            <a:spLocks/>
          </p:cNvSpPr>
          <p:nvPr/>
        </p:nvSpPr>
        <p:spPr>
          <a:xfrm>
            <a:off x="369981" y="4674712"/>
            <a:ext cx="5825235" cy="64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dirty="0"/>
              <a:t>Enables customers to update their account details</a:t>
            </a:r>
          </a:p>
        </p:txBody>
      </p:sp>
      <p:sp>
        <p:nvSpPr>
          <p:cNvPr id="5" name="Google Shape;633;p42">
            <a:extLst>
              <a:ext uri="{FF2B5EF4-FFF2-40B4-BE49-F238E27FC236}">
                <a16:creationId xmlns:a16="http://schemas.microsoft.com/office/drawing/2014/main" id="{E978557F-D6AA-6CE0-A074-E88C194EB996}"/>
              </a:ext>
            </a:extLst>
          </p:cNvPr>
          <p:cNvSpPr txBox="1">
            <a:spLocks/>
          </p:cNvSpPr>
          <p:nvPr/>
        </p:nvSpPr>
        <p:spPr>
          <a:xfrm>
            <a:off x="307363" y="4345368"/>
            <a:ext cx="2224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800" dirty="0"/>
              <a:t>update()</a:t>
            </a:r>
          </a:p>
        </p:txBody>
      </p:sp>
      <p:sp>
        <p:nvSpPr>
          <p:cNvPr id="6" name="Google Shape;630;p42">
            <a:extLst>
              <a:ext uri="{FF2B5EF4-FFF2-40B4-BE49-F238E27FC236}">
                <a16:creationId xmlns:a16="http://schemas.microsoft.com/office/drawing/2014/main" id="{0A6ED4F7-03E2-5512-F041-893F9CB881DB}"/>
              </a:ext>
            </a:extLst>
          </p:cNvPr>
          <p:cNvSpPr txBox="1">
            <a:spLocks/>
          </p:cNvSpPr>
          <p:nvPr/>
        </p:nvSpPr>
        <p:spPr>
          <a:xfrm>
            <a:off x="3257489" y="3656096"/>
            <a:ext cx="2233500" cy="64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dirty="0"/>
              <a:t>Allows customers to change their account password</a:t>
            </a:r>
          </a:p>
        </p:txBody>
      </p:sp>
      <p:sp>
        <p:nvSpPr>
          <p:cNvPr id="7" name="Google Shape;633;p42">
            <a:extLst>
              <a:ext uri="{FF2B5EF4-FFF2-40B4-BE49-F238E27FC236}">
                <a16:creationId xmlns:a16="http://schemas.microsoft.com/office/drawing/2014/main" id="{D9F1D72A-E89D-127E-80EC-059B22C8882B}"/>
              </a:ext>
            </a:extLst>
          </p:cNvPr>
          <p:cNvSpPr txBox="1">
            <a:spLocks/>
          </p:cNvSpPr>
          <p:nvPr/>
        </p:nvSpPr>
        <p:spPr>
          <a:xfrm>
            <a:off x="3218561" y="3283450"/>
            <a:ext cx="2508028" cy="39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800" dirty="0" err="1"/>
              <a:t>changePassword</a:t>
            </a:r>
            <a:r>
              <a:rPr lang="en-GB" sz="1800" dirty="0"/>
              <a:t>()</a:t>
            </a:r>
          </a:p>
        </p:txBody>
      </p:sp>
      <p:sp>
        <p:nvSpPr>
          <p:cNvPr id="8" name="Google Shape;630;p42">
            <a:extLst>
              <a:ext uri="{FF2B5EF4-FFF2-40B4-BE49-F238E27FC236}">
                <a16:creationId xmlns:a16="http://schemas.microsoft.com/office/drawing/2014/main" id="{3CB14D84-835A-FB79-9230-2D35908CB9B2}"/>
              </a:ext>
            </a:extLst>
          </p:cNvPr>
          <p:cNvSpPr txBox="1">
            <a:spLocks/>
          </p:cNvSpPr>
          <p:nvPr/>
        </p:nvSpPr>
        <p:spPr>
          <a:xfrm>
            <a:off x="5770366" y="3683637"/>
            <a:ext cx="2233500" cy="64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dirty="0"/>
              <a:t>Generates a loan for eligible customers</a:t>
            </a:r>
          </a:p>
        </p:txBody>
      </p:sp>
      <p:sp>
        <p:nvSpPr>
          <p:cNvPr id="9" name="Google Shape;633;p42">
            <a:extLst>
              <a:ext uri="{FF2B5EF4-FFF2-40B4-BE49-F238E27FC236}">
                <a16:creationId xmlns:a16="http://schemas.microsoft.com/office/drawing/2014/main" id="{D12F9C89-740B-5B5A-D18B-414C4B22861D}"/>
              </a:ext>
            </a:extLst>
          </p:cNvPr>
          <p:cNvSpPr txBox="1">
            <a:spLocks/>
          </p:cNvSpPr>
          <p:nvPr/>
        </p:nvSpPr>
        <p:spPr>
          <a:xfrm>
            <a:off x="5756218" y="3294382"/>
            <a:ext cx="2224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800" dirty="0" err="1"/>
              <a:t>generateLoan</a:t>
            </a:r>
            <a:r>
              <a:rPr lang="en-GB" sz="1800" dirty="0"/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4"/>
          <p:cNvSpPr txBox="1">
            <a:spLocks noGrp="1"/>
          </p:cNvSpPr>
          <p:nvPr>
            <p:ph type="title"/>
          </p:nvPr>
        </p:nvSpPr>
        <p:spPr>
          <a:xfrm>
            <a:off x="876267" y="1868550"/>
            <a:ext cx="7391466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Thank You</a:t>
            </a:r>
            <a:endParaRPr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Investment Proposal in Northern Brazil by Slidesgo">
  <a:themeElements>
    <a:clrScheme name="Simple Light">
      <a:dk1>
        <a:srgbClr val="032026"/>
      </a:dk1>
      <a:lt1>
        <a:srgbClr val="FFF6EE"/>
      </a:lt1>
      <a:dk2>
        <a:srgbClr val="F2522E"/>
      </a:dk2>
      <a:lt2>
        <a:srgbClr val="746745"/>
      </a:lt2>
      <a:accent1>
        <a:srgbClr val="F38268"/>
      </a:accent1>
      <a:accent2>
        <a:srgbClr val="F7AD9B"/>
      </a:accent2>
      <a:accent3>
        <a:srgbClr val="A79870"/>
      </a:accent3>
      <a:accent4>
        <a:srgbClr val="FFFFFF"/>
      </a:accent4>
      <a:accent5>
        <a:srgbClr val="FFFFFF"/>
      </a:accent5>
      <a:accent6>
        <a:srgbClr val="FFFFFF"/>
      </a:accent6>
      <a:hlink>
        <a:srgbClr val="0320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368</Words>
  <Application>Microsoft Office PowerPoint</Application>
  <PresentationFormat>On-screen Show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DM Sans</vt:lpstr>
      <vt:lpstr>Bebas Neue</vt:lpstr>
      <vt:lpstr>Manrope</vt:lpstr>
      <vt:lpstr>Nunito Light</vt:lpstr>
      <vt:lpstr>Epilogue</vt:lpstr>
      <vt:lpstr>Arial</vt:lpstr>
      <vt:lpstr>Raleway Black</vt:lpstr>
      <vt:lpstr>Business Investment Proposal in Northern Brazil by Slidesgo</vt:lpstr>
      <vt:lpstr>BANKING  SOFTWARE  Project</vt:lpstr>
      <vt:lpstr>Purpose</vt:lpstr>
      <vt:lpstr>Hardware and Software Used/Requirements</vt:lpstr>
      <vt:lpstr>Objectives of the project</vt:lpstr>
      <vt:lpstr>C++ Concepts Used</vt:lpstr>
      <vt:lpstr>Class/Methods </vt:lpstr>
      <vt:lpstr>Methods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 SOFTWARE  Project</dc:title>
  <dc:creator>Ritik Agarwal</dc:creator>
  <cp:lastModifiedBy>Ritik Agarwal</cp:lastModifiedBy>
  <cp:revision>4</cp:revision>
  <dcterms:modified xsi:type="dcterms:W3CDTF">2023-07-18T16:05:01Z</dcterms:modified>
</cp:coreProperties>
</file>