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en-US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Training Module: Mastering the Onboarding Process</a:t>
            </a:r>
            <a:endParaRPr lang="en-US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21272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en-US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Step-by-Step Guide to Effectively Onboard New Employees</a:t>
            </a:r>
            <a:endParaRPr lang="en-US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en-US">
                <a:ln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Prepared by Sarah Hossain Rity</a:t>
            </a:r>
            <a:endParaRPr lang="en-US" altLang="en-US">
              <a:ln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en-US">
                <a:ln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Date:01-06-2025</a:t>
            </a:r>
            <a:endParaRPr lang="en-US" altLang="en-US">
              <a:ln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ln/>
                <a:solidFill>
                  <a:schemeClr val="accent5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Objectives of the Training</a:t>
            </a:r>
            <a:endParaRPr lang="en-US" altLang="en-US">
              <a:ln/>
              <a:solidFill>
                <a:schemeClr val="accent5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/>
              <a:t>By the end of this training module, you will: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Understand the importance of the onboarding process and its key components.</a:t>
            </a:r>
            <a:endParaRPr lang="en-US" altLang="en-US"/>
          </a:p>
          <a:p>
            <a:r>
              <a:rPr lang="en-US" altLang="en-US"/>
              <a:t>Learn the critical steps involved in onboarding new employees.</a:t>
            </a:r>
            <a:endParaRPr lang="en-US" altLang="en-US"/>
          </a:p>
          <a:p>
            <a:r>
              <a:rPr lang="en-US" altLang="en-US"/>
              <a:t>Apply the onboarding process to ensure smooth integration of new hires.</a:t>
            </a:r>
            <a:endParaRPr lang="en-US" altLang="en-US"/>
          </a:p>
          <a:p>
            <a:r>
              <a:rPr lang="en-US" altLang="en-US"/>
              <a:t>Recognize common challenges and strategies to overcome them.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ln/>
                <a:solidFill>
                  <a:schemeClr val="accent5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Overview of the Onboarding Process</a:t>
            </a:r>
            <a:endParaRPr lang="en-US" altLang="en-US">
              <a:ln/>
              <a:solidFill>
                <a:schemeClr val="accent5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/>
              <a:t>The onboarding process is a systematic approach to integrating new employees into an organization. It ensures that new hires are equipped with the knowledge, skills, and resources to become effective team members.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Purpose: To enhance employee productivity, engagement, and retention.</a:t>
            </a:r>
            <a:endParaRPr lang="en-US" altLang="en-US"/>
          </a:p>
          <a:p>
            <a:r>
              <a:rPr lang="en-US" altLang="en-US"/>
              <a:t>Applications: Used for welcoming and training new employees across all departments.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olidFill>
                  <a:schemeClr val="accent5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Overview of the Onboarding Process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Key Benefits:</a:t>
            </a:r>
            <a:endParaRPr lang="en-US" altLang="en-US"/>
          </a:p>
          <a:p>
            <a:r>
              <a:rPr lang="en-US" altLang="en-US"/>
              <a:t>Improved job satisfaction for new hires.</a:t>
            </a:r>
            <a:endParaRPr lang="en-US" altLang="en-US"/>
          </a:p>
          <a:p>
            <a:r>
              <a:rPr lang="en-US" altLang="en-US"/>
              <a:t>Faster time-to-productivity.</a:t>
            </a:r>
            <a:endParaRPr lang="en-US" altLang="en-US"/>
          </a:p>
          <a:p>
            <a:r>
              <a:rPr lang="en-US" altLang="en-US"/>
              <a:t>Better alignment with company goals and culture.</a:t>
            </a:r>
            <a:endParaRPr lang="en-US" altLang="en-US"/>
          </a:p>
          <a:p>
            <a:endParaRPr lang="en-US" altLang="en-US"/>
          </a:p>
          <a:p>
            <a:pPr marL="0" indent="0">
              <a:buNone/>
            </a:pPr>
            <a:r>
              <a:rPr lang="en-US" altLang="en-US"/>
              <a:t>Example: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“The onboarding process sets the foundation for a successful and productive relationship between the employee and the organization.”</a:t>
            </a: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ln/>
                <a:solidFill>
                  <a:schemeClr val="accent5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Step-by-Step Instructions</a:t>
            </a:r>
            <a:endParaRPr lang="en-US" altLang="en-US">
              <a:ln/>
              <a:solidFill>
                <a:schemeClr val="accent5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" y="1440815"/>
            <a:ext cx="12191365" cy="541718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en-US" b="1"/>
              <a:t>Step 1: Pre-Onboarding Preparation</a:t>
            </a:r>
            <a:endParaRPr lang="en-US" altLang="en-US" b="1"/>
          </a:p>
          <a:p>
            <a:r>
              <a:rPr lang="en-US" altLang="en-US"/>
              <a:t>Gather all necessary documents and tools for the new hire.</a:t>
            </a:r>
            <a:endParaRPr lang="en-US" altLang="en-US"/>
          </a:p>
          <a:p>
            <a:r>
              <a:rPr lang="en-US" altLang="en-US"/>
              <a:t>Prepare the workspace (e.g., desk, laptop, access to software).</a:t>
            </a:r>
            <a:endParaRPr lang="en-US" altLang="en-US"/>
          </a:p>
          <a:p>
            <a:r>
              <a:rPr lang="en-US" altLang="en-US"/>
              <a:t>Schedule a welcome meeting and notify the team.</a:t>
            </a:r>
            <a:endParaRPr lang="en-US" altLang="en-US"/>
          </a:p>
          <a:p>
            <a:r>
              <a:rPr lang="en-US" altLang="en-US"/>
              <a:t>Tip: Create a checklist to ensure no essential items are missed.</a:t>
            </a:r>
            <a:endParaRPr lang="en-US" altLang="en-US"/>
          </a:p>
          <a:p>
            <a:pPr marL="0" indent="0">
              <a:buNone/>
            </a:pPr>
            <a:r>
              <a:rPr lang="en-US" altLang="en-US" b="1"/>
              <a:t>Step 2: First Day Orientation</a:t>
            </a:r>
            <a:endParaRPr lang="en-US" altLang="en-US" b="1"/>
          </a:p>
          <a:p>
            <a:r>
              <a:rPr lang="en-US" altLang="en-US"/>
              <a:t>Welcome the new hire and introduce them to the team.</a:t>
            </a:r>
            <a:endParaRPr lang="en-US" altLang="en-US"/>
          </a:p>
          <a:p>
            <a:r>
              <a:rPr lang="en-US" altLang="en-US"/>
              <a:t>Provide an overview of the company’s mission, vision, and values.</a:t>
            </a:r>
            <a:endParaRPr lang="en-US" altLang="en-US"/>
          </a:p>
          <a:p>
            <a:r>
              <a:rPr lang="en-US" altLang="en-US"/>
              <a:t>Review the employee handbook and key policies.</a:t>
            </a:r>
            <a:endParaRPr lang="en-US" altLang="en-US"/>
          </a:p>
          <a:p>
            <a:r>
              <a:rPr lang="en-US" altLang="en-US"/>
              <a:t>Tip: Make the first day engaging and stress-free to set a positive tone.</a:t>
            </a:r>
            <a:endParaRPr lang="en-US" altLang="en-US"/>
          </a:p>
          <a:p>
            <a:endParaRPr lang="en-US" altLang="en-US"/>
          </a:p>
          <a:p>
            <a:pPr marL="0" indent="0"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olidFill>
                  <a:schemeClr val="accent5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Step-by-Step Instructions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" y="1603375"/>
            <a:ext cx="12191365" cy="525462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en-US" b="1"/>
              <a:t>Step 3: Role-Specific Training</a:t>
            </a:r>
            <a:endParaRPr lang="en-US" altLang="en-US" b="1"/>
          </a:p>
          <a:p>
            <a:r>
              <a:rPr lang="en-US" altLang="en-US"/>
              <a:t>Outline the new hire’s responsibilities and expectations.</a:t>
            </a:r>
            <a:endParaRPr lang="en-US" altLang="en-US"/>
          </a:p>
          <a:p>
            <a:r>
              <a:rPr lang="en-US" altLang="en-US"/>
              <a:t>Provide hands-on training for job-specific tasks.</a:t>
            </a:r>
            <a:endParaRPr lang="en-US" altLang="en-US"/>
          </a:p>
          <a:p>
            <a:r>
              <a:rPr lang="en-US" altLang="en-US"/>
              <a:t>Assign a mentor or buddy for ongoing support.</a:t>
            </a:r>
            <a:endParaRPr lang="en-US" altLang="en-US"/>
          </a:p>
          <a:p>
            <a:r>
              <a:rPr lang="en-US" altLang="en-US"/>
              <a:t>Tip: Use real-world examples to enhance understanding.</a:t>
            </a:r>
            <a:endParaRPr lang="en-US" altLang="en-US"/>
          </a:p>
          <a:p>
            <a:pPr marL="0" indent="0">
              <a:buNone/>
            </a:pPr>
            <a:r>
              <a:rPr lang="en-US" altLang="en-US" b="1"/>
              <a:t>Step 4: Feedback and Follow-Up</a:t>
            </a:r>
            <a:endParaRPr lang="en-US" altLang="en-US" b="1"/>
          </a:p>
          <a:p>
            <a:r>
              <a:rPr lang="en-US" altLang="en-US"/>
              <a:t>Schedule regular check-ins to address questions or concerns.</a:t>
            </a:r>
            <a:endParaRPr lang="en-US" altLang="en-US"/>
          </a:p>
          <a:p>
            <a:r>
              <a:rPr lang="en-US" altLang="en-US"/>
              <a:t>Collect feedback from the new hire about their onboarding experience.</a:t>
            </a:r>
            <a:endParaRPr lang="en-US" altLang="en-US"/>
          </a:p>
          <a:p>
            <a:r>
              <a:rPr lang="en-US" altLang="en-US"/>
              <a:t>Adjust the process based on feedback to improve future onboarding.</a:t>
            </a:r>
            <a:endParaRPr lang="en-US" altLang="en-US"/>
          </a:p>
          <a:p>
            <a:r>
              <a:rPr lang="en-US" altLang="en-US"/>
              <a:t>Tip: Continuous feedback ensures the process remains effective and adaptive.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ln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Recap and Next Steps</a:t>
            </a:r>
            <a:endParaRPr lang="en-US" altLang="en-US">
              <a:ln/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en-US" altLang="en-US" b="1"/>
              <a:t>Recap:</a:t>
            </a:r>
            <a:endParaRPr lang="en-US" altLang="en-US"/>
          </a:p>
          <a:p>
            <a:r>
              <a:rPr lang="en-US" altLang="en-US"/>
              <a:t>Step 1: Pre-Onboarding Preparation</a:t>
            </a:r>
            <a:endParaRPr lang="en-US" altLang="en-US"/>
          </a:p>
          <a:p>
            <a:r>
              <a:rPr lang="en-US" altLang="en-US"/>
              <a:t>Step 2: First Day Orientation</a:t>
            </a:r>
            <a:endParaRPr lang="en-US" altLang="en-US"/>
          </a:p>
          <a:p>
            <a:r>
              <a:rPr lang="en-US" altLang="en-US"/>
              <a:t>Step 3: Role-Specific Training</a:t>
            </a:r>
            <a:endParaRPr lang="en-US" altLang="en-US"/>
          </a:p>
          <a:p>
            <a:r>
              <a:rPr lang="en-US" altLang="en-US"/>
              <a:t>Step 4: Feedback and Follow-Up</a:t>
            </a:r>
            <a:endParaRPr lang="en-US" altLang="en-US"/>
          </a:p>
          <a:p>
            <a:pPr marL="0" indent="0">
              <a:buNone/>
            </a:pPr>
            <a:r>
              <a:rPr lang="en-US" altLang="en-US" b="1"/>
              <a:t>Next Steps:</a:t>
            </a:r>
            <a:endParaRPr lang="en-US" altLang="en-US" b="1"/>
          </a:p>
          <a:p>
            <a:r>
              <a:rPr lang="en-US" altLang="en-US"/>
              <a:t>Implement the onboarding process with a new hire.</a:t>
            </a:r>
            <a:endParaRPr lang="en-US" altLang="en-US"/>
          </a:p>
          <a:p>
            <a:r>
              <a:rPr lang="en-US" altLang="en-US"/>
              <a:t>Use the provided checklist and templates for consistency.</a:t>
            </a:r>
            <a:endParaRPr lang="en-US" altLang="en-US"/>
          </a:p>
          <a:p>
            <a:r>
              <a:rPr lang="en-US" altLang="en-US"/>
              <a:t>Share feedback to refine the process further.</a:t>
            </a:r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olidFill>
                  <a:schemeClr val="accent1">
                    <a:lumMod val="75000"/>
                  </a:schemeClr>
                </a:solidFill>
              </a:rPr>
              <a:t>Closing Statement:</a:t>
            </a:r>
            <a:endParaRPr lang="en-US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/>
              <a:t>By mastering the onboarding process, you are ensuring a positive experience for new hires and setting them up for long-term success.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2769</Words>
  <Application>WPS Presentation</Application>
  <PresentationFormat>Widescreen</PresentationFormat>
  <Paragraphs>85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Module: Mastering the Onboarding Process</dc:title>
  <dc:creator/>
  <cp:lastModifiedBy>sarah</cp:lastModifiedBy>
  <cp:revision>1</cp:revision>
  <dcterms:created xsi:type="dcterms:W3CDTF">2025-01-06T08:50:28Z</dcterms:created>
  <dcterms:modified xsi:type="dcterms:W3CDTF">2025-01-06T08:50:28Z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258771123C49495CB4FC8E63889C69A3_11</vt:lpwstr>
  </property>
  <property fmtid="{D5CDD505-2E9C-101B-9397-08002B2CF9AE}" pid="3" name="KSOProductBuildVer">
    <vt:lpwstr>1033-12.2.0.19307</vt:lpwstr>
  </property>
</Properties>
</file>