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9" r:id="rId2"/>
    <p:sldId id="261" r:id="rId3"/>
    <p:sldId id="262" r:id="rId4"/>
    <p:sldId id="263" r:id="rId5"/>
    <p:sldId id="272" r:id="rId6"/>
    <p:sldId id="273" r:id="rId7"/>
    <p:sldId id="268" r:id="rId8"/>
    <p:sldId id="264" r:id="rId9"/>
    <p:sldId id="266" r:id="rId10"/>
    <p:sldId id="276" r:id="rId11"/>
    <p:sldId id="278" r:id="rId12"/>
    <p:sldId id="277" r:id="rId13"/>
    <p:sldId id="271" r:id="rId14"/>
    <p:sldId id="267" r:id="rId15"/>
    <p:sldId id="275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261"/>
          </p14:sldIdLst>
        </p14:section>
        <p14:section name="Status Update" id="{521DEF98-8796-4632-831A-16252E9A6054}">
          <p14:sldIdLst>
            <p14:sldId id="262"/>
            <p14:sldId id="263"/>
            <p14:sldId id="272"/>
            <p14:sldId id="273"/>
          </p14:sldIdLst>
        </p14:section>
        <p14:section name="Timeline" id="{CF24EBA6-C924-424D-AC31-A4B9992A87E0}">
          <p14:sldIdLst>
            <p14:sldId id="268"/>
            <p14:sldId id="264"/>
            <p14:sldId id="266"/>
            <p14:sldId id="276"/>
            <p14:sldId id="278"/>
            <p14:sldId id="277"/>
            <p14:sldId id="271"/>
          </p14:sldIdLst>
        </p14:section>
        <p14:section name="Next Steps and Action Items" id="{C24C98EC-938D-4034-8DB8-5E8DBF16E3CB}">
          <p14:sldIdLst>
            <p14:sldId id="267"/>
            <p14:sldId id="275"/>
            <p14:sldId id="274"/>
          </p14:sldIdLst>
        </p14:section>
        <p14:section name="Appendix" id="{E35CCD6A-2288-476E-BC93-C75323AE1F3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35" autoAdjust="0"/>
    <p:restoredTop sz="88187" autoAdjust="0"/>
  </p:normalViewPr>
  <p:slideViewPr>
    <p:cSldViewPr>
      <p:cViewPr varScale="1">
        <p:scale>
          <a:sx n="75" d="100"/>
          <a:sy n="75" d="100"/>
        </p:scale>
        <p:origin x="-918" y="-96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5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to give updates for project</a:t>
            </a:r>
            <a:r>
              <a:rPr lang="en-US" baseline="0" dirty="0" smtClean="0"/>
              <a:t> milestones.</a:t>
            </a:r>
            <a:endParaRPr lang="en-US" dirty="0" smtClean="0"/>
          </a:p>
          <a:p>
            <a:endParaRPr lang="en-US" baseline="0" dirty="0" smtClean="0"/>
          </a:p>
          <a:p>
            <a:pPr lvl="0"/>
            <a:r>
              <a:rPr lang="en-US" sz="1000" b="1" dirty="0" smtClean="0"/>
              <a:t>Sections</a:t>
            </a:r>
            <a:endParaRPr lang="en-US" sz="1000" b="0" dirty="0" smtClean="0"/>
          </a:p>
          <a:p>
            <a:pPr lvl="0"/>
            <a:r>
              <a:rPr lang="en-US" sz="1000" b="0" dirty="0" smtClean="0"/>
              <a:t>Right-click on a slide to add sections.</a:t>
            </a:r>
            <a:r>
              <a:rPr lang="en-US" sz="1000" b="0" baseline="0" dirty="0" smtClean="0"/>
              <a:t> Sections can help to organize your slides or facilitate collaboration between multiple authors.</a:t>
            </a:r>
            <a:endParaRPr lang="en-US" sz="1000" b="0" dirty="0" smtClean="0"/>
          </a:p>
          <a:p>
            <a:pPr lvl="0"/>
            <a:endParaRPr lang="en-US" sz="1000" b="1" dirty="0" smtClean="0"/>
          </a:p>
          <a:p>
            <a:pPr lvl="0"/>
            <a:r>
              <a:rPr lang="en-US" sz="1000" b="1" dirty="0" smtClean="0"/>
              <a:t>Notes</a:t>
            </a:r>
          </a:p>
          <a:p>
            <a:pPr lvl="0"/>
            <a:r>
              <a:rPr lang="en-US" sz="1000" dirty="0" smtClean="0"/>
              <a:t>Use the Notes section for delivery notes or to provide additional details for the audience.</a:t>
            </a:r>
            <a:r>
              <a:rPr lang="en-US" sz="10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0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000" dirty="0" smtClean="0"/>
              <a:t>Pay particular attention to the graphs, charts, and text boxes.</a:t>
            </a:r>
            <a:r>
              <a:rPr lang="en-US" sz="1000" baseline="0" dirty="0" smtClean="0"/>
              <a:t> </a:t>
            </a:r>
            <a:endParaRPr lang="en-US" sz="1000" dirty="0" smtClean="0"/>
          </a:p>
          <a:p>
            <a:pPr lvl="0"/>
            <a:r>
              <a:rPr lang="en-US" sz="1000" dirty="0" smtClean="0"/>
              <a:t>Consider that attendees will print in black and white or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 Run a test print to make sure your colors work when printed in pure black and white and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</a:t>
            </a:r>
          </a:p>
          <a:p>
            <a:pPr lvl="0">
              <a:buFontTx/>
              <a:buNone/>
            </a:pPr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Graphics, tables, and graphs</a:t>
            </a:r>
          </a:p>
          <a:p>
            <a:pPr lvl="0"/>
            <a:r>
              <a:rPr lang="en-US" sz="1000" dirty="0" smtClean="0"/>
              <a:t>Keep it simple: If possible, use consistent, non-distracting styles and colors.</a:t>
            </a:r>
          </a:p>
          <a:p>
            <a:pPr lvl="0"/>
            <a:r>
              <a:rPr lang="en-US" sz="10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aseline="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project</a:t>
            </a:r>
            <a:r>
              <a:rPr lang="en-US" baseline="0" dirty="0" smtClean="0"/>
              <a:t> about?</a:t>
            </a:r>
          </a:p>
          <a:p>
            <a:r>
              <a:rPr lang="en-US" dirty="0" smtClean="0"/>
              <a:t>Define</a:t>
            </a:r>
            <a:r>
              <a:rPr lang="en-US" baseline="0" dirty="0" smtClean="0"/>
              <a:t> the goal of this project</a:t>
            </a:r>
          </a:p>
          <a:p>
            <a:pPr lvl="1"/>
            <a:r>
              <a:rPr lang="en-US" dirty="0" smtClean="0"/>
              <a:t>Is it similar to projects in the past or is it a new effort?</a:t>
            </a:r>
          </a:p>
          <a:p>
            <a:r>
              <a:rPr lang="en-US" baseline="0" dirty="0" smtClean="0"/>
              <a:t>Define the scope of this project</a:t>
            </a:r>
          </a:p>
          <a:p>
            <a:pPr lvl="1"/>
            <a:r>
              <a:rPr lang="en-US" baseline="0" dirty="0" smtClean="0"/>
              <a:t>Is it an independent project or is it related to other projects?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* Note that this slide is not necessary for weekly status meetings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* If any of</a:t>
            </a:r>
            <a:r>
              <a:rPr lang="en-US" baseline="0" dirty="0" smtClean="0"/>
              <a:t> these issues caused a schedule delay or need to be discussed further, include details in next slide.</a:t>
            </a:r>
          </a:p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Duplicate this slide as necessary if there is more than one issue.</a:t>
            </a:r>
          </a:p>
          <a:p>
            <a:r>
              <a:rPr lang="en-US" dirty="0" smtClean="0"/>
              <a:t>This and related slides</a:t>
            </a:r>
            <a:r>
              <a:rPr lang="en-US" baseline="0" dirty="0" smtClean="0"/>
              <a:t> can be moved to the appendix or hidden 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Duplicate this slide as necessary if there is more than one issue.</a:t>
            </a:r>
          </a:p>
          <a:p>
            <a:r>
              <a:rPr lang="en-US" dirty="0" smtClean="0"/>
              <a:t>This and related slides</a:t>
            </a:r>
            <a:r>
              <a:rPr lang="en-US" baseline="0" dirty="0" smtClean="0"/>
              <a:t> can be moved to the appendix or hidden 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Duplicate this slide as necessary if there is more than one issue.</a:t>
            </a:r>
          </a:p>
          <a:p>
            <a:r>
              <a:rPr lang="en-US" dirty="0" smtClean="0"/>
              <a:t>This and related slides</a:t>
            </a:r>
            <a:r>
              <a:rPr lang="en-US" baseline="0" dirty="0" smtClean="0"/>
              <a:t> can be moved to the appendix or hidden 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What are the dependencies</a:t>
            </a:r>
            <a:r>
              <a:rPr lang="en-US" baseline="0" dirty="0" smtClean="0"/>
              <a:t> that affect the timeline, cost, and output of this </a:t>
            </a:r>
            <a:r>
              <a:rPr lang="en-US" baseline="0" smtClean="0"/>
              <a:t>project?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following slides</a:t>
            </a:r>
            <a:r>
              <a:rPr lang="en-US" baseline="0" dirty="0" smtClean="0"/>
              <a:t> show several examples of timelines using SmartArt graphics.</a:t>
            </a:r>
            <a:endParaRPr lang="en-US" dirty="0" smtClean="0"/>
          </a:p>
          <a:p>
            <a:r>
              <a:rPr lang="en-US" dirty="0" smtClean="0"/>
              <a:t>Include a timeline for the project, clearly marking milestones,</a:t>
            </a:r>
            <a:r>
              <a:rPr lang="en-US" baseline="0" dirty="0" smtClean="0"/>
              <a:t> important dates, </a:t>
            </a:r>
            <a:r>
              <a:rPr lang="en-US" dirty="0" smtClean="0"/>
              <a:t>and highlight where the project is now.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aseline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7.jpeg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lwarebytes.com/phishing" TargetMode="External"/><Relationship Id="rId2" Type="http://schemas.openxmlformats.org/officeDocument/2006/relationships/hyperlink" Target="https://www.unb.ca/cic/datasets/url-2016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.wikipedia.org/wiki/Mutual_information" TargetMode="External"/><Relationship Id="rId4" Type="http://schemas.openxmlformats.org/officeDocument/2006/relationships/hyperlink" Target="https://archive.ics.uci.edu/ml/datasets/Phishing+Website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52736"/>
            <a:ext cx="9119745" cy="3960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95536" y="548680"/>
            <a:ext cx="7772400" cy="761999"/>
          </a:xfrm>
        </p:spPr>
        <p:txBody>
          <a:bodyPr/>
          <a:lstStyle/>
          <a:p>
            <a:r>
              <a:rPr lang="en-IN" dirty="0" smtClean="0"/>
              <a:t>             </a:t>
            </a:r>
            <a:r>
              <a:rPr lang="en-IN" dirty="0" smtClean="0">
                <a:solidFill>
                  <a:schemeClr val="accent2"/>
                </a:solidFill>
              </a:rPr>
              <a:t>WEBSITE PHISHING DETECTION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9456" y="5229200"/>
            <a:ext cx="8935031" cy="1295400"/>
          </a:xfrm>
        </p:spPr>
        <p:txBody>
          <a:bodyPr/>
          <a:lstStyle/>
          <a:p>
            <a:r>
              <a:rPr lang="en-IN" dirty="0" smtClean="0"/>
              <a:t>                 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Kajal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                    </a:t>
            </a:r>
            <a:r>
              <a:rPr lang="en-IN" dirty="0" smtClean="0"/>
              <a:t> - S20190020215     -   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Feature 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Extraction and ranking features</a:t>
            </a: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IN" dirty="0" smtClean="0"/>
              <a:t>                  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Chittoor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Vamsi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IN" dirty="0" smtClean="0"/>
              <a:t> </a:t>
            </a:r>
            <a:r>
              <a:rPr lang="en-IN" dirty="0"/>
              <a:t>- </a:t>
            </a:r>
            <a:r>
              <a:rPr lang="en-IN" dirty="0" smtClean="0"/>
              <a:t>S20190020208   -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Applying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ML models to the dataset</a:t>
            </a: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IN" dirty="0" smtClean="0"/>
              <a:t>               </a:t>
            </a:r>
            <a:r>
              <a:rPr lang="en-IN" dirty="0" smtClean="0"/>
              <a:t>   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Rithik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kumar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IN" dirty="0"/>
              <a:t> </a:t>
            </a:r>
            <a:r>
              <a:rPr lang="en-IN" dirty="0" smtClean="0"/>
              <a:t>  -S20190020248     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preprocessing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Kajal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Chittoor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Vamsi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en-IN" dirty="0"/>
              <a:t>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Rithik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kumar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Ranking features based on mutual information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Correlation Matrix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3"/>
            <a:ext cx="9144000" cy="460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40754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8660"/>
            <a:ext cx="9144000" cy="414067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/>
          <a:lstStyle/>
          <a:p>
            <a:r>
              <a:rPr lang="en-IN" dirty="0" smtClean="0"/>
              <a:t>Ranking Features based on Mutual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99734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92696"/>
            <a:ext cx="5472608" cy="5688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6096" y="692696"/>
            <a:ext cx="3312368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41994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96752"/>
            <a:ext cx="8568952" cy="26894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71800" y="4347877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Model Accuracies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14400"/>
            <a:ext cx="5410200" cy="914400"/>
          </a:xfrm>
        </p:spPr>
        <p:txBody>
          <a:bodyPr/>
          <a:lstStyle/>
          <a:p>
            <a:r>
              <a:rPr lang="en-IN" dirty="0" smtClean="0"/>
              <a:t>Conclusions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5520" y="0"/>
            <a:ext cx="307848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828800"/>
            <a:ext cx="5181600" cy="4297363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Best model – </a:t>
            </a:r>
            <a:r>
              <a:rPr lang="en-IN" dirty="0" err="1" smtClean="0"/>
              <a:t>XGBoost</a:t>
            </a:r>
            <a:endParaRPr lang="en-IN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Correlation analysis didn’t helped us in this project </a:t>
            </a:r>
            <a:r>
              <a:rPr lang="en-IN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Ranked features based on mutual information.</a:t>
            </a:r>
            <a:endParaRPr lang="en-IN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We can deploy the final model in real world applications.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https://www.unb.ca/cic/datasets/url-2016.html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https://www.malwarebytes.com/phishing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https://archive.ics.uci.edu/ml/datasets/Phishing+Websites</a:t>
            </a:r>
            <a:r>
              <a:rPr lang="en-US" dirty="0" smtClean="0">
                <a:hlinkClick r:id="rId4"/>
              </a:rPr>
              <a:t>#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https://en.wikipedia.org/wiki/Mutual_information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20759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8712968" cy="4698479"/>
          </a:xfrm>
        </p:spPr>
      </p:pic>
    </p:spTree>
    <p:extLst>
      <p:ext uri="{BB962C8B-B14F-4D97-AF65-F5344CB8AC3E}">
        <p14:creationId xmlns:p14="http://schemas.microsoft.com/office/powerpoint/2010/main" val="3718400373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6563072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Problem statement / opportunity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4968552"/>
          </a:xfrm>
        </p:spPr>
        <p:txBody>
          <a:bodyPr>
            <a:normAutofit/>
          </a:bodyPr>
          <a:lstStyle/>
          <a:p>
            <a:r>
              <a:rPr lang="en-US" dirty="0"/>
              <a:t>Phishing Websites are duplicate Web pages created to mimic real Websites in-order to deceive people to get their personal information. </a:t>
            </a:r>
            <a:endParaRPr lang="en-US" dirty="0" smtClean="0"/>
          </a:p>
          <a:p>
            <a:r>
              <a:rPr lang="en-US" dirty="0" smtClean="0"/>
              <a:t>Because </a:t>
            </a:r>
            <a:r>
              <a:rPr lang="en-US" dirty="0"/>
              <a:t>of the adaptability of their tactics with </a:t>
            </a:r>
            <a:r>
              <a:rPr lang="en-US" dirty="0" smtClean="0"/>
              <a:t> little </a:t>
            </a:r>
            <a:r>
              <a:rPr lang="en-US" dirty="0"/>
              <a:t>cost Detecting and identifying Phishing Websites is really a complex and dynamic problem. </a:t>
            </a:r>
          </a:p>
          <a:p>
            <a:r>
              <a:rPr lang="en-US" dirty="0" smtClean="0"/>
              <a:t>We have </a:t>
            </a:r>
            <a:r>
              <a:rPr lang="en-US" dirty="0"/>
              <a:t>to use </a:t>
            </a:r>
            <a:r>
              <a:rPr lang="en-US" dirty="0" smtClean="0"/>
              <a:t> one </a:t>
            </a:r>
            <a:r>
              <a:rPr lang="en-US" dirty="0"/>
              <a:t>or more </a:t>
            </a:r>
            <a:r>
              <a:rPr lang="en-US" dirty="0" smtClean="0"/>
              <a:t> of </a:t>
            </a:r>
            <a:r>
              <a:rPr lang="en-US" dirty="0"/>
              <a:t>the classification algorithms to train a model on the phishing website data set</a:t>
            </a:r>
            <a:r>
              <a:rPr lang="en-US" dirty="0" smtClean="0"/>
              <a:t>.</a:t>
            </a:r>
          </a:p>
          <a:p>
            <a:r>
              <a:rPr lang="en-IN" dirty="0" smtClean="0"/>
              <a:t>And use it to identify Phishing websites.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IN" dirty="0" smtClean="0"/>
              <a:t>Project Overview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Collect dataset containing phishing and legitimate websites from the open source platforms.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Write </a:t>
            </a:r>
            <a:r>
              <a:rPr lang="en-US" dirty="0"/>
              <a:t>a code to extract the required features from the URL database.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Analyze </a:t>
            </a:r>
            <a:r>
              <a:rPr lang="en-US" dirty="0"/>
              <a:t>and preprocess the dataset by using EDA techniques.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Divide the dataset into training and testing sets.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Run selected machine learning and deep neural network algorithms like SVM, Random Forest, </a:t>
            </a:r>
            <a:r>
              <a:rPr lang="en-US" dirty="0" smtClean="0"/>
              <a:t>Auto encoder</a:t>
            </a:r>
            <a:r>
              <a:rPr lang="en-US" dirty="0"/>
              <a:t> </a:t>
            </a:r>
            <a:r>
              <a:rPr lang="en-US" dirty="0" smtClean="0"/>
              <a:t> on </a:t>
            </a:r>
            <a:r>
              <a:rPr lang="en-US" dirty="0"/>
              <a:t>the dataset.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Write </a:t>
            </a:r>
            <a:r>
              <a:rPr lang="en-US" dirty="0"/>
              <a:t>a code for displaying the evaluation result considering accuracy metrics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Compare </a:t>
            </a:r>
            <a:r>
              <a:rPr lang="en-US" dirty="0"/>
              <a:t>the obtained results for trained models and specify which is better.</a:t>
            </a:r>
            <a:endParaRPr lang="en-IN" dirty="0" smtClean="0"/>
          </a:p>
          <a:p>
            <a:pPr>
              <a:buFont typeface="Wingdings" pitchFamily="2" charset="2"/>
              <a:buChar char="q"/>
            </a:pPr>
            <a:endParaRPr lang="en-IN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498376"/>
          </a:xfrm>
        </p:spPr>
        <p:txBody>
          <a:bodyPr>
            <a:normAutofit fontScale="90000"/>
          </a:bodyPr>
          <a:lstStyle/>
          <a:p>
            <a:r>
              <a:rPr lang="en-US" dirty="0"/>
              <a:t>Brief Description of the </a:t>
            </a:r>
            <a:r>
              <a:rPr lang="en-US" dirty="0" smtClean="0"/>
              <a:t>features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</a:t>
            </a:r>
            <a:r>
              <a:rPr lang="en-US" dirty="0"/>
              <a:t>of the 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 smtClean="0"/>
              <a:t>IP </a:t>
            </a:r>
            <a:r>
              <a:rPr lang="en-US" dirty="0"/>
              <a:t>address in 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 smtClean="0"/>
              <a:t>‘@’ </a:t>
            </a:r>
            <a:r>
              <a:rPr lang="en-US" dirty="0"/>
              <a:t>symbol in 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 smtClean="0"/>
              <a:t>Length </a:t>
            </a:r>
            <a:r>
              <a:rPr lang="en-US" dirty="0"/>
              <a:t>of 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 smtClean="0"/>
              <a:t>Depth </a:t>
            </a:r>
            <a:r>
              <a:rPr lang="en-US" dirty="0"/>
              <a:t>of 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 smtClean="0"/>
              <a:t>Redirection </a:t>
            </a:r>
            <a:r>
              <a:rPr lang="en-US" dirty="0"/>
              <a:t>‘//’ in 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 smtClean="0"/>
              <a:t>‘http/</a:t>
            </a:r>
            <a:r>
              <a:rPr lang="en-US" dirty="0" err="1" smtClean="0"/>
              <a:t>https</a:t>
            </a:r>
            <a:r>
              <a:rPr lang="en-US" dirty="0" err="1"/>
              <a:t>’</a:t>
            </a:r>
            <a:r>
              <a:rPr lang="en-US" dirty="0"/>
              <a:t> in domain name</a:t>
            </a:r>
          </a:p>
          <a:p>
            <a:r>
              <a:rPr lang="en-US" dirty="0" smtClean="0"/>
              <a:t>Using </a:t>
            </a:r>
            <a:r>
              <a:rPr lang="en-US" dirty="0" err="1"/>
              <a:t>url</a:t>
            </a:r>
            <a:r>
              <a:rPr lang="en-US" dirty="0"/>
              <a:t> shortening service</a:t>
            </a:r>
          </a:p>
          <a:p>
            <a:r>
              <a:rPr lang="en-US" dirty="0" smtClean="0"/>
              <a:t>Prefix </a:t>
            </a:r>
            <a:r>
              <a:rPr lang="en-US" dirty="0"/>
              <a:t>or suffix “-” in domain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8478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Bar based Features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Record</a:t>
            </a:r>
          </a:p>
          <a:p>
            <a:r>
              <a:rPr lang="en-US" dirty="0" smtClean="0"/>
              <a:t>Website </a:t>
            </a:r>
            <a:r>
              <a:rPr lang="en-US" dirty="0"/>
              <a:t>Traffic</a:t>
            </a:r>
          </a:p>
          <a:p>
            <a:r>
              <a:rPr lang="en-US" dirty="0" smtClean="0"/>
              <a:t>Age </a:t>
            </a:r>
            <a:r>
              <a:rPr lang="en-US" dirty="0"/>
              <a:t>of Domain</a:t>
            </a:r>
          </a:p>
          <a:p>
            <a:r>
              <a:rPr lang="en-US" dirty="0" smtClean="0"/>
              <a:t>End </a:t>
            </a:r>
            <a:r>
              <a:rPr lang="en-US" dirty="0"/>
              <a:t>Period of Domain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48478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Domain based Features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97412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Iframe</a:t>
            </a:r>
            <a:r>
              <a:rPr lang="en-US" dirty="0" smtClean="0"/>
              <a:t> </a:t>
            </a:r>
            <a:r>
              <a:rPr lang="en-US" dirty="0"/>
              <a:t>Redirection</a:t>
            </a:r>
          </a:p>
          <a:p>
            <a:r>
              <a:rPr lang="en-US" dirty="0" smtClean="0"/>
              <a:t>Disabling </a:t>
            </a:r>
            <a:r>
              <a:rPr lang="en-US" dirty="0"/>
              <a:t>Right click</a:t>
            </a:r>
          </a:p>
          <a:p>
            <a:r>
              <a:rPr lang="en-US" dirty="0" smtClean="0"/>
              <a:t>Website </a:t>
            </a:r>
            <a:r>
              <a:rPr lang="en-US" dirty="0"/>
              <a:t>forwarding</a:t>
            </a:r>
          </a:p>
          <a:p>
            <a:r>
              <a:rPr lang="en-US" dirty="0"/>
              <a:t> </a:t>
            </a:r>
            <a:r>
              <a:rPr lang="en-US" dirty="0" smtClean="0"/>
              <a:t>Status </a:t>
            </a:r>
            <a:r>
              <a:rPr lang="en-US" dirty="0"/>
              <a:t>bar Customization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48478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and Java script based Feature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6282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IN" dirty="0" smtClean="0"/>
              <a:t>Machine Learning Models trained in our project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568" y="1556792"/>
            <a:ext cx="7560840" cy="4968552"/>
          </a:xfrm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64704"/>
            <a:ext cx="8229600" cy="914400"/>
          </a:xfrm>
        </p:spPr>
        <p:txBody>
          <a:bodyPr anchor="t"/>
          <a:lstStyle/>
          <a:p>
            <a:r>
              <a:rPr lang="en-IN" dirty="0" smtClean="0"/>
              <a:t>                    </a:t>
            </a:r>
            <a:r>
              <a:rPr lang="en-IN" dirty="0" smtClean="0">
                <a:solidFill>
                  <a:srgbClr val="C00000"/>
                </a:solidFill>
              </a:rPr>
              <a:t>Experimental Results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86800" y="3276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41" y="1412776"/>
            <a:ext cx="7557796" cy="40324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5856" y="5774257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Feature Distribution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41"/>
            <a:ext cx="9144000" cy="56287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1840" y="580526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Feature Importance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QNEFOha65AcJnopmApIDZ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4Uz8NaUn7hy4zTckDsXZ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N8jrcRkzLTOV54VyMEqh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oXR3Z3jBsekg7NRQLn8q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KFWXxGAyYfCtF4ddJkuV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LJDTdCySrUB2DNXQJ7P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ProjectStatusReport</Template>
  <TotalTime>0</TotalTime>
  <Words>754</Words>
  <Application>Microsoft Office PowerPoint</Application>
  <PresentationFormat>On-screen Show (4:3)</PresentationFormat>
  <Paragraphs>97</Paragraphs>
  <Slides>16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Project Status Report</vt:lpstr>
      <vt:lpstr>             WEBSITE PHISHING DETECTION</vt:lpstr>
      <vt:lpstr>Problem statement / opportunity</vt:lpstr>
      <vt:lpstr>Project Overview</vt:lpstr>
      <vt:lpstr>Brief Description of the features </vt:lpstr>
      <vt:lpstr>PowerPoint Presentation</vt:lpstr>
      <vt:lpstr>PowerPoint Presentation</vt:lpstr>
      <vt:lpstr>Machine Learning Models trained in our project</vt:lpstr>
      <vt:lpstr>                    Experimental Results</vt:lpstr>
      <vt:lpstr>PowerPoint Presentation</vt:lpstr>
      <vt:lpstr>Correlation Matrix</vt:lpstr>
      <vt:lpstr>Ranking Features based on Mutual information</vt:lpstr>
      <vt:lpstr>PowerPoint Presentation</vt:lpstr>
      <vt:lpstr>PowerPoint Presentation</vt:lpstr>
      <vt:lpstr>Conclusions 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2021-12-14T14:52:46Z</dcterms:created>
  <dcterms:modified xsi:type="dcterms:W3CDTF">2021-12-16T16:51:24Z</dcterms:modified>
</cp:coreProperties>
</file>