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Lst>
  <p:sldSz cy="6858000" cx="12188825"/>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3" name="Shape 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914162" y="2130425"/>
            <a:ext cx="10360500" cy="1470024"/>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2" name="Shape 12"/>
          <p:cNvSpPr txBox="1"/>
          <p:nvPr>
            <p:ph idx="1" type="subTitle"/>
          </p:nvPr>
        </p:nvSpPr>
        <p:spPr>
          <a:xfrm>
            <a:off x="1828324" y="3886200"/>
            <a:ext cx="8532177" cy="1752600"/>
          </a:xfrm>
          <a:prstGeom prst="rect">
            <a:avLst/>
          </a:prstGeom>
          <a:noFill/>
          <a:ln>
            <a:noFill/>
          </a:ln>
        </p:spPr>
        <p:txBody>
          <a:bodyPr anchorCtr="0" anchor="t" bIns="91425" lIns="91425" rIns="91425" tIns="91425"/>
          <a:lstStyle>
            <a:lvl1pPr indent="0" marL="0" marR="0" rtl="0" algn="ctr">
              <a:spcBef>
                <a:spcPts val="640"/>
              </a:spcBef>
              <a:buClr>
                <a:srgbClr val="888888"/>
              </a:buClr>
              <a:buFont typeface="Arial"/>
              <a:buNone/>
              <a:defRPr/>
            </a:lvl1pPr>
            <a:lvl2pPr indent="0" marL="457200" marR="0" rtl="0" algn="ctr">
              <a:spcBef>
                <a:spcPts val="560"/>
              </a:spcBef>
              <a:buClr>
                <a:srgbClr val="888888"/>
              </a:buClr>
              <a:buFont typeface="Arial"/>
              <a:buNone/>
              <a:defRPr/>
            </a:lvl2pPr>
            <a:lvl3pPr indent="0" marL="914400" marR="0" rtl="0" algn="ctr">
              <a:spcBef>
                <a:spcPts val="480"/>
              </a:spcBef>
              <a:buClr>
                <a:srgbClr val="888888"/>
              </a:buClr>
              <a:buFont typeface="Arial"/>
              <a:buNone/>
              <a:defRPr/>
            </a:lvl3pPr>
            <a:lvl4pPr indent="0" marL="1371600" marR="0" rtl="0" algn="ctr">
              <a:spcBef>
                <a:spcPts val="400"/>
              </a:spcBef>
              <a:buClr>
                <a:srgbClr val="888888"/>
              </a:buClr>
              <a:buFont typeface="Arial"/>
              <a:buNone/>
              <a:defRPr/>
            </a:lvl4pPr>
            <a:lvl5pPr indent="0" marL="1828800" marR="0" rtl="0" algn="ctr">
              <a:spcBef>
                <a:spcPts val="400"/>
              </a:spcBef>
              <a:buClr>
                <a:srgbClr val="888888"/>
              </a:buClr>
              <a:buFont typeface="Arial"/>
              <a:buNone/>
              <a:defRPr/>
            </a:lvl5pPr>
            <a:lvl6pPr indent="0" marL="2286000" marR="0" rtl="0" algn="ctr">
              <a:spcBef>
                <a:spcPts val="400"/>
              </a:spcBef>
              <a:buClr>
                <a:srgbClr val="888888"/>
              </a:buClr>
              <a:buFont typeface="Arial"/>
              <a:buNone/>
              <a:defRPr/>
            </a:lvl6pPr>
            <a:lvl7pPr indent="0" marL="2743200" marR="0" rtl="0" algn="ctr">
              <a:spcBef>
                <a:spcPts val="400"/>
              </a:spcBef>
              <a:buClr>
                <a:srgbClr val="888888"/>
              </a:buClr>
              <a:buFont typeface="Arial"/>
              <a:buNone/>
              <a:defRPr/>
            </a:lvl7pPr>
            <a:lvl8pPr indent="0" marL="3200400" marR="0" rtl="0" algn="ctr">
              <a:spcBef>
                <a:spcPts val="400"/>
              </a:spcBef>
              <a:buClr>
                <a:srgbClr val="888888"/>
              </a:buClr>
              <a:buFont typeface="Arial"/>
              <a:buNone/>
              <a:defRPr/>
            </a:lvl8pPr>
            <a:lvl9pPr indent="0" marL="3657600" marR="0" rtl="0" algn="ctr">
              <a:spcBef>
                <a:spcPts val="400"/>
              </a:spcBef>
              <a:buClr>
                <a:srgbClr val="888888"/>
              </a:buClr>
              <a:buFont typeface="Arial"/>
              <a:buNone/>
              <a:defRPr/>
            </a:lvl9pPr>
          </a:lstStyle>
          <a:p/>
        </p:txBody>
      </p:sp>
      <p:sp>
        <p:nvSpPr>
          <p:cNvPr id="13" name="Shape 13"/>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 name="Shape 14"/>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 name="Shape 15"/>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7" name="Shape 67"/>
        <p:cNvGrpSpPr/>
        <p:nvPr/>
      </p:nvGrpSpPr>
      <p:grpSpPr>
        <a:xfrm>
          <a:off x="0" y="0"/>
          <a:ext cx="0" cy="0"/>
          <a:chOff x="0" y="0"/>
          <a:chExt cx="0" cy="0"/>
        </a:xfrm>
      </p:grpSpPr>
      <p:sp>
        <p:nvSpPr>
          <p:cNvPr id="68" name="Shape 68"/>
          <p:cNvSpPr txBox="1"/>
          <p:nvPr>
            <p:ph type="title"/>
          </p:nvPr>
        </p:nvSpPr>
        <p:spPr>
          <a:xfrm>
            <a:off x="609441" y="274637"/>
            <a:ext cx="10969943"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rot="5400000">
            <a:off x="3831431" y="-1621789"/>
            <a:ext cx="4525963" cy="10969943"/>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70" name="Shape 70"/>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1" name="Shape 71"/>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2" name="Shape 72"/>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3" name="Shape 73"/>
        <p:cNvGrpSpPr/>
        <p:nvPr/>
      </p:nvGrpSpPr>
      <p:grpSpPr>
        <a:xfrm>
          <a:off x="0" y="0"/>
          <a:ext cx="0" cy="0"/>
          <a:chOff x="0" y="0"/>
          <a:chExt cx="0" cy="0"/>
        </a:xfrm>
      </p:grpSpPr>
      <p:sp>
        <p:nvSpPr>
          <p:cNvPr id="74" name="Shape 74"/>
          <p:cNvSpPr txBox="1"/>
          <p:nvPr>
            <p:ph type="title"/>
          </p:nvPr>
        </p:nvSpPr>
        <p:spPr>
          <a:xfrm rot="5400000">
            <a:off x="10681917" y="1373136"/>
            <a:ext cx="5851525" cy="365453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x="3269166" y="-2181938"/>
            <a:ext cx="5851525" cy="10764679"/>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76" name="Shape 76"/>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7" name="Shape 77"/>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8" name="Shape 78"/>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 name="Shape 16"/>
        <p:cNvGrpSpPr/>
        <p:nvPr/>
      </p:nvGrpSpPr>
      <p:grpSpPr>
        <a:xfrm>
          <a:off x="0" y="0"/>
          <a:ext cx="0" cy="0"/>
          <a:chOff x="0" y="0"/>
          <a:chExt cx="0" cy="0"/>
        </a:xfrm>
      </p:grpSpPr>
      <p:sp>
        <p:nvSpPr>
          <p:cNvPr id="17" name="Shape 17"/>
          <p:cNvSpPr txBox="1"/>
          <p:nvPr>
            <p:ph type="title"/>
          </p:nvPr>
        </p:nvSpPr>
        <p:spPr>
          <a:xfrm>
            <a:off x="609441" y="274637"/>
            <a:ext cx="10969943"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x="609441" y="1600200"/>
            <a:ext cx="10969943" cy="4525963"/>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19" name="Shape 19"/>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0" name="Shape 20"/>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1" name="Shape 21"/>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 name="Shape 22"/>
        <p:cNvGrpSpPr/>
        <p:nvPr/>
      </p:nvGrpSpPr>
      <p:grpSpPr>
        <a:xfrm>
          <a:off x="0" y="0"/>
          <a:ext cx="0" cy="0"/>
          <a:chOff x="0" y="0"/>
          <a:chExt cx="0" cy="0"/>
        </a:xfrm>
      </p:grpSpPr>
      <p:sp>
        <p:nvSpPr>
          <p:cNvPr id="23" name="Shape 23"/>
          <p:cNvSpPr txBox="1"/>
          <p:nvPr>
            <p:ph type="title"/>
          </p:nvPr>
        </p:nvSpPr>
        <p:spPr>
          <a:xfrm>
            <a:off x="962833" y="4406901"/>
            <a:ext cx="10360500" cy="1362075"/>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x="962833" y="2906713"/>
            <a:ext cx="10360500" cy="1500187"/>
          </a:xfrm>
          <a:prstGeom prst="rect">
            <a:avLst/>
          </a:prstGeom>
          <a:noFill/>
          <a:ln>
            <a:noFill/>
          </a:ln>
        </p:spPr>
        <p:txBody>
          <a:bodyPr anchorCtr="0" anchor="b" bIns="91425" lIns="91425" rIns="91425" tIns="91425"/>
          <a:lstStyle>
            <a:lvl1pPr indent="0" marL="0" rtl="0">
              <a:spcBef>
                <a:spcPts val="0"/>
              </a:spcBef>
              <a:buClr>
                <a:srgbClr val="888888"/>
              </a:buClr>
              <a:buFont typeface="Calibri"/>
              <a:buNone/>
              <a:defRPr/>
            </a:lvl1pPr>
            <a:lvl2pPr indent="0" marL="457200" rtl="0">
              <a:spcBef>
                <a:spcPts val="0"/>
              </a:spcBef>
              <a:buClr>
                <a:srgbClr val="888888"/>
              </a:buClr>
              <a:buFont typeface="Calibri"/>
              <a:buNone/>
              <a:defRPr/>
            </a:lvl2pPr>
            <a:lvl3pPr indent="0" marL="914400" rtl="0">
              <a:spcBef>
                <a:spcPts val="0"/>
              </a:spcBef>
              <a:buClr>
                <a:srgbClr val="888888"/>
              </a:buClr>
              <a:buFont typeface="Calibri"/>
              <a:buNone/>
              <a:defRPr/>
            </a:lvl3pPr>
            <a:lvl4pPr indent="0" marL="1371600" rtl="0">
              <a:spcBef>
                <a:spcPts val="0"/>
              </a:spcBef>
              <a:buClr>
                <a:srgbClr val="888888"/>
              </a:buClr>
              <a:buFont typeface="Calibri"/>
              <a:buNone/>
              <a:defRPr/>
            </a:lvl4pPr>
            <a:lvl5pPr indent="0" marL="1828800" rtl="0">
              <a:spcBef>
                <a:spcPts val="0"/>
              </a:spcBef>
              <a:buClr>
                <a:srgbClr val="888888"/>
              </a:buClr>
              <a:buFont typeface="Calibri"/>
              <a:buNone/>
              <a:defRPr/>
            </a:lvl5pPr>
            <a:lvl6pPr indent="0" marL="2286000" rtl="0">
              <a:spcBef>
                <a:spcPts val="0"/>
              </a:spcBef>
              <a:buClr>
                <a:srgbClr val="888888"/>
              </a:buClr>
              <a:buFont typeface="Calibri"/>
              <a:buNone/>
              <a:defRPr/>
            </a:lvl6pPr>
            <a:lvl7pPr indent="0" marL="2743200" rtl="0">
              <a:spcBef>
                <a:spcPts val="0"/>
              </a:spcBef>
              <a:buClr>
                <a:srgbClr val="888888"/>
              </a:buClr>
              <a:buFont typeface="Calibri"/>
              <a:buNone/>
              <a:defRPr/>
            </a:lvl7pPr>
            <a:lvl8pPr indent="0" marL="3200400" rtl="0">
              <a:spcBef>
                <a:spcPts val="0"/>
              </a:spcBef>
              <a:buClr>
                <a:srgbClr val="888888"/>
              </a:buClr>
              <a:buFont typeface="Calibri"/>
              <a:buNone/>
              <a:defRPr/>
            </a:lvl8pPr>
            <a:lvl9pPr indent="0" marL="3657600" rtl="0">
              <a:spcBef>
                <a:spcPts val="0"/>
              </a:spcBef>
              <a:buClr>
                <a:srgbClr val="888888"/>
              </a:buClr>
              <a:buFont typeface="Calibri"/>
              <a:buNone/>
              <a:defRPr/>
            </a:lvl9pPr>
          </a:lstStyle>
          <a:p/>
        </p:txBody>
      </p:sp>
      <p:sp>
        <p:nvSpPr>
          <p:cNvPr id="25" name="Shape 25"/>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6" name="Shape 26"/>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7" name="Shape 27"/>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8" name="Shape 28"/>
        <p:cNvGrpSpPr/>
        <p:nvPr/>
      </p:nvGrpSpPr>
      <p:grpSpPr>
        <a:xfrm>
          <a:off x="0" y="0"/>
          <a:ext cx="0" cy="0"/>
          <a:chOff x="0" y="0"/>
          <a:chExt cx="0" cy="0"/>
        </a:xfrm>
      </p:grpSpPr>
      <p:sp>
        <p:nvSpPr>
          <p:cNvPr id="29" name="Shape 29"/>
          <p:cNvSpPr txBox="1"/>
          <p:nvPr>
            <p:ph type="title"/>
          </p:nvPr>
        </p:nvSpPr>
        <p:spPr>
          <a:xfrm>
            <a:off x="609441" y="274637"/>
            <a:ext cx="10969943"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812589" y="1600200"/>
            <a:ext cx="7209606" cy="45259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2" type="body"/>
          </p:nvPr>
        </p:nvSpPr>
        <p:spPr>
          <a:xfrm>
            <a:off x="8225340" y="1600200"/>
            <a:ext cx="7209604" cy="45259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4" name="Shape 34"/>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5" name="Shape 35"/>
        <p:cNvGrpSpPr/>
        <p:nvPr/>
      </p:nvGrpSpPr>
      <p:grpSpPr>
        <a:xfrm>
          <a:off x="0" y="0"/>
          <a:ext cx="0" cy="0"/>
          <a:chOff x="0" y="0"/>
          <a:chExt cx="0" cy="0"/>
        </a:xfrm>
      </p:grpSpPr>
      <p:sp>
        <p:nvSpPr>
          <p:cNvPr id="36" name="Shape 36"/>
          <p:cNvSpPr txBox="1"/>
          <p:nvPr>
            <p:ph type="title"/>
          </p:nvPr>
        </p:nvSpPr>
        <p:spPr>
          <a:xfrm>
            <a:off x="609441" y="274637"/>
            <a:ext cx="10969943" cy="1143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x="609441" y="1535112"/>
            <a:ext cx="5385514" cy="63976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38" name="Shape 38"/>
          <p:cNvSpPr txBox="1"/>
          <p:nvPr>
            <p:ph idx="2" type="body"/>
          </p:nvPr>
        </p:nvSpPr>
        <p:spPr>
          <a:xfrm>
            <a:off x="609441" y="2174875"/>
            <a:ext cx="5385514"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3" type="body"/>
          </p:nvPr>
        </p:nvSpPr>
        <p:spPr>
          <a:xfrm>
            <a:off x="6191753" y="1535112"/>
            <a:ext cx="5387629" cy="63976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40" name="Shape 40"/>
          <p:cNvSpPr txBox="1"/>
          <p:nvPr>
            <p:ph idx="4" type="body"/>
          </p:nvPr>
        </p:nvSpPr>
        <p:spPr>
          <a:xfrm>
            <a:off x="6191753" y="2174875"/>
            <a:ext cx="5387629"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2" name="Shape 42"/>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3" name="Shape 43"/>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x="0" y="0"/>
          <a:ext cx="0" cy="0"/>
          <a:chOff x="0" y="0"/>
          <a:chExt cx="0" cy="0"/>
        </a:xfrm>
      </p:grpSpPr>
      <p:sp>
        <p:nvSpPr>
          <p:cNvPr id="45" name="Shape 45"/>
          <p:cNvSpPr txBox="1"/>
          <p:nvPr>
            <p:ph type="title"/>
          </p:nvPr>
        </p:nvSpPr>
        <p:spPr>
          <a:xfrm>
            <a:off x="609441" y="274637"/>
            <a:ext cx="10969943"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7" name="Shape 47"/>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8" name="Shape 48"/>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1" name="Shape 51"/>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2" name="Shape 52"/>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3" name="Shape 53"/>
        <p:cNvGrpSpPr/>
        <p:nvPr/>
      </p:nvGrpSpPr>
      <p:grpSpPr>
        <a:xfrm>
          <a:off x="0" y="0"/>
          <a:ext cx="0" cy="0"/>
          <a:chOff x="0" y="0"/>
          <a:chExt cx="0" cy="0"/>
        </a:xfrm>
      </p:grpSpPr>
      <p:sp>
        <p:nvSpPr>
          <p:cNvPr id="54" name="Shape 54"/>
          <p:cNvSpPr txBox="1"/>
          <p:nvPr>
            <p:ph type="title"/>
          </p:nvPr>
        </p:nvSpPr>
        <p:spPr>
          <a:xfrm>
            <a:off x="609441" y="273050"/>
            <a:ext cx="4010039" cy="11620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4765492" y="273051"/>
            <a:ext cx="6813891" cy="585311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6" name="Shape 56"/>
          <p:cNvSpPr txBox="1"/>
          <p:nvPr>
            <p:ph idx="2" type="body"/>
          </p:nvPr>
        </p:nvSpPr>
        <p:spPr>
          <a:xfrm>
            <a:off x="609441" y="1435100"/>
            <a:ext cx="4010039" cy="4691063"/>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57" name="Shape 57"/>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8" name="Shape 58"/>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9" name="Shape 59"/>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0" name="Shape 60"/>
        <p:cNvGrpSpPr/>
        <p:nvPr/>
      </p:nvGrpSpPr>
      <p:grpSpPr>
        <a:xfrm>
          <a:off x="0" y="0"/>
          <a:ext cx="0" cy="0"/>
          <a:chOff x="0" y="0"/>
          <a:chExt cx="0" cy="0"/>
        </a:xfrm>
      </p:grpSpPr>
      <p:sp>
        <p:nvSpPr>
          <p:cNvPr id="61" name="Shape 61"/>
          <p:cNvSpPr txBox="1"/>
          <p:nvPr>
            <p:ph type="title"/>
          </p:nvPr>
        </p:nvSpPr>
        <p:spPr>
          <a:xfrm>
            <a:off x="2389094" y="4800600"/>
            <a:ext cx="7313294" cy="56673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p:nvPr>
            <p:ph idx="2" type="pic"/>
          </p:nvPr>
        </p:nvSpPr>
        <p:spPr>
          <a:xfrm>
            <a:off x="2389094" y="612775"/>
            <a:ext cx="7313294" cy="4114800"/>
          </a:xfrm>
          <a:prstGeom prst="rect">
            <a:avLst/>
          </a:prstGeom>
          <a:noFill/>
          <a:ln>
            <a:noFill/>
          </a:ln>
        </p:spPr>
      </p:sp>
      <p:sp>
        <p:nvSpPr>
          <p:cNvPr id="63" name="Shape 63"/>
          <p:cNvSpPr txBox="1"/>
          <p:nvPr>
            <p:ph idx="1" type="body"/>
          </p:nvPr>
        </p:nvSpPr>
        <p:spPr>
          <a:xfrm>
            <a:off x="2389094" y="5367337"/>
            <a:ext cx="7313294" cy="804861"/>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64" name="Shape 64"/>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5" name="Shape 65"/>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6" name="Shape 66"/>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609441" y="274637"/>
            <a:ext cx="10969943" cy="11430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6" name="Shape 6"/>
          <p:cNvSpPr txBox="1"/>
          <p:nvPr>
            <p:ph idx="1" type="body"/>
          </p:nvPr>
        </p:nvSpPr>
        <p:spPr>
          <a:xfrm>
            <a:off x="609441" y="1600200"/>
            <a:ext cx="10969943" cy="4525963"/>
          </a:xfrm>
          <a:prstGeom prst="rect">
            <a:avLst/>
          </a:prstGeom>
          <a:noFill/>
          <a:ln>
            <a:noFill/>
          </a:ln>
        </p:spPr>
        <p:txBody>
          <a:bodyPr anchorCtr="0" anchor="t" bIns="91425" lIns="91425" rIns="91425" tIns="91425"/>
          <a:lstStyle>
            <a:lvl1pPr indent="-139700" marL="342900" marR="0" rtl="0" algn="l">
              <a:spcBef>
                <a:spcPts val="640"/>
              </a:spcBef>
              <a:buClr>
                <a:schemeClr val="dk1"/>
              </a:buClr>
              <a:buFont typeface="Arial"/>
              <a:buChar char="•"/>
              <a:defRPr/>
            </a:lvl1pPr>
            <a:lvl2pPr indent="-107950" marL="742950" marR="0" rtl="0" algn="l">
              <a:spcBef>
                <a:spcPts val="560"/>
              </a:spcBef>
              <a:buClr>
                <a:schemeClr val="dk1"/>
              </a:buClr>
              <a:buFont typeface="Arial"/>
              <a:buChar char="–"/>
              <a:defRPr/>
            </a:lvl2pPr>
            <a:lvl3pPr indent="-76200" marL="1143000" marR="0" rtl="0" algn="l">
              <a:spcBef>
                <a:spcPts val="480"/>
              </a:spcBef>
              <a:buClr>
                <a:schemeClr val="dk1"/>
              </a:buClr>
              <a:buFont typeface="Arial"/>
              <a:buChar char="•"/>
              <a:defRPr/>
            </a:lvl3pPr>
            <a:lvl4pPr indent="-101600" marL="1600200" marR="0" rtl="0" algn="l">
              <a:spcBef>
                <a:spcPts val="400"/>
              </a:spcBef>
              <a:buClr>
                <a:schemeClr val="dk1"/>
              </a:buClr>
              <a:buFont typeface="Arial"/>
              <a:buChar char="–"/>
              <a:defRPr/>
            </a:lvl4pPr>
            <a:lvl5pPr indent="-101600" marL="2057400" marR="0" rtl="0" algn="l">
              <a:spcBef>
                <a:spcPts val="400"/>
              </a:spcBef>
              <a:buClr>
                <a:schemeClr val="dk1"/>
              </a:buClr>
              <a:buFont typeface="Arial"/>
              <a:buChar char="»"/>
              <a:defRPr/>
            </a:lvl5pPr>
            <a:lvl6pPr indent="-101600" marL="2514600" marR="0" rtl="0" algn="l">
              <a:spcBef>
                <a:spcPts val="400"/>
              </a:spcBef>
              <a:buClr>
                <a:schemeClr val="dk1"/>
              </a:buClr>
              <a:buFont typeface="Arial"/>
              <a:buChar char="•"/>
              <a:defRPr/>
            </a:lvl6pPr>
            <a:lvl7pPr indent="-101600" marL="2971800" marR="0" rtl="0" algn="l">
              <a:spcBef>
                <a:spcPts val="400"/>
              </a:spcBef>
              <a:buClr>
                <a:schemeClr val="dk1"/>
              </a:buClr>
              <a:buFont typeface="Arial"/>
              <a:buChar char="•"/>
              <a:defRPr/>
            </a:lvl7pPr>
            <a:lvl8pPr indent="-101600" marL="3429000" marR="0" rtl="0" algn="l">
              <a:spcBef>
                <a:spcPts val="400"/>
              </a:spcBef>
              <a:buClr>
                <a:schemeClr val="dk1"/>
              </a:buClr>
              <a:buFont typeface="Arial"/>
              <a:buChar char="•"/>
              <a:defRPr/>
            </a:lvl8pPr>
            <a:lvl9pPr indent="-101600" marL="3886200" marR="0" rtl="0" algn="l">
              <a:spcBef>
                <a:spcPts val="400"/>
              </a:spcBef>
              <a:buClr>
                <a:schemeClr val="dk1"/>
              </a:buClr>
              <a:buFont typeface="Arial"/>
              <a:buChar char="•"/>
              <a:defRPr/>
            </a:lvl9pPr>
          </a:lstStyle>
          <a:p/>
        </p:txBody>
      </p:sp>
      <p:sp>
        <p:nvSpPr>
          <p:cNvPr id="7" name="Shape 7"/>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 name="Shape 8"/>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 name="Shape 9"/>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2.png"/><Relationship Id="rId4" Type="http://schemas.openxmlformats.org/officeDocument/2006/relationships/image" Target="../media/image00.png"/><Relationship Id="rId5"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idx="1" type="body"/>
          </p:nvPr>
        </p:nvSpPr>
        <p:spPr>
          <a:xfrm>
            <a:off x="609450" y="435199"/>
            <a:ext cx="10969799" cy="5690999"/>
          </a:xfrm>
          <a:prstGeom prst="rect">
            <a:avLst/>
          </a:prstGeom>
        </p:spPr>
        <p:txBody>
          <a:bodyPr anchorCtr="0" anchor="t" bIns="91425" lIns="91425" rIns="91425" tIns="91425">
            <a:noAutofit/>
          </a:bodyPr>
          <a:lstStyle/>
          <a:p>
            <a:pPr indent="0" marL="0" rtl="0">
              <a:spcBef>
                <a:spcPts val="0"/>
              </a:spcBef>
              <a:buNone/>
            </a:pPr>
            <a:r>
              <a:rPr b="1" lang="en-US" sz="1800"/>
              <a:t>Welcome!</a:t>
            </a:r>
          </a:p>
          <a:p>
            <a:pPr indent="0" marL="0" rtl="0">
              <a:spcBef>
                <a:spcPts val="0"/>
              </a:spcBef>
              <a:buNone/>
            </a:pPr>
            <a:r>
              <a:t/>
            </a:r>
            <a:endParaRPr b="1" sz="1800"/>
          </a:p>
          <a:p>
            <a:pPr indent="0" lvl="0" marL="0" rtl="0">
              <a:spcBef>
                <a:spcPts val="0"/>
              </a:spcBef>
              <a:buNone/>
            </a:pPr>
            <a:r>
              <a:rPr b="1" lang="en-US" sz="1800"/>
              <a:t>A critical rollout step is communicating up with your results! Prepare a simple executive summary, like this sample, to share your results with your executive sponsor and C-Level team.</a:t>
            </a:r>
          </a:p>
          <a:p>
            <a:pPr indent="0" marL="0" rtl="0">
              <a:spcBef>
                <a:spcPts val="0"/>
              </a:spcBef>
              <a:buNone/>
            </a:pPr>
            <a:r>
              <a:t/>
            </a:r>
            <a:endParaRPr b="1" sz="1800"/>
          </a:p>
          <a:p>
            <a:pPr indent="0" marL="0" rtl="0">
              <a:spcBef>
                <a:spcPts val="0"/>
              </a:spcBef>
              <a:buNone/>
            </a:pPr>
            <a:r>
              <a:rPr b="1" lang="en-US" sz="1800"/>
              <a:t>Be sure to include metrics and if possible, charts or dashboards in your summary.</a:t>
            </a:r>
          </a:p>
          <a:p>
            <a:pPr indent="0" lvl="0" marL="0" rtl="0">
              <a:spcBef>
                <a:spcPts val="0"/>
              </a:spcBef>
              <a:buNone/>
            </a:pPr>
            <a:r>
              <a:t/>
            </a:r>
            <a:endParaRPr b="1" sz="1800"/>
          </a:p>
          <a:p>
            <a:pPr indent="0" lvl="0" marL="0">
              <a:spcBef>
                <a:spcPts val="0"/>
              </a:spcBef>
              <a:buNone/>
            </a:pPr>
            <a:r>
              <a:rPr b="1" lang="en-US" sz="1800"/>
              <a:t>You should consider a weekly or monthly executive summary email that highlights these details for your executive sponsor going forward. This will help you continue to showcase your results, demonstrate return on investment, and get resources.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1598612" y="0"/>
            <a:ext cx="9676051" cy="1066799"/>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Calibri"/>
              <a:buNone/>
            </a:pPr>
            <a:r>
              <a:rPr b="0" baseline="0" i="0" lang="en-US" sz="4400" u="none" cap="none" strike="noStrike">
                <a:solidFill>
                  <a:schemeClr val="dk1"/>
                </a:solidFill>
              </a:rPr>
              <a:t>Lightning Experience Rollout Project</a:t>
            </a:r>
          </a:p>
        </p:txBody>
      </p:sp>
      <p:sp>
        <p:nvSpPr>
          <p:cNvPr id="86" name="Shape 86"/>
          <p:cNvSpPr txBox="1"/>
          <p:nvPr>
            <p:ph idx="1" type="subTitle"/>
          </p:nvPr>
        </p:nvSpPr>
        <p:spPr>
          <a:xfrm>
            <a:off x="1598612" y="990600"/>
            <a:ext cx="8761889" cy="609599"/>
          </a:xfrm>
          <a:prstGeom prst="rect">
            <a:avLst/>
          </a:prstGeom>
          <a:noFill/>
          <a:ln>
            <a:noFill/>
          </a:ln>
        </p:spPr>
        <p:txBody>
          <a:bodyPr anchorCtr="0" anchor="t" bIns="45700" lIns="91425" rIns="91425" tIns="45700">
            <a:noAutofit/>
          </a:bodyPr>
          <a:lstStyle/>
          <a:p>
            <a:pPr indent="0" lvl="0" marL="0" marR="0" rtl="0" algn="l">
              <a:spcBef>
                <a:spcPts val="0"/>
              </a:spcBef>
              <a:buClr>
                <a:srgbClr val="888888"/>
              </a:buClr>
              <a:buSzPct val="25000"/>
              <a:buFont typeface="Arial"/>
              <a:buNone/>
            </a:pPr>
            <a:r>
              <a:rPr b="0" baseline="0" i="0" lang="en-US" sz="3200" u="none" cap="none" strike="noStrike">
                <a:solidFill>
                  <a:srgbClr val="888888"/>
                </a:solidFill>
              </a:rPr>
              <a:t>Executive Summary – November 2015</a:t>
            </a:r>
          </a:p>
        </p:txBody>
      </p:sp>
      <p:pic>
        <p:nvPicPr>
          <p:cNvPr id="87" name="Shape 87"/>
          <p:cNvPicPr preferRelativeResize="0"/>
          <p:nvPr/>
        </p:nvPicPr>
        <p:blipFill rotWithShape="1">
          <a:blip r:embed="rId3">
            <a:alphaModFix/>
          </a:blip>
          <a:srcRect b="0" l="0" r="0" t="12012"/>
          <a:stretch/>
        </p:blipFill>
        <p:spPr>
          <a:xfrm>
            <a:off x="0" y="0"/>
            <a:ext cx="1399167" cy="1524000"/>
          </a:xfrm>
          <a:prstGeom prst="rect">
            <a:avLst/>
          </a:prstGeom>
          <a:noFill/>
          <a:ln>
            <a:noFill/>
          </a:ln>
        </p:spPr>
      </p:pic>
      <p:pic>
        <p:nvPicPr>
          <p:cNvPr id="88" name="Shape 88"/>
          <p:cNvPicPr preferRelativeResize="0"/>
          <p:nvPr/>
        </p:nvPicPr>
        <p:blipFill rotWithShape="1">
          <a:blip r:embed="rId4">
            <a:alphaModFix/>
          </a:blip>
          <a:srcRect b="0" l="0" r="0" t="0"/>
          <a:stretch/>
        </p:blipFill>
        <p:spPr>
          <a:xfrm>
            <a:off x="6886574" y="4191000"/>
            <a:ext cx="5151438" cy="2379683"/>
          </a:xfrm>
          <a:prstGeom prst="rect">
            <a:avLst/>
          </a:prstGeom>
          <a:noFill/>
          <a:ln>
            <a:noFill/>
          </a:ln>
        </p:spPr>
      </p:pic>
      <p:sp>
        <p:nvSpPr>
          <p:cNvPr id="89" name="Shape 89"/>
          <p:cNvSpPr txBox="1"/>
          <p:nvPr/>
        </p:nvSpPr>
        <p:spPr>
          <a:xfrm>
            <a:off x="177750" y="1752600"/>
            <a:ext cx="6933000" cy="4647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2000" u="none" cap="none" strike="noStrike">
                <a:solidFill>
                  <a:schemeClr val="dk1"/>
                </a:solidFill>
              </a:rPr>
              <a:t>Project summary</a:t>
            </a:r>
          </a:p>
          <a:p>
            <a:pPr indent="-225425" lvl="0" marL="225425" marR="0" rtl="0" algn="l">
              <a:spcBef>
                <a:spcPts val="0"/>
              </a:spcBef>
              <a:buClr>
                <a:schemeClr val="dk1"/>
              </a:buClr>
              <a:buSzPct val="100000"/>
              <a:buFont typeface="Arial"/>
              <a:buChar char="•"/>
            </a:pPr>
            <a:r>
              <a:rPr b="0" baseline="0" i="0" lang="en-US" sz="1800" u="none" cap="none" strike="noStrike">
                <a:solidFill>
                  <a:schemeClr val="dk1"/>
                </a:solidFill>
              </a:rPr>
              <a:t>Start date: 09/15/2015</a:t>
            </a:r>
          </a:p>
          <a:p>
            <a:pPr indent="-225425" lvl="0" marL="225425" marR="0" rtl="0" algn="l">
              <a:spcBef>
                <a:spcPts val="0"/>
              </a:spcBef>
              <a:buClr>
                <a:schemeClr val="dk1"/>
              </a:buClr>
              <a:buSzPct val="100000"/>
              <a:buFont typeface="Arial"/>
              <a:buChar char="•"/>
            </a:pPr>
            <a:r>
              <a:rPr b="0" baseline="0" i="0" lang="en-US" sz="1800" u="none" cap="none" strike="noStrike">
                <a:solidFill>
                  <a:schemeClr val="dk1"/>
                </a:solidFill>
              </a:rPr>
              <a:t>Launch date: 10/15/2015</a:t>
            </a:r>
          </a:p>
          <a:p>
            <a:pPr indent="-225425" lvl="0" marL="225425" marR="0" rtl="0" algn="l">
              <a:spcBef>
                <a:spcPts val="0"/>
              </a:spcBef>
              <a:buClr>
                <a:schemeClr val="dk1"/>
              </a:buClr>
              <a:buSzPct val="100000"/>
              <a:buFont typeface="Arial"/>
              <a:buChar char="•"/>
            </a:pPr>
            <a:r>
              <a:rPr b="0" baseline="0" i="0" lang="en-US" sz="1800" u="none" cap="none" strike="noStrike">
                <a:solidFill>
                  <a:schemeClr val="dk1"/>
                </a:solidFill>
              </a:rPr>
              <a:t>Rollout to 35 sales reps in the West Geo</a:t>
            </a:r>
          </a:p>
          <a:p>
            <a:pPr indent="0" lvl="0" marL="0" marR="0" rtl="0" algn="l">
              <a:spcBef>
                <a:spcPts val="0"/>
              </a:spcBef>
              <a:buNone/>
            </a:pPr>
            <a:r>
              <a:t/>
            </a:r>
            <a:endParaRPr b="0" baseline="0" i="0" sz="1800" u="none" cap="none" strike="noStrike">
              <a:solidFill>
                <a:schemeClr val="dk1"/>
              </a:solidFill>
            </a:endParaRPr>
          </a:p>
          <a:p>
            <a:pPr indent="0" lvl="0" marL="0" marR="0" rtl="0" algn="l">
              <a:spcBef>
                <a:spcPts val="0"/>
              </a:spcBef>
              <a:buSzPct val="25000"/>
              <a:buNone/>
            </a:pPr>
            <a:r>
              <a:rPr b="1" baseline="0" i="0" lang="en-US" sz="2000" u="none" cap="none" strike="noStrike">
                <a:solidFill>
                  <a:schemeClr val="dk1"/>
                </a:solidFill>
              </a:rPr>
              <a:t>Measures for success</a:t>
            </a:r>
          </a:p>
          <a:p>
            <a:pPr indent="-225425" lvl="0" marL="225425" marR="0" rtl="0" algn="l">
              <a:spcBef>
                <a:spcPts val="0"/>
              </a:spcBef>
              <a:buClr>
                <a:schemeClr val="dk1"/>
              </a:buClr>
              <a:buSzPct val="100000"/>
              <a:buFont typeface="Arial"/>
              <a:buChar char="•"/>
            </a:pPr>
            <a:r>
              <a:rPr b="0" baseline="0" i="0" lang="en-US" sz="1800" u="none" cap="none" strike="noStrike">
                <a:solidFill>
                  <a:schemeClr val="dk1"/>
                </a:solidFill>
              </a:rPr>
              <a:t>5% increase in converted leads</a:t>
            </a:r>
          </a:p>
          <a:p>
            <a:pPr indent="-225425" lvl="0" marL="225425" marR="0" rtl="0" algn="l">
              <a:spcBef>
                <a:spcPts val="0"/>
              </a:spcBef>
              <a:buClr>
                <a:schemeClr val="dk1"/>
              </a:buClr>
              <a:buSzPct val="100000"/>
              <a:buFont typeface="Arial"/>
              <a:buChar char="•"/>
            </a:pPr>
            <a:r>
              <a:rPr b="0" baseline="0" i="0" lang="en-US" sz="1800" u="none" cap="none" strike="noStrike">
                <a:solidFill>
                  <a:schemeClr val="dk1"/>
                </a:solidFill>
              </a:rPr>
              <a:t>5% increase in employee satisfaction</a:t>
            </a:r>
          </a:p>
          <a:p>
            <a:pPr indent="0" lvl="0" marL="0" marR="0" rtl="0" algn="l">
              <a:spcBef>
                <a:spcPts val="0"/>
              </a:spcBef>
              <a:buNone/>
            </a:pPr>
            <a:r>
              <a:t/>
            </a:r>
            <a:endParaRPr b="0" baseline="0" i="0" sz="1800" u="none" cap="none" strike="noStrike">
              <a:solidFill>
                <a:schemeClr val="dk1"/>
              </a:solidFill>
            </a:endParaRPr>
          </a:p>
          <a:p>
            <a:pPr indent="0" lvl="0" marL="0" marR="0" rtl="0" algn="l">
              <a:spcBef>
                <a:spcPts val="0"/>
              </a:spcBef>
              <a:buSzPct val="25000"/>
              <a:buNone/>
            </a:pPr>
            <a:r>
              <a:rPr b="1" baseline="0" i="0" lang="en-US" sz="2000" u="none" cap="none" strike="noStrike">
                <a:solidFill>
                  <a:schemeClr val="dk1"/>
                </a:solidFill>
              </a:rPr>
              <a:t>Results</a:t>
            </a:r>
          </a:p>
          <a:p>
            <a:pPr indent="-225425" lvl="0" marL="225425" marR="0" rtl="0" algn="l">
              <a:spcBef>
                <a:spcPts val="0"/>
              </a:spcBef>
              <a:buClr>
                <a:schemeClr val="dk1"/>
              </a:buClr>
              <a:buSzPct val="100000"/>
              <a:buFont typeface="Arial"/>
              <a:buChar char="•"/>
            </a:pPr>
            <a:r>
              <a:rPr b="0" baseline="0" i="0" lang="en-US" sz="1800" u="none" cap="none" strike="noStrike">
                <a:solidFill>
                  <a:schemeClr val="dk1"/>
                </a:solidFill>
              </a:rPr>
              <a:t>8% increase in converted leads</a:t>
            </a:r>
          </a:p>
          <a:p>
            <a:pPr indent="-225425" lvl="0" marL="225425" marR="0" rtl="0" algn="l">
              <a:spcBef>
                <a:spcPts val="0"/>
              </a:spcBef>
              <a:buClr>
                <a:schemeClr val="dk1"/>
              </a:buClr>
              <a:buSzPct val="100000"/>
              <a:buFont typeface="Arial"/>
              <a:buChar char="•"/>
            </a:pPr>
            <a:r>
              <a:rPr b="0" baseline="0" i="0" lang="en-US" sz="1800" u="none" cap="none" strike="noStrike">
                <a:solidFill>
                  <a:schemeClr val="dk1"/>
                </a:solidFill>
              </a:rPr>
              <a:t>10% increase in employee satisfaction</a:t>
            </a:r>
          </a:p>
          <a:p>
            <a:pPr indent="0" lvl="0" marL="0" marR="0" rtl="0" algn="l">
              <a:spcBef>
                <a:spcPts val="0"/>
              </a:spcBef>
              <a:buNone/>
            </a:pPr>
            <a:r>
              <a:t/>
            </a:r>
            <a:endParaRPr b="0" baseline="0" i="0" sz="1800" u="none" cap="none" strike="noStrike">
              <a:solidFill>
                <a:schemeClr val="dk1"/>
              </a:solidFill>
            </a:endParaRPr>
          </a:p>
          <a:p>
            <a:pPr indent="0" lvl="0" marL="0" marR="0" rtl="0" algn="l">
              <a:spcBef>
                <a:spcPts val="0"/>
              </a:spcBef>
              <a:buSzPct val="25000"/>
              <a:buNone/>
            </a:pPr>
            <a:r>
              <a:rPr b="1" baseline="0" i="0" lang="en-US" sz="2000" u="none" cap="none" strike="noStrike">
                <a:solidFill>
                  <a:schemeClr val="dk1"/>
                </a:solidFill>
              </a:rPr>
              <a:t>Anecdotes from survey</a:t>
            </a:r>
          </a:p>
          <a:p>
            <a:pPr indent="-225425" lvl="0" marL="225425" marR="0" rtl="0" algn="l">
              <a:spcBef>
                <a:spcPts val="0"/>
              </a:spcBef>
              <a:buClr>
                <a:schemeClr val="dk1"/>
              </a:buClr>
              <a:buSzPct val="100000"/>
              <a:buFont typeface="Arial"/>
              <a:buChar char="•"/>
            </a:pPr>
            <a:r>
              <a:rPr b="0" baseline="0" i="0" lang="en-US" sz="1800" u="none" cap="none" strike="noStrike">
                <a:solidFill>
                  <a:schemeClr val="dk1"/>
                </a:solidFill>
              </a:rPr>
              <a:t>“I love the new Board and filters. It makes things so easy.”</a:t>
            </a:r>
          </a:p>
          <a:p>
            <a:pPr indent="-225425" lvl="0" marL="225425" marR="0" rtl="0" algn="l">
              <a:spcBef>
                <a:spcPts val="0"/>
              </a:spcBef>
              <a:buClr>
                <a:schemeClr val="dk1"/>
              </a:buClr>
              <a:buSzPct val="100000"/>
              <a:buFont typeface="Arial"/>
              <a:buChar char="•"/>
            </a:pPr>
            <a:r>
              <a:rPr b="0" baseline="0" i="0" lang="en-US" sz="1800" u="none" cap="none" strike="noStrike">
                <a:solidFill>
                  <a:schemeClr val="dk1"/>
                </a:solidFill>
              </a:rPr>
              <a:t>“The new home screen is great. I want even more charts on it.”</a:t>
            </a:r>
          </a:p>
        </p:txBody>
      </p:sp>
      <p:pic>
        <p:nvPicPr>
          <p:cNvPr id="90" name="Shape 90"/>
          <p:cNvPicPr preferRelativeResize="0"/>
          <p:nvPr/>
        </p:nvPicPr>
        <p:blipFill rotWithShape="1">
          <a:blip r:embed="rId5">
            <a:alphaModFix/>
          </a:blip>
          <a:srcRect b="0" l="0" r="0" t="0"/>
          <a:stretch/>
        </p:blipFill>
        <p:spPr>
          <a:xfrm>
            <a:off x="6856411" y="1788826"/>
            <a:ext cx="5181600" cy="237844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