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2" r:id="rId5"/>
    <p:sldId id="288" r:id="rId6"/>
    <p:sldId id="281" r:id="rId7"/>
    <p:sldId id="28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93" d="100"/>
          <a:sy n="93" d="100"/>
        </p:scale>
        <p:origin x="84" y="47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900" y="2060704"/>
            <a:ext cx="7348151" cy="2057441"/>
          </a:xfrm>
        </p:spPr>
        <p:txBody>
          <a:bodyPr/>
          <a:lstStyle/>
          <a:p>
            <a:r>
              <a:rPr lang="en-US" altLang="zh-CN" dirty="0"/>
              <a:t>Incident Management App</a:t>
            </a:r>
            <a:br>
              <a:rPr lang="en-US" altLang="zh-CN" dirty="0"/>
            </a:br>
            <a:r>
              <a:rPr lang="en-US" altLang="zh-CN" dirty="0"/>
              <a:t>Team Alpha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70444" y="3964033"/>
            <a:ext cx="4943273" cy="1396694"/>
          </a:xfrm>
        </p:spPr>
        <p:txBody>
          <a:bodyPr/>
          <a:lstStyle/>
          <a:p>
            <a:r>
              <a:rPr lang="en-US" dirty="0"/>
              <a:t>Sadik Elahi - 301303846</a:t>
            </a:r>
          </a:p>
          <a:p>
            <a:r>
              <a:rPr lang="en-CA" dirty="0"/>
              <a:t>Ritesh Mukesh Lakhani - </a:t>
            </a:r>
          </a:p>
          <a:p>
            <a:r>
              <a:rPr lang="en-CA" dirty="0"/>
              <a:t>Siva Prasad </a:t>
            </a:r>
            <a:r>
              <a:rPr lang="en-CA" dirty="0" err="1"/>
              <a:t>Sadhanagiri</a:t>
            </a:r>
            <a:r>
              <a:rPr lang="en-CA" dirty="0"/>
              <a:t> -</a:t>
            </a:r>
            <a:endParaRPr lang="en-US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02577" y="174157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0386" y="17415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5" name="Picture Placeholder 4" descr="A white letter on a gray background&#10;&#10;Description automatically generated">
            <a:extLst>
              <a:ext uri="{FF2B5EF4-FFF2-40B4-BE49-F238E27FC236}">
                <a16:creationId xmlns:a16="http://schemas.microsoft.com/office/drawing/2014/main" id="{AD4CC66F-A15C-9499-A0E7-B98B18490EC3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18" r="6518"/>
          <a:stretch>
            <a:fillRect/>
          </a:stretch>
        </p:blipFill>
        <p:spPr>
          <a:xfrm>
            <a:off x="7819365" y="1817734"/>
            <a:ext cx="2802191" cy="322253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A3941E-6C14-CFAC-C308-50E6377A90CB}"/>
              </a:ext>
            </a:extLst>
          </p:cNvPr>
          <p:cNvSpPr txBox="1"/>
          <p:nvPr/>
        </p:nvSpPr>
        <p:spPr>
          <a:xfrm>
            <a:off x="1446088" y="529539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COMP 229 – Web Application Development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Team Alpha has decided to create an incident management app that would allow users to create and track incidents for any such company that would need it. </a:t>
            </a:r>
          </a:p>
          <a:p>
            <a:r>
              <a:rPr lang="en-US" altLang="zh-CN" dirty="0"/>
              <a:t>This application streamlines and organizes the incident reporting system of any company. </a:t>
            </a:r>
          </a:p>
          <a:p>
            <a:endParaRPr lang="en-US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88213" y="4047265"/>
            <a:ext cx="2837775" cy="506399"/>
          </a:xfrm>
        </p:spPr>
        <p:txBody>
          <a:bodyPr/>
          <a:lstStyle/>
          <a:p>
            <a:r>
              <a:rPr lang="en-CA" dirty="0"/>
              <a:t>Ritesh Mukesh Lakhani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7BA33-7687-746F-7A99-5769ACAA19D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328380" y="4542935"/>
            <a:ext cx="2098038" cy="506399"/>
          </a:xfrm>
        </p:spPr>
        <p:txBody>
          <a:bodyPr/>
          <a:lstStyle/>
          <a:p>
            <a:r>
              <a:rPr lang="en-US" dirty="0"/>
              <a:t>Programmer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046979" y="4036536"/>
            <a:ext cx="2098039" cy="506399"/>
          </a:xfrm>
        </p:spPr>
        <p:txBody>
          <a:bodyPr/>
          <a:lstStyle/>
          <a:p>
            <a:r>
              <a:rPr lang="en-US" dirty="0"/>
              <a:t>Sadik Elahi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73DA38-7DA2-CC40-82FC-BFB56BC10FC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046980" y="4542935"/>
            <a:ext cx="2098038" cy="506399"/>
          </a:xfrm>
        </p:spPr>
        <p:txBody>
          <a:bodyPr/>
          <a:lstStyle/>
          <a:p>
            <a:r>
              <a:rPr lang="en-US" dirty="0"/>
              <a:t>Programmer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490656" y="4047265"/>
            <a:ext cx="2647887" cy="506399"/>
          </a:xfrm>
        </p:spPr>
        <p:txBody>
          <a:bodyPr/>
          <a:lstStyle/>
          <a:p>
            <a:r>
              <a:rPr lang="en-CA" dirty="0"/>
              <a:t>Siva Prasad </a:t>
            </a:r>
            <a:r>
              <a:rPr lang="en-CA" dirty="0" err="1"/>
              <a:t>Sadhanagiri</a:t>
            </a:r>
            <a:r>
              <a:rPr lang="en-CA" dirty="0"/>
              <a:t> -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17DFAED-4F69-372D-790F-14ABD197D92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765582" y="4559756"/>
            <a:ext cx="2098038" cy="506399"/>
          </a:xfrm>
        </p:spPr>
        <p:txBody>
          <a:bodyPr/>
          <a:lstStyle/>
          <a:p>
            <a:r>
              <a:rPr lang="en-US" dirty="0"/>
              <a:t>Programmer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B8CE6-4705-57FA-7F0F-F4A5C574996B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dirty="0"/>
              <a:t>Incident Management App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A8DD-65EB-D1E9-81DF-DAAA9451B1A9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89A6FC-42AC-FEA7-FFA4-3DD152E2D95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93369" y="1852124"/>
            <a:ext cx="2368061" cy="210217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E3CD0DE-7694-1CA1-D679-E90E442C7E6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911969" y="1852126"/>
            <a:ext cx="2368061" cy="2102177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F1CF8DD-93E3-57C1-A530-5A0E3B7A1C8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630570" y="1852125"/>
            <a:ext cx="2368061" cy="2102177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13</TotalTime>
  <Words>94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等线</vt:lpstr>
      <vt:lpstr>Abadi</vt:lpstr>
      <vt:lpstr>Arial</vt:lpstr>
      <vt:lpstr>Calibri</vt:lpstr>
      <vt:lpstr>Posterama Text Black</vt:lpstr>
      <vt:lpstr>Posterama Text SemiBold</vt:lpstr>
      <vt:lpstr>Custom​​</vt:lpstr>
      <vt:lpstr>Incident Management App Team Alpha</vt:lpstr>
      <vt:lpstr>Summary</vt:lpstr>
      <vt:lpstr>Meet our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Sadik Elahi</dc:creator>
  <cp:lastModifiedBy>Sadik Elahi</cp:lastModifiedBy>
  <cp:revision>1</cp:revision>
  <dcterms:created xsi:type="dcterms:W3CDTF">2024-11-18T18:46:17Z</dcterms:created>
  <dcterms:modified xsi:type="dcterms:W3CDTF">2024-11-18T18:59:19Z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