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5" r:id="rId3"/>
    <p:sldId id="263" r:id="rId4"/>
    <p:sldId id="264" r:id="rId5"/>
    <p:sldId id="257" r:id="rId6"/>
    <p:sldId id="258" r:id="rId7"/>
    <p:sldId id="259" r:id="rId8"/>
    <p:sldId id="260" r:id="rId9"/>
    <p:sldId id="262" r:id="rId10"/>
    <p:sldId id="261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9337-7785-4830-A985-F3F4A140BBC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41679DE-7DC7-4430-89E2-0667D7534D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8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9337-7785-4830-A985-F3F4A140BBC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9DE-7DC7-4430-89E2-0667D7534DE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9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9337-7785-4830-A985-F3F4A140BBC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9DE-7DC7-4430-89E2-0667D7534D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75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9337-7785-4830-A985-F3F4A140BBC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9DE-7DC7-4430-89E2-0667D7534DE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20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9337-7785-4830-A985-F3F4A140BBC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9DE-7DC7-4430-89E2-0667D7534D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9337-7785-4830-A985-F3F4A140BBC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9DE-7DC7-4430-89E2-0667D7534DE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9337-7785-4830-A985-F3F4A140BBC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9DE-7DC7-4430-89E2-0667D7534DE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99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9337-7785-4830-A985-F3F4A140BBC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9DE-7DC7-4430-89E2-0667D7534DE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3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9337-7785-4830-A985-F3F4A140BBC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9DE-7DC7-4430-89E2-0667D7534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30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89337-7785-4830-A985-F3F4A140BBC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9DE-7DC7-4430-89E2-0667D7534DE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58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989337-7785-4830-A985-F3F4A140BBC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79DE-7DC7-4430-89E2-0667D7534DE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80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89337-7785-4830-A985-F3F4A140BBCA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41679DE-7DC7-4430-89E2-0667D7534DE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F932-50DB-DBFD-206A-C5962DE28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547" y="1881739"/>
            <a:ext cx="10188578" cy="137055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Book chat app</a:t>
            </a:r>
            <a:br>
              <a:rPr lang="en-US" dirty="0"/>
            </a:br>
            <a:r>
              <a:rPr lang="en-US" dirty="0"/>
              <a:t>							</a:t>
            </a:r>
            <a:r>
              <a:rPr lang="en-US" sz="2700" dirty="0">
                <a:latin typeface="Arial Rounded MT Bold" panose="020F0704030504030204" pitchFamily="34" charset="0"/>
              </a:rPr>
              <a:t>Book-rack</a:t>
            </a:r>
            <a:br>
              <a:rPr lang="en-US" sz="1400" dirty="0">
                <a:latin typeface="Arial Rounded MT Bold" panose="020F0704030504030204" pitchFamily="34" charset="0"/>
              </a:rPr>
            </a:br>
            <a:r>
              <a:rPr lang="en-US" sz="1400" dirty="0">
                <a:latin typeface="Arial Rounded MT Bold" panose="020F0704030504030204" pitchFamily="34" charset="0"/>
              </a:rPr>
              <a:t>							</a:t>
            </a:r>
            <a:r>
              <a:rPr lang="en-US" sz="1800" dirty="0">
                <a:latin typeface="Arial Rounded MT Bold" panose="020F0704030504030204" pitchFamily="34" charset="0"/>
              </a:rPr>
              <a:t>- By ritesh </a:t>
            </a:r>
            <a:r>
              <a:rPr lang="en-US" sz="1800" dirty="0" err="1">
                <a:latin typeface="Arial Rounded MT Bold" panose="020F0704030504030204" pitchFamily="34" charset="0"/>
              </a:rPr>
              <a:t>singh</a:t>
            </a:r>
            <a:r>
              <a:rPr lang="en-US" sz="1800" dirty="0">
                <a:latin typeface="Arial Rounded MT Bold" panose="020F0704030504030204" pitchFamily="34" charset="0"/>
              </a:rPr>
              <a:t> </a:t>
            </a:r>
            <a:endParaRPr lang="en-IN" sz="18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53F38-B7A0-B201-B9EB-E44652EAF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688" y="3531204"/>
            <a:ext cx="10415016" cy="1973484"/>
          </a:xfrm>
        </p:spPr>
        <p:txBody>
          <a:bodyPr>
            <a:normAutofit/>
          </a:bodyPr>
          <a:lstStyle/>
          <a:p>
            <a:pPr lvl="1"/>
            <a:r>
              <a:rPr lang="en-US" sz="24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Arial Rounded MT Bold" panose="020F0704030504030204" pitchFamily="34" charset="0"/>
              </a:rPr>
              <a:t>Welcome to our digital haven for all things bookish! Explore a treasure trove of literature, engage in lively conversations, and unearth your next literary obsession. Join our vibrant community of readers and let the pages come alive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1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94DB-46C7-778A-CE78-CDCC6E8A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17" y="88911"/>
            <a:ext cx="10753565" cy="106648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Send suggestion, see the change you want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0B7DD8-B20E-91A5-6276-FA692EA10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218" y="743920"/>
            <a:ext cx="10753565" cy="5783902"/>
          </a:xfrm>
        </p:spPr>
      </p:pic>
    </p:spTree>
    <p:extLst>
      <p:ext uri="{BB962C8B-B14F-4D97-AF65-F5344CB8AC3E}">
        <p14:creationId xmlns:p14="http://schemas.microsoft.com/office/powerpoint/2010/main" val="1758328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DC21-8BC3-AB85-0608-F6AD1893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Future scope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E6C11-5481-CA30-6D96-E152F593A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Full fledged social: The book can be made into objects each with its own set of quotes and discussion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User Profile: User profiles can be added to track the books they’ve read and liked.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Author Space: Budding authors can post articles to showcase their writing, get inspiration and have productive discussions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6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E889F-67D7-4909-4005-27265F2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116" y="2166975"/>
            <a:ext cx="9573768" cy="3118257"/>
          </a:xfrm>
        </p:spPr>
        <p:txBody>
          <a:bodyPr>
            <a:noAutofit/>
          </a:bodyPr>
          <a:lstStyle/>
          <a:p>
            <a:r>
              <a:rPr lang="en-US" sz="120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Thank You</a:t>
            </a:r>
            <a:endParaRPr lang="en-IN" sz="120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6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A399-515D-914B-15A2-476F757F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BCDFD-30F8-4CF5-D53C-56B398B53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40677" cy="394615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The idea behind this project is to create a site for book lovers to discuss their favorite books.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We know there is nothing a reader would love more than to discuss his/her reads.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The best to recommend a book is through its quotes, hence our sites provides a dedicate place to share and discuss the best lines a book has to offer.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With google books API, you can search all the book you want through our site.</a:t>
            </a:r>
          </a:p>
        </p:txBody>
      </p:sp>
    </p:spTree>
    <p:extLst>
      <p:ext uri="{BB962C8B-B14F-4D97-AF65-F5344CB8AC3E}">
        <p14:creationId xmlns:p14="http://schemas.microsoft.com/office/powerpoint/2010/main" val="350073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8827-693C-225F-D13C-5303D486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Components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E2BD3-38B9-B3F8-B774-C0C948881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60133" cy="415646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Navbar:  * uses reach-router-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dom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to navigate to different components</a:t>
            </a:r>
          </a:p>
          <a:p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ChatBox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:  * container component for chat application and room selection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      * has form which redirects to chat interface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Chat : * has Messages,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SendMessages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userAndRoom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components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*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Uses socket.io client to communicate with backend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Comments:  * standalone component that renders entered text as comments on the page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Contact:  * implements react forms to get suggestion from user</a:t>
            </a:r>
          </a:p>
        </p:txBody>
      </p:sp>
    </p:spTree>
    <p:extLst>
      <p:ext uri="{BB962C8B-B14F-4D97-AF65-F5344CB8AC3E}">
        <p14:creationId xmlns:p14="http://schemas.microsoft.com/office/powerpoint/2010/main" val="382570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DF29-C6EE-2DF9-F329-4D0BD14C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Node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mODULES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6725-97B7-6116-4464-9B4A4D07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8301"/>
            <a:ext cx="9438925" cy="406518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EXPRESS: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CORS: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SOCKET: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MONGOOSE: Mongoose is a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mongoDB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 object modeling includes features like validation , type casting and Query building.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HTTP: module in node.js can be used to create on HTTP server that listens for incoming request originating from local   host .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8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F69-3558-3288-7479-247BABB48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04" y="304260"/>
            <a:ext cx="9603275" cy="106581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Search your Favorite books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A7371-99B8-EA0C-C175-B899856B5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22"/>
          <a:stretch/>
        </p:blipFill>
        <p:spPr>
          <a:xfrm>
            <a:off x="811404" y="889265"/>
            <a:ext cx="10569191" cy="5664475"/>
          </a:xfrm>
        </p:spPr>
      </p:pic>
    </p:spTree>
    <p:extLst>
      <p:ext uri="{BB962C8B-B14F-4D97-AF65-F5344CB8AC3E}">
        <p14:creationId xmlns:p14="http://schemas.microsoft.com/office/powerpoint/2010/main" val="24142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190A-AADC-0677-87DC-15771B8D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07" y="254504"/>
            <a:ext cx="9603275" cy="104923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Join dedicated room to discuss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609DA4-A095-FA80-C24A-964E8C029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807" y="841248"/>
            <a:ext cx="10656385" cy="5743196"/>
          </a:xfrm>
        </p:spPr>
      </p:pic>
    </p:spTree>
    <p:extLst>
      <p:ext uri="{BB962C8B-B14F-4D97-AF65-F5344CB8AC3E}">
        <p14:creationId xmlns:p14="http://schemas.microsoft.com/office/powerpoint/2010/main" val="54988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2A1C-C1CC-1E35-7D4D-4FF5F393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50" y="289996"/>
            <a:ext cx="9810303" cy="108264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Discuss your current read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21B552-69A0-A74F-0A47-294A9A413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387" y="885335"/>
            <a:ext cx="10109225" cy="5682669"/>
          </a:xfrm>
        </p:spPr>
      </p:pic>
    </p:spTree>
    <p:extLst>
      <p:ext uri="{BB962C8B-B14F-4D97-AF65-F5344CB8AC3E}">
        <p14:creationId xmlns:p14="http://schemas.microsoft.com/office/powerpoint/2010/main" val="75439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728C-BFFF-482A-B165-2969BEEF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198" y="343002"/>
            <a:ext cx="9603275" cy="104923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Chat in real time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1FE5DC-5B28-0602-0690-09EB2B688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198" y="941832"/>
            <a:ext cx="10403603" cy="5573166"/>
          </a:xfrm>
        </p:spPr>
      </p:pic>
    </p:spTree>
    <p:extLst>
      <p:ext uri="{BB962C8B-B14F-4D97-AF65-F5344CB8AC3E}">
        <p14:creationId xmlns:p14="http://schemas.microsoft.com/office/powerpoint/2010/main" val="91171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CE99-77BB-C651-282F-D754CDE8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83" y="380638"/>
            <a:ext cx="9603275" cy="104923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Share anonymous comments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4F262-F396-EDE7-D063-5BAD3763C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898" y="905256"/>
            <a:ext cx="10446204" cy="5649422"/>
          </a:xfrm>
        </p:spPr>
      </p:pic>
    </p:spTree>
    <p:extLst>
      <p:ext uri="{BB962C8B-B14F-4D97-AF65-F5344CB8AC3E}">
        <p14:creationId xmlns:p14="http://schemas.microsoft.com/office/powerpoint/2010/main" val="17405580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133</TotalTime>
  <Words>371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Rounded MT Bold</vt:lpstr>
      <vt:lpstr>Gill Sans MT</vt:lpstr>
      <vt:lpstr>Gallery</vt:lpstr>
      <vt:lpstr>Book chat app        Book-rack        - By ritesh singh </vt:lpstr>
      <vt:lpstr>introduction</vt:lpstr>
      <vt:lpstr>Components</vt:lpstr>
      <vt:lpstr>Node mODULES</vt:lpstr>
      <vt:lpstr>Search your Favorite books</vt:lpstr>
      <vt:lpstr>Join dedicated room to discuss</vt:lpstr>
      <vt:lpstr>Discuss your current read</vt:lpstr>
      <vt:lpstr>Chat in real time</vt:lpstr>
      <vt:lpstr>Share anonymous comments</vt:lpstr>
      <vt:lpstr>Send suggestion, see the change you want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chat app        Book-rack        - By ritesh singh </dc:title>
  <dc:creator>Ritesh Singh</dc:creator>
  <cp:lastModifiedBy>Ritesh Singh</cp:lastModifiedBy>
  <cp:revision>3</cp:revision>
  <dcterms:created xsi:type="dcterms:W3CDTF">2024-04-18T09:35:40Z</dcterms:created>
  <dcterms:modified xsi:type="dcterms:W3CDTF">2024-04-19T05:43:10Z</dcterms:modified>
</cp:coreProperties>
</file>