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Teko"/>
      <p:regular r:id="rId23"/>
      <p:bold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eko-bold.fntdata"/><Relationship Id="rId23" Type="http://schemas.openxmlformats.org/officeDocument/2006/relationships/font" Target="fonts/Tek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a6ba76ea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6ea6ba76ea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ea6ba76ea_2_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ea6ba76ea_2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6ea6ba76ea_2_5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6ea6ba76ea_2_5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ea6ba76ea_2_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6ea6ba76ea_2_5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6ea6ba76ea_2_5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ea6ba76ea_2_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6ea6ba76ea_2_5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6ea6ba76ea_2_5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ea6ba76ea_2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6ea6ba76ea_2_6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6ea6ba76ea_2_6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ea6ba76ea_2_6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6ea6ba76ea_2_6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6ea6ba76ea_2_6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ea6ba76ea_2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6ea6ba76ea_2_6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6ea6ba76ea_2_6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a6ba76ea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ea6ba76ea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ea6ba76ea_2_1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ea6ba76ea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6ea6ba76ea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6ea6ba76ea_2_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ea6ba76ea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6ea6ba76ea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6ea6ba76ea_2_1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a6ba76ea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6ea6ba76ea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ea6ba76ea_2_1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ea6ba76ea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6ea6ba76ea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ea6ba76ea_2_1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ea6ba76ea_2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6ea6ba76ea_2_3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6ea6ba76ea_2_3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ea6ba76ea_2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6ea6ba76ea_2_3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6ea6ba76ea_2_3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ea6ba76ea_2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6ea6ba76ea_2_5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6ea6ba76ea_2_5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243921" y="3072056"/>
            <a:ext cx="5813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6243921" y="3072056"/>
            <a:ext cx="5813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9" name="Google Shape;179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7" name="Google Shape;187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7"/>
          <p:cNvGrpSpPr/>
          <p:nvPr/>
        </p:nvGrpSpPr>
        <p:grpSpPr>
          <a:xfrm rot="10800000">
            <a:off x="2877" y="57532"/>
            <a:ext cx="9147572" cy="2225278"/>
            <a:chOff x="-1" y="2451"/>
            <a:chExt cx="7683" cy="1869"/>
          </a:xfrm>
        </p:grpSpPr>
        <p:sp>
          <p:nvSpPr>
            <p:cNvPr id="208" name="Google Shape;208;p37"/>
            <p:cNvSpPr/>
            <p:nvPr/>
          </p:nvSpPr>
          <p:spPr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-1" y="2451"/>
              <a:ext cx="7683" cy="1868"/>
            </a:xfrm>
            <a:custGeom>
              <a:rect b="b" l="l" r="r" t="t"/>
              <a:pathLst>
                <a:path extrusionOk="0" h="1254" w="5120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7"/>
          <p:cNvGrpSpPr/>
          <p:nvPr/>
        </p:nvGrpSpPr>
        <p:grpSpPr>
          <a:xfrm rot="10800000">
            <a:off x="-1" y="-28601"/>
            <a:ext cx="9146877" cy="2261543"/>
            <a:chOff x="2251" y="1766"/>
            <a:chExt cx="3179" cy="786"/>
          </a:xfrm>
        </p:grpSpPr>
        <p:sp>
          <p:nvSpPr>
            <p:cNvPr id="211" name="Google Shape;211;p37"/>
            <p:cNvSpPr/>
            <p:nvPr/>
          </p:nvSpPr>
          <p:spPr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2253" y="1766"/>
              <a:ext cx="3177" cy="786"/>
            </a:xfrm>
            <a:custGeom>
              <a:rect b="b" l="l" r="r" t="t"/>
              <a:pathLst>
                <a:path extrusionOk="0" h="1277" w="5120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7"/>
          <p:cNvSpPr txBox="1"/>
          <p:nvPr/>
        </p:nvSpPr>
        <p:spPr>
          <a:xfrm>
            <a:off x="517111" y="2514925"/>
            <a:ext cx="1779270" cy="391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Quattrocento Sans"/>
              <a:buNone/>
            </a:pPr>
            <a:r>
              <a:rPr b="0" i="0" lang="zh-CN" sz="21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2019，秋学期</a:t>
            </a:r>
            <a:endParaRPr sz="1100"/>
          </a:p>
        </p:txBody>
      </p:sp>
      <p:sp>
        <p:nvSpPr>
          <p:cNvPr id="214" name="Google Shape;214;p37"/>
          <p:cNvSpPr/>
          <p:nvPr/>
        </p:nvSpPr>
        <p:spPr>
          <a:xfrm>
            <a:off x="512068" y="2872843"/>
            <a:ext cx="3136582" cy="391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人工知能プログラミングI</a:t>
            </a:r>
            <a:endParaRPr sz="1100"/>
          </a:p>
        </p:txBody>
      </p:sp>
      <p:grpSp>
        <p:nvGrpSpPr>
          <p:cNvPr id="215" name="Google Shape;215;p37"/>
          <p:cNvGrpSpPr/>
          <p:nvPr/>
        </p:nvGrpSpPr>
        <p:grpSpPr>
          <a:xfrm>
            <a:off x="601504" y="3758089"/>
            <a:ext cx="1695450" cy="742950"/>
            <a:chOff x="3119717" y="3186972"/>
            <a:chExt cx="1573307" cy="396000"/>
          </a:xfrm>
        </p:grpSpPr>
        <p:sp>
          <p:nvSpPr>
            <p:cNvPr id="216" name="Google Shape;216;p37"/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fmla="val 50000" name="adj"/>
              </a:avLst>
            </a:prstGeom>
            <a:solidFill>
              <a:srgbClr val="1E9FB5"/>
            </a:solidFill>
            <a:ln cap="flat" cmpd="sng" w="12700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 txBox="1"/>
            <p:nvPr/>
          </p:nvSpPr>
          <p:spPr>
            <a:xfrm>
              <a:off x="3380462" y="3254241"/>
              <a:ext cx="1052260" cy="233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zh-C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group6</a:t>
              </a:r>
              <a:endParaRPr sz="1100"/>
            </a:p>
          </p:txBody>
        </p:sp>
      </p:grpSp>
      <p:sp>
        <p:nvSpPr>
          <p:cNvPr id="218" name="Google Shape;218;p37"/>
          <p:cNvSpPr/>
          <p:nvPr/>
        </p:nvSpPr>
        <p:spPr>
          <a:xfrm>
            <a:off x="601504" y="3329464"/>
            <a:ext cx="1009174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最終発表</a:t>
            </a:r>
            <a:endParaRPr sz="1100"/>
          </a:p>
        </p:txBody>
      </p:sp>
      <p:grpSp>
        <p:nvGrpSpPr>
          <p:cNvPr id="219" name="Google Shape;219;p37"/>
          <p:cNvGrpSpPr/>
          <p:nvPr/>
        </p:nvGrpSpPr>
        <p:grpSpPr>
          <a:xfrm>
            <a:off x="4782629" y="970941"/>
            <a:ext cx="3396572" cy="3396572"/>
            <a:chOff x="13597638" y="605140"/>
            <a:chExt cx="5647721" cy="5647721"/>
          </a:xfrm>
        </p:grpSpPr>
        <p:pic>
          <p:nvPicPr>
            <p:cNvPr id="220" name="Google Shape;22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00628" y="608130"/>
              <a:ext cx="5641741" cy="5641741"/>
            </a:xfrm>
            <a:custGeom>
              <a:rect b="b" l="l" r="r" t="t"/>
              <a:pathLst>
                <a:path extrusionOk="0" h="4714240" w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21" name="Google Shape;221;p37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rgbClr val="0C0C0C">
                <a:alpha val="6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" name="Google Shape;222;p37"/>
          <p:cNvCxnSpPr/>
          <p:nvPr/>
        </p:nvCxnSpPr>
        <p:spPr>
          <a:xfrm flipH="1" rot="10800000">
            <a:off x="6949440" y="2957986"/>
            <a:ext cx="2262324" cy="2262323"/>
          </a:xfrm>
          <a:prstGeom prst="straightConnector1">
            <a:avLst/>
          </a:prstGeom>
          <a:noFill/>
          <a:ln cap="flat" cmpd="sng" w="57150">
            <a:solidFill>
              <a:srgbClr val="1E9FB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3" name="Google Shape;223;p37"/>
          <p:cNvGrpSpPr/>
          <p:nvPr/>
        </p:nvGrpSpPr>
        <p:grpSpPr>
          <a:xfrm>
            <a:off x="4778823" y="1011593"/>
            <a:ext cx="3573780" cy="3570922"/>
            <a:chOff x="13597638" y="605140"/>
            <a:chExt cx="5939232" cy="5934483"/>
          </a:xfrm>
        </p:grpSpPr>
        <p:pic>
          <p:nvPicPr>
            <p:cNvPr id="224" name="Google Shape;22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00628" y="608130"/>
              <a:ext cx="5641741" cy="5641741"/>
            </a:xfrm>
            <a:custGeom>
              <a:rect b="b" l="l" r="r" t="t"/>
              <a:pathLst>
                <a:path extrusionOk="0" h="4714240" w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25" name="Google Shape;225;p37"/>
            <p:cNvSpPr/>
            <p:nvPr/>
          </p:nvSpPr>
          <p:spPr>
            <a:xfrm>
              <a:off x="13597638" y="605140"/>
              <a:ext cx="5939232" cy="5934483"/>
            </a:xfrm>
            <a:prstGeom prst="ellipse">
              <a:avLst/>
            </a:prstGeom>
            <a:solidFill>
              <a:srgbClr val="0C0C0C">
                <a:alpha val="6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37"/>
          <p:cNvSpPr txBox="1"/>
          <p:nvPr/>
        </p:nvSpPr>
        <p:spPr>
          <a:xfrm>
            <a:off x="4865476" y="1758401"/>
            <a:ext cx="3423285" cy="2226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chemeClr val="lt1"/>
                </a:solidFill>
                <a:latin typeface="Hei"/>
                <a:ea typeface="Hei"/>
                <a:cs typeface="Hei"/>
                <a:sym typeface="Hei"/>
              </a:rPr>
              <a:t>サイコロ</a:t>
            </a:r>
            <a:endParaRPr sz="86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chemeClr val="lt1"/>
                </a:solidFill>
                <a:latin typeface="Hei"/>
                <a:ea typeface="Hei"/>
                <a:cs typeface="Hei"/>
                <a:sym typeface="Hei"/>
              </a:rPr>
              <a:t>ゲーム</a:t>
            </a:r>
            <a:endParaRPr sz="1100"/>
          </a:p>
        </p:txBody>
      </p:sp>
      <p:grpSp>
        <p:nvGrpSpPr>
          <p:cNvPr id="227" name="Google Shape;227;p37"/>
          <p:cNvGrpSpPr/>
          <p:nvPr/>
        </p:nvGrpSpPr>
        <p:grpSpPr>
          <a:xfrm>
            <a:off x="4865554" y="877355"/>
            <a:ext cx="3701679" cy="3538952"/>
            <a:chOff x="6488738" y="1258316"/>
            <a:chExt cx="4935572" cy="4718603"/>
          </a:xfrm>
        </p:grpSpPr>
        <p:cxnSp>
          <p:nvCxnSpPr>
            <p:cNvPr id="228" name="Google Shape;228;p37"/>
            <p:cNvCxnSpPr/>
            <p:nvPr/>
          </p:nvCxnSpPr>
          <p:spPr>
            <a:xfrm flipH="1" rot="10800000">
              <a:off x="6488738" y="5299138"/>
              <a:ext cx="677780" cy="677781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7"/>
            <p:cNvCxnSpPr/>
            <p:nvPr/>
          </p:nvCxnSpPr>
          <p:spPr>
            <a:xfrm flipH="1" rot="10800000">
              <a:off x="10476114" y="1258316"/>
              <a:ext cx="948196" cy="948197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7"/>
            <p:cNvCxnSpPr/>
            <p:nvPr/>
          </p:nvCxnSpPr>
          <p:spPr>
            <a:xfrm flipH="1" rot="10800000">
              <a:off x="6692804" y="5831130"/>
              <a:ext cx="96285" cy="96284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31" name="Google Shape;231;p37"/>
          <p:cNvCxnSpPr/>
          <p:nvPr/>
        </p:nvCxnSpPr>
        <p:spPr>
          <a:xfrm flipH="1" rot="10800000">
            <a:off x="8028891" y="929460"/>
            <a:ext cx="323510" cy="323510"/>
          </a:xfrm>
          <a:prstGeom prst="straightConnector1">
            <a:avLst/>
          </a:prstGeom>
          <a:noFill/>
          <a:ln cap="flat" cmpd="sng" w="9525">
            <a:solidFill>
              <a:srgbClr val="1E9F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37"/>
          <p:cNvSpPr/>
          <p:nvPr/>
        </p:nvSpPr>
        <p:spPr>
          <a:xfrm>
            <a:off x="7524133" y="3706785"/>
            <a:ext cx="311944" cy="311944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5481851" y="1136467"/>
            <a:ext cx="155972" cy="155972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7406856" y="4044863"/>
            <a:ext cx="117277" cy="117277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7901033" y="3828804"/>
            <a:ext cx="155972" cy="155972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/>
          <p:cNvSpPr/>
          <p:nvPr/>
        </p:nvSpPr>
        <p:spPr>
          <a:xfrm>
            <a:off x="2371725" y="-2208565"/>
            <a:ext cx="9738408" cy="973840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-960120" y="-379858"/>
            <a:ext cx="5903216" cy="5903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p46"/>
          <p:cNvCxnSpPr/>
          <p:nvPr/>
        </p:nvCxnSpPr>
        <p:spPr>
          <a:xfrm>
            <a:off x="3261052" y="1216813"/>
            <a:ext cx="0" cy="3038861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1" name="Google Shape;611;p46"/>
          <p:cNvSpPr txBox="1"/>
          <p:nvPr/>
        </p:nvSpPr>
        <p:spPr>
          <a:xfrm>
            <a:off x="-783720" y="2461577"/>
            <a:ext cx="4240500" cy="398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コードのフローチャート</a:t>
            </a:r>
            <a:endParaRPr b="1"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微信图片_20200206031230" id="612" name="Google Shape;6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85" y="176213"/>
            <a:ext cx="3482748" cy="460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47"/>
          <p:cNvGrpSpPr/>
          <p:nvPr/>
        </p:nvGrpSpPr>
        <p:grpSpPr>
          <a:xfrm>
            <a:off x="1491146" y="1424319"/>
            <a:ext cx="2514797" cy="1787953"/>
            <a:chOff x="1988195" y="1478178"/>
            <a:chExt cx="3353062" cy="2383938"/>
          </a:xfrm>
        </p:grpSpPr>
        <p:sp>
          <p:nvSpPr>
            <p:cNvPr id="621" name="Google Shape;621;p47"/>
            <p:cNvSpPr txBox="1"/>
            <p:nvPr/>
          </p:nvSpPr>
          <p:spPr>
            <a:xfrm>
              <a:off x="3035931" y="1478178"/>
              <a:ext cx="2015040" cy="221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05</a:t>
              </a:r>
              <a:endParaRPr sz="1100"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988195" y="2586174"/>
              <a:ext cx="2327702" cy="34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FIVE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rgbClr val="78787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コードスニペット</a:t>
              </a:r>
              <a:endParaRPr b="1" sz="1500">
                <a:solidFill>
                  <a:srgbClr val="78787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624" name="Google Shape;624;p47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7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7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7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48"/>
          <p:cNvGrpSpPr/>
          <p:nvPr/>
        </p:nvGrpSpPr>
        <p:grpSpPr>
          <a:xfrm rot="-252737">
            <a:off x="6438762" y="1408609"/>
            <a:ext cx="1930083" cy="3083270"/>
            <a:chOff x="5364504" y="3327384"/>
            <a:chExt cx="970533" cy="1434434"/>
          </a:xfrm>
        </p:grpSpPr>
        <p:sp>
          <p:nvSpPr>
            <p:cNvPr id="638" name="Google Shape;638;p48"/>
            <p:cNvSpPr/>
            <p:nvPr/>
          </p:nvSpPr>
          <p:spPr>
            <a:xfrm>
              <a:off x="5590353" y="3650896"/>
              <a:ext cx="396760" cy="1110922"/>
            </a:xfrm>
            <a:custGeom>
              <a:rect b="b" l="l" r="r" t="t"/>
              <a:pathLst>
                <a:path extrusionOk="0" h="1121" w="400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rgbClr val="2D909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5364504" y="3327384"/>
              <a:ext cx="970533" cy="640918"/>
            </a:xfrm>
            <a:custGeom>
              <a:rect b="b" l="l" r="r" t="t"/>
              <a:pathLst>
                <a:path extrusionOk="0" h="643" w="978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48"/>
          <p:cNvGrpSpPr/>
          <p:nvPr/>
        </p:nvGrpSpPr>
        <p:grpSpPr>
          <a:xfrm rot="-1208420">
            <a:off x="5822125" y="3260288"/>
            <a:ext cx="622584" cy="994567"/>
            <a:chOff x="5364504" y="3327384"/>
            <a:chExt cx="970533" cy="1434434"/>
          </a:xfrm>
        </p:grpSpPr>
        <p:sp>
          <p:nvSpPr>
            <p:cNvPr id="641" name="Google Shape;641;p48"/>
            <p:cNvSpPr/>
            <p:nvPr/>
          </p:nvSpPr>
          <p:spPr>
            <a:xfrm>
              <a:off x="5590353" y="3650896"/>
              <a:ext cx="396760" cy="1110922"/>
            </a:xfrm>
            <a:custGeom>
              <a:rect b="b" l="l" r="r" t="t"/>
              <a:pathLst>
                <a:path extrusionOk="0" h="1121" w="400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rgbClr val="288E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5364504" y="3327384"/>
              <a:ext cx="970533" cy="640918"/>
            </a:xfrm>
            <a:custGeom>
              <a:rect b="b" l="l" r="r" t="t"/>
              <a:pathLst>
                <a:path extrusionOk="0" h="643" w="978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48"/>
          <p:cNvSpPr txBox="1"/>
          <p:nvPr/>
        </p:nvSpPr>
        <p:spPr>
          <a:xfrm>
            <a:off x="584274" y="4885004"/>
            <a:ext cx="3296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216</a:t>
            </a:r>
            <a:endParaRPr sz="1100"/>
          </a:p>
        </p:txBody>
      </p:sp>
      <p:grpSp>
        <p:nvGrpSpPr>
          <p:cNvPr id="644" name="Google Shape;644;p48"/>
          <p:cNvGrpSpPr/>
          <p:nvPr/>
        </p:nvGrpSpPr>
        <p:grpSpPr>
          <a:xfrm>
            <a:off x="5669934" y="2043592"/>
            <a:ext cx="1606870" cy="2357659"/>
            <a:chOff x="3563836" y="1789184"/>
            <a:chExt cx="2142494" cy="3143545"/>
          </a:xfrm>
        </p:grpSpPr>
        <p:sp>
          <p:nvSpPr>
            <p:cNvPr id="645" name="Google Shape;645;p48"/>
            <p:cNvSpPr/>
            <p:nvPr/>
          </p:nvSpPr>
          <p:spPr>
            <a:xfrm>
              <a:off x="4320728" y="2521660"/>
              <a:ext cx="1184170" cy="2411069"/>
            </a:xfrm>
            <a:custGeom>
              <a:rect b="b" l="l" r="r" t="t"/>
              <a:pathLst>
                <a:path extrusionOk="0" h="2424" w="1190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rgbClr val="0065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563836" y="1789184"/>
              <a:ext cx="2142494" cy="1519890"/>
            </a:xfrm>
            <a:custGeom>
              <a:rect b="b" l="l" r="r" t="t"/>
              <a:pathLst>
                <a:path extrusionOk="0" h="1528" w="2154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8"/>
          <p:cNvGrpSpPr/>
          <p:nvPr/>
        </p:nvGrpSpPr>
        <p:grpSpPr>
          <a:xfrm>
            <a:off x="6895047" y="2816455"/>
            <a:ext cx="894983" cy="1322774"/>
            <a:chOff x="5364504" y="3327384"/>
            <a:chExt cx="970533" cy="1434434"/>
          </a:xfrm>
        </p:grpSpPr>
        <p:sp>
          <p:nvSpPr>
            <p:cNvPr id="648" name="Google Shape;648;p48"/>
            <p:cNvSpPr/>
            <p:nvPr/>
          </p:nvSpPr>
          <p:spPr>
            <a:xfrm>
              <a:off x="5590353" y="3650896"/>
              <a:ext cx="396760" cy="1110922"/>
            </a:xfrm>
            <a:custGeom>
              <a:rect b="b" l="l" r="r" t="t"/>
              <a:pathLst>
                <a:path extrusionOk="0" h="1121" w="400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rgbClr val="137B8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5364504" y="3327384"/>
              <a:ext cx="970533" cy="640918"/>
            </a:xfrm>
            <a:custGeom>
              <a:rect b="b" l="l" r="r" t="t"/>
              <a:pathLst>
                <a:path extrusionOk="0" h="643" w="978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48"/>
          <p:cNvGrpSpPr/>
          <p:nvPr/>
        </p:nvGrpSpPr>
        <p:grpSpPr>
          <a:xfrm>
            <a:off x="7448050" y="2327935"/>
            <a:ext cx="1400861" cy="2055513"/>
            <a:chOff x="5987109" y="2118798"/>
            <a:chExt cx="1867814" cy="2740684"/>
          </a:xfrm>
        </p:grpSpPr>
        <p:sp>
          <p:nvSpPr>
            <p:cNvPr id="651" name="Google Shape;651;p48"/>
            <p:cNvSpPr/>
            <p:nvPr/>
          </p:nvSpPr>
          <p:spPr>
            <a:xfrm>
              <a:off x="6188542" y="2753611"/>
              <a:ext cx="1001051" cy="2105871"/>
            </a:xfrm>
            <a:custGeom>
              <a:rect b="b" l="l" r="r" t="t"/>
              <a:pathLst>
                <a:path extrusionOk="0" h="2119" w="1010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rgbClr val="106A7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987109" y="2118798"/>
              <a:ext cx="1867814" cy="1428328"/>
            </a:xfrm>
            <a:custGeom>
              <a:rect b="b" l="l" r="r" t="t"/>
              <a:pathLst>
                <a:path extrusionOk="0" h="1437" w="1881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48"/>
          <p:cNvGrpSpPr/>
          <p:nvPr/>
        </p:nvGrpSpPr>
        <p:grpSpPr>
          <a:xfrm rot="957862">
            <a:off x="8225815" y="3149000"/>
            <a:ext cx="435808" cy="696196"/>
            <a:chOff x="5364504" y="3327385"/>
            <a:chExt cx="970533" cy="1434436"/>
          </a:xfrm>
        </p:grpSpPr>
        <p:sp>
          <p:nvSpPr>
            <p:cNvPr id="654" name="Google Shape;654;p48"/>
            <p:cNvSpPr/>
            <p:nvPr/>
          </p:nvSpPr>
          <p:spPr>
            <a:xfrm>
              <a:off x="5590353" y="3650898"/>
              <a:ext cx="396760" cy="1110923"/>
            </a:xfrm>
            <a:custGeom>
              <a:rect b="b" l="l" r="r" t="t"/>
              <a:pathLst>
                <a:path extrusionOk="0" h="1121" w="400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rgbClr val="96DB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5364504" y="3327385"/>
              <a:ext cx="970533" cy="640918"/>
            </a:xfrm>
            <a:custGeom>
              <a:rect b="b" l="l" r="r" t="t"/>
              <a:pathLst>
                <a:path extrusionOk="0" h="643" w="978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48"/>
          <p:cNvSpPr/>
          <p:nvPr/>
        </p:nvSpPr>
        <p:spPr>
          <a:xfrm>
            <a:off x="6008700" y="3473013"/>
            <a:ext cx="3688556" cy="944166"/>
          </a:xfrm>
          <a:custGeom>
            <a:rect b="b" l="l" r="r" t="t"/>
            <a:pathLst>
              <a:path extrusionOk="0" h="556" w="2171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rgbClr val="C7CD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48"/>
          <p:cNvGrpSpPr/>
          <p:nvPr/>
        </p:nvGrpSpPr>
        <p:grpSpPr>
          <a:xfrm>
            <a:off x="4877837" y="3843298"/>
            <a:ext cx="3216838" cy="657225"/>
            <a:chOff x="6503783" y="5124397"/>
            <a:chExt cx="4289117" cy="876300"/>
          </a:xfrm>
        </p:grpSpPr>
        <p:sp>
          <p:nvSpPr>
            <p:cNvPr id="658" name="Google Shape;658;p48"/>
            <p:cNvSpPr/>
            <p:nvPr/>
          </p:nvSpPr>
          <p:spPr>
            <a:xfrm>
              <a:off x="7830625" y="5124397"/>
              <a:ext cx="2176463" cy="876300"/>
            </a:xfrm>
            <a:custGeom>
              <a:rect b="b" l="l" r="r" t="t"/>
              <a:pathLst>
                <a:path extrusionOk="0" h="387" w="961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rgbClr val="E3E6E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48"/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660" name="Google Shape;660;p48"/>
              <p:cNvSpPr/>
              <p:nvPr/>
            </p:nvSpPr>
            <p:spPr>
              <a:xfrm>
                <a:off x="6503783" y="5125984"/>
                <a:ext cx="2062163" cy="874713"/>
              </a:xfrm>
              <a:custGeom>
                <a:rect b="b" l="l" r="r" t="t"/>
                <a:pathLst>
                  <a:path extrusionOk="0" h="386" w="911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rgbClr val="ACB5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9653075" y="5479997"/>
                <a:ext cx="1139825" cy="520700"/>
              </a:xfrm>
              <a:custGeom>
                <a:rect b="b" l="l" r="r" t="t"/>
                <a:pathLst>
                  <a:path extrusionOk="0" h="230" w="503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rgbClr val="ACB5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2" name="Google Shape;662;p48"/>
          <p:cNvSpPr/>
          <p:nvPr/>
        </p:nvSpPr>
        <p:spPr>
          <a:xfrm>
            <a:off x="0" y="3233140"/>
            <a:ext cx="9144000" cy="1919024"/>
          </a:xfrm>
          <a:custGeom>
            <a:rect b="b" l="l" r="r" t="t"/>
            <a:pathLst>
              <a:path extrusionOk="0" h="1100" w="32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rgbClr val="288E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-100013" y="3937307"/>
            <a:ext cx="9344027" cy="1272008"/>
          </a:xfrm>
          <a:custGeom>
            <a:rect b="b" l="l" r="r" t="t"/>
            <a:pathLst>
              <a:path extrusionOk="0" h="576" w="3200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8"/>
          <p:cNvSpPr txBox="1"/>
          <p:nvPr/>
        </p:nvSpPr>
        <p:spPr>
          <a:xfrm>
            <a:off x="2521543" y="360602"/>
            <a:ext cx="4240530" cy="398248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コードスニペット</a:t>
            </a:r>
            <a:endParaRPr b="1"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65" name="Google Shape;6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22" y="1062772"/>
            <a:ext cx="3836878" cy="175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124" y="1041322"/>
            <a:ext cx="4106942" cy="354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522" y="3184910"/>
            <a:ext cx="2354304" cy="140377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539373" y="755774"/>
            <a:ext cx="16134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設定パラメータ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4597124" y="755774"/>
            <a:ext cx="2368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大小の判断と採点コード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8"/>
          <p:cNvSpPr txBox="1"/>
          <p:nvPr/>
        </p:nvSpPr>
        <p:spPr>
          <a:xfrm>
            <a:off x="525064" y="2883095"/>
            <a:ext cx="13106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中央値コード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49"/>
          <p:cNvGrpSpPr/>
          <p:nvPr/>
        </p:nvGrpSpPr>
        <p:grpSpPr>
          <a:xfrm>
            <a:off x="1491146" y="1424319"/>
            <a:ext cx="2641479" cy="2156571"/>
            <a:chOff x="1988195" y="1478178"/>
            <a:chExt cx="3521972" cy="2875428"/>
          </a:xfrm>
        </p:grpSpPr>
        <p:sp>
          <p:nvSpPr>
            <p:cNvPr id="679" name="Google Shape;679;p49"/>
            <p:cNvSpPr txBox="1"/>
            <p:nvPr/>
          </p:nvSpPr>
          <p:spPr>
            <a:xfrm>
              <a:off x="3035931" y="1478178"/>
              <a:ext cx="2015040" cy="221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06</a:t>
              </a:r>
              <a:endParaRPr sz="10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1988195" y="2586174"/>
              <a:ext cx="2327702" cy="34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SIX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2405759" y="3646851"/>
              <a:ext cx="3104408" cy="706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rgbClr val="78787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コードの改善</a:t>
              </a:r>
              <a:endParaRPr sz="1500">
                <a:solidFill>
                  <a:srgbClr val="78787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78787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682" name="Google Shape;682;p49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9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0"/>
          <p:cNvSpPr/>
          <p:nvPr/>
        </p:nvSpPr>
        <p:spPr>
          <a:xfrm rot="10800000">
            <a:off x="2876" y="-28603"/>
            <a:ext cx="9141124" cy="150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0"/>
          <p:cNvSpPr/>
          <p:nvPr/>
        </p:nvSpPr>
        <p:spPr>
          <a:xfrm rot="10800000">
            <a:off x="0" y="-28603"/>
            <a:ext cx="9138248" cy="1508581"/>
          </a:xfrm>
          <a:custGeom>
            <a:rect b="b" l="l" r="r" t="t"/>
            <a:pathLst>
              <a:path extrusionOk="0" h="1277" w="5120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2521543" y="360602"/>
            <a:ext cx="4240530" cy="398248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コードの改善</a:t>
            </a:r>
            <a:endParaRPr b="1"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98" name="Google Shape;6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" y="1261306"/>
            <a:ext cx="3676601" cy="1858783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50"/>
          <p:cNvSpPr txBox="1"/>
          <p:nvPr/>
        </p:nvSpPr>
        <p:spPr>
          <a:xfrm>
            <a:off x="-31547" y="3490997"/>
            <a:ext cx="36009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ここで入力誤りはデフォルト値をそのまま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使用して何のヒントもなく，私たちがコード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を作成する際の1つの誤りである.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6980" y="1261306"/>
            <a:ext cx="3444729" cy="2789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50"/>
          <p:cNvCxnSpPr/>
          <p:nvPr/>
        </p:nvCxnSpPr>
        <p:spPr>
          <a:xfrm>
            <a:off x="5587068" y="1818313"/>
            <a:ext cx="1950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2" name="Google Shape;702;p50"/>
          <p:cNvCxnSpPr/>
          <p:nvPr/>
        </p:nvCxnSpPr>
        <p:spPr>
          <a:xfrm>
            <a:off x="5782112" y="1925273"/>
            <a:ext cx="188123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p50"/>
          <p:cNvCxnSpPr/>
          <p:nvPr/>
        </p:nvCxnSpPr>
        <p:spPr>
          <a:xfrm>
            <a:off x="5354273" y="2025941"/>
            <a:ext cx="2768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4" name="Google Shape;704;p50"/>
          <p:cNvCxnSpPr/>
          <p:nvPr/>
        </p:nvCxnSpPr>
        <p:spPr>
          <a:xfrm>
            <a:off x="5543026" y="2190697"/>
            <a:ext cx="19630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50"/>
          <p:cNvCxnSpPr/>
          <p:nvPr/>
        </p:nvCxnSpPr>
        <p:spPr>
          <a:xfrm>
            <a:off x="5587068" y="2711741"/>
            <a:ext cx="1950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6" name="Google Shape;706;p50"/>
          <p:cNvCxnSpPr/>
          <p:nvPr/>
        </p:nvCxnSpPr>
        <p:spPr>
          <a:xfrm>
            <a:off x="5684590" y="2831285"/>
            <a:ext cx="19787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7" name="Google Shape;707;p50"/>
          <p:cNvCxnSpPr/>
          <p:nvPr/>
        </p:nvCxnSpPr>
        <p:spPr>
          <a:xfrm>
            <a:off x="5354273" y="2944536"/>
            <a:ext cx="2768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50"/>
          <p:cNvCxnSpPr/>
          <p:nvPr/>
        </p:nvCxnSpPr>
        <p:spPr>
          <a:xfrm>
            <a:off x="5543026" y="3064079"/>
            <a:ext cx="19630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9" name="Google Shape;709;p50"/>
          <p:cNvCxnSpPr/>
          <p:nvPr/>
        </p:nvCxnSpPr>
        <p:spPr>
          <a:xfrm>
            <a:off x="5543026" y="3712129"/>
            <a:ext cx="23908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0" name="Google Shape;710;p50"/>
          <p:cNvCxnSpPr/>
          <p:nvPr/>
        </p:nvCxnSpPr>
        <p:spPr>
          <a:xfrm>
            <a:off x="5738070" y="3837246"/>
            <a:ext cx="200706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1" name="Google Shape;711;p50"/>
          <p:cNvCxnSpPr/>
          <p:nvPr/>
        </p:nvCxnSpPr>
        <p:spPr>
          <a:xfrm>
            <a:off x="5354273" y="3913464"/>
            <a:ext cx="3082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50"/>
          <p:cNvCxnSpPr/>
          <p:nvPr/>
        </p:nvCxnSpPr>
        <p:spPr>
          <a:xfrm>
            <a:off x="5543026" y="4050788"/>
            <a:ext cx="19630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3" name="Google Shape;713;p50"/>
          <p:cNvSpPr txBox="1"/>
          <p:nvPr/>
        </p:nvSpPr>
        <p:spPr>
          <a:xfrm>
            <a:off x="5134062" y="4244710"/>
            <a:ext cx="22111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else文言を入れるだけでOK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51"/>
          <p:cNvGrpSpPr/>
          <p:nvPr/>
        </p:nvGrpSpPr>
        <p:grpSpPr>
          <a:xfrm rot="10800000">
            <a:off x="496" y="54199"/>
            <a:ext cx="9147572" cy="2225278"/>
            <a:chOff x="-1" y="2451"/>
            <a:chExt cx="7683" cy="1869"/>
          </a:xfrm>
        </p:grpSpPr>
        <p:sp>
          <p:nvSpPr>
            <p:cNvPr id="720" name="Google Shape;720;p51"/>
            <p:cNvSpPr/>
            <p:nvPr/>
          </p:nvSpPr>
          <p:spPr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-1" y="2451"/>
              <a:ext cx="7683" cy="1868"/>
            </a:xfrm>
            <a:custGeom>
              <a:rect b="b" l="l" r="r" t="t"/>
              <a:pathLst>
                <a:path extrusionOk="0" h="1254" w="5120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51"/>
          <p:cNvGrpSpPr/>
          <p:nvPr/>
        </p:nvGrpSpPr>
        <p:grpSpPr>
          <a:xfrm rot="10800000">
            <a:off x="-1" y="-28601"/>
            <a:ext cx="9146877" cy="2261543"/>
            <a:chOff x="2251" y="1766"/>
            <a:chExt cx="3179" cy="786"/>
          </a:xfrm>
        </p:grpSpPr>
        <p:sp>
          <p:nvSpPr>
            <p:cNvPr id="723" name="Google Shape;723;p51"/>
            <p:cNvSpPr/>
            <p:nvPr/>
          </p:nvSpPr>
          <p:spPr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2253" y="1766"/>
              <a:ext cx="3177" cy="786"/>
            </a:xfrm>
            <a:custGeom>
              <a:rect b="b" l="l" r="r" t="t"/>
              <a:pathLst>
                <a:path extrusionOk="0" h="1277" w="5120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51"/>
          <p:cNvSpPr txBox="1"/>
          <p:nvPr/>
        </p:nvSpPr>
        <p:spPr>
          <a:xfrm>
            <a:off x="517111" y="2514925"/>
            <a:ext cx="4137660" cy="391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Quattrocento Sans"/>
              <a:buNone/>
            </a:pPr>
            <a:r>
              <a:rPr b="0" i="0" lang="zh-CN" sz="21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ご清聴ありがとうございました！</a:t>
            </a:r>
            <a:endParaRPr sz="1100"/>
          </a:p>
        </p:txBody>
      </p:sp>
      <p:grpSp>
        <p:nvGrpSpPr>
          <p:cNvPr id="726" name="Google Shape;726;p51"/>
          <p:cNvGrpSpPr/>
          <p:nvPr/>
        </p:nvGrpSpPr>
        <p:grpSpPr>
          <a:xfrm>
            <a:off x="601634" y="3758291"/>
            <a:ext cx="1179980" cy="297000"/>
            <a:chOff x="3119717" y="3186972"/>
            <a:chExt cx="1573307" cy="396000"/>
          </a:xfrm>
        </p:grpSpPr>
        <p:sp>
          <p:nvSpPr>
            <p:cNvPr id="727" name="Google Shape;727;p51"/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fmla="val 50000" name="adj"/>
              </a:avLst>
            </a:prstGeom>
            <a:solidFill>
              <a:srgbClr val="1E9FB5"/>
            </a:solidFill>
            <a:ln cap="flat" cmpd="sng" w="12700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1"/>
            <p:cNvSpPr txBox="1"/>
            <p:nvPr/>
          </p:nvSpPr>
          <p:spPr>
            <a:xfrm>
              <a:off x="3528210" y="3231085"/>
              <a:ext cx="71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zh-C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51"/>
          <p:cNvGrpSpPr/>
          <p:nvPr/>
        </p:nvGrpSpPr>
        <p:grpSpPr>
          <a:xfrm>
            <a:off x="4782629" y="970941"/>
            <a:ext cx="3396572" cy="3396572"/>
            <a:chOff x="13597638" y="605140"/>
            <a:chExt cx="5647721" cy="5647721"/>
          </a:xfrm>
        </p:grpSpPr>
        <p:pic>
          <p:nvPicPr>
            <p:cNvPr id="730" name="Google Shape;73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00628" y="608130"/>
              <a:ext cx="5641741" cy="5641741"/>
            </a:xfrm>
            <a:custGeom>
              <a:rect b="b" l="l" r="r" t="t"/>
              <a:pathLst>
                <a:path extrusionOk="0" h="4714240" w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31" name="Google Shape;731;p51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rgbClr val="0C0C0C">
                <a:alpha val="6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2" name="Google Shape;732;p51"/>
          <p:cNvCxnSpPr/>
          <p:nvPr/>
        </p:nvCxnSpPr>
        <p:spPr>
          <a:xfrm flipH="1" rot="10800000">
            <a:off x="6949440" y="2957986"/>
            <a:ext cx="2262324" cy="2262323"/>
          </a:xfrm>
          <a:prstGeom prst="straightConnector1">
            <a:avLst/>
          </a:prstGeom>
          <a:noFill/>
          <a:ln cap="flat" cmpd="sng" w="57150">
            <a:solidFill>
              <a:srgbClr val="1E9FB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33" name="Google Shape;733;p51"/>
          <p:cNvGrpSpPr/>
          <p:nvPr/>
        </p:nvGrpSpPr>
        <p:grpSpPr>
          <a:xfrm>
            <a:off x="4797397" y="975875"/>
            <a:ext cx="3398371" cy="3398371"/>
            <a:chOff x="13597638" y="605140"/>
            <a:chExt cx="5647721" cy="5647721"/>
          </a:xfrm>
        </p:grpSpPr>
        <p:pic>
          <p:nvPicPr>
            <p:cNvPr id="734" name="Google Shape;73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00628" y="608130"/>
              <a:ext cx="5641741" cy="5641741"/>
            </a:xfrm>
            <a:custGeom>
              <a:rect b="b" l="l" r="r" t="t"/>
              <a:pathLst>
                <a:path extrusionOk="0" h="4714240" w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35" name="Google Shape;735;p51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rgbClr val="0C0C0C">
                <a:alpha val="6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51"/>
          <p:cNvGrpSpPr/>
          <p:nvPr/>
        </p:nvGrpSpPr>
        <p:grpSpPr>
          <a:xfrm>
            <a:off x="4865554" y="877355"/>
            <a:ext cx="3701679" cy="3538952"/>
            <a:chOff x="6488738" y="1258316"/>
            <a:chExt cx="4935572" cy="4718603"/>
          </a:xfrm>
        </p:grpSpPr>
        <p:cxnSp>
          <p:nvCxnSpPr>
            <p:cNvPr id="737" name="Google Shape;737;p51"/>
            <p:cNvCxnSpPr/>
            <p:nvPr/>
          </p:nvCxnSpPr>
          <p:spPr>
            <a:xfrm flipH="1" rot="10800000">
              <a:off x="6488738" y="5299138"/>
              <a:ext cx="677780" cy="677781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51"/>
            <p:cNvCxnSpPr/>
            <p:nvPr/>
          </p:nvCxnSpPr>
          <p:spPr>
            <a:xfrm flipH="1" rot="10800000">
              <a:off x="10476114" y="1258316"/>
              <a:ext cx="948196" cy="948197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51"/>
            <p:cNvCxnSpPr/>
            <p:nvPr/>
          </p:nvCxnSpPr>
          <p:spPr>
            <a:xfrm flipH="1" rot="10800000">
              <a:off x="6692804" y="5831130"/>
              <a:ext cx="96285" cy="96284"/>
            </a:xfrm>
            <a:prstGeom prst="straightConnector1">
              <a:avLst/>
            </a:prstGeom>
            <a:noFill/>
            <a:ln cap="flat" cmpd="sng" w="9525">
              <a:solidFill>
                <a:srgbClr val="1E9F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40" name="Google Shape;740;p51"/>
          <p:cNvCxnSpPr/>
          <p:nvPr/>
        </p:nvCxnSpPr>
        <p:spPr>
          <a:xfrm flipH="1" rot="10800000">
            <a:off x="8028891" y="929460"/>
            <a:ext cx="323510" cy="323510"/>
          </a:xfrm>
          <a:prstGeom prst="straightConnector1">
            <a:avLst/>
          </a:prstGeom>
          <a:noFill/>
          <a:ln cap="flat" cmpd="sng" w="9525">
            <a:solidFill>
              <a:srgbClr val="1E9F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1" name="Google Shape;741;p51"/>
          <p:cNvSpPr/>
          <p:nvPr/>
        </p:nvSpPr>
        <p:spPr>
          <a:xfrm>
            <a:off x="7524133" y="3706785"/>
            <a:ext cx="311944" cy="311944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1"/>
          <p:cNvSpPr/>
          <p:nvPr/>
        </p:nvSpPr>
        <p:spPr>
          <a:xfrm>
            <a:off x="5481851" y="1136467"/>
            <a:ext cx="155972" cy="155972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1"/>
          <p:cNvSpPr/>
          <p:nvPr/>
        </p:nvSpPr>
        <p:spPr>
          <a:xfrm>
            <a:off x="7406856" y="4044863"/>
            <a:ext cx="117277" cy="117277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1"/>
          <p:cNvSpPr/>
          <p:nvPr/>
        </p:nvSpPr>
        <p:spPr>
          <a:xfrm>
            <a:off x="7901033" y="3828804"/>
            <a:ext cx="155972" cy="155972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1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1"/>
          <p:cNvSpPr txBox="1"/>
          <p:nvPr/>
        </p:nvSpPr>
        <p:spPr>
          <a:xfrm>
            <a:off x="4865476" y="1561710"/>
            <a:ext cx="3423285" cy="2226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chemeClr val="lt1"/>
                </a:solidFill>
                <a:latin typeface="Hei"/>
                <a:ea typeface="Hei"/>
                <a:cs typeface="Hei"/>
                <a:sym typeface="Hei"/>
              </a:rPr>
              <a:t>サイコロ</a:t>
            </a:r>
            <a:endParaRPr sz="86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chemeClr val="lt1"/>
                </a:solidFill>
                <a:latin typeface="Hei"/>
                <a:ea typeface="Hei"/>
                <a:cs typeface="Hei"/>
                <a:sym typeface="Hei"/>
              </a:rPr>
              <a:t>ゲーム</a:t>
            </a:r>
            <a:endParaRPr sz="11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3959808" y="828313"/>
            <a:ext cx="1262100" cy="12621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4027049" y="1216900"/>
            <a:ext cx="106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目録</a:t>
            </a:r>
            <a:b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100"/>
          </a:p>
        </p:txBody>
      </p:sp>
      <p:sp>
        <p:nvSpPr>
          <p:cNvPr id="244" name="Google Shape;244;p38"/>
          <p:cNvSpPr/>
          <p:nvPr/>
        </p:nvSpPr>
        <p:spPr>
          <a:xfrm>
            <a:off x="353861" y="2385949"/>
            <a:ext cx="853426" cy="853426"/>
          </a:xfrm>
          <a:prstGeom prst="sun">
            <a:avLst>
              <a:gd fmla="val 25000" name="adj"/>
            </a:avLst>
          </a:prstGeom>
          <a:solidFill>
            <a:srgbClr val="40B7D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04905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0B7D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アイデアの背景</a:t>
            </a:r>
            <a:endParaRPr sz="1100"/>
          </a:p>
        </p:txBody>
      </p:sp>
      <p:sp>
        <p:nvSpPr>
          <p:cNvPr id="246" name="Google Shape;246;p38"/>
          <p:cNvSpPr/>
          <p:nvPr/>
        </p:nvSpPr>
        <p:spPr>
          <a:xfrm>
            <a:off x="1966127" y="2428087"/>
            <a:ext cx="690900" cy="690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00C9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1727781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4C7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メンバーの役割</a:t>
            </a:r>
            <a:endParaRPr sz="1100"/>
          </a:p>
        </p:txBody>
      </p:sp>
      <p:sp>
        <p:nvSpPr>
          <p:cNvPr id="248" name="Google Shape;248;p38"/>
          <p:cNvSpPr/>
          <p:nvPr/>
        </p:nvSpPr>
        <p:spPr>
          <a:xfrm>
            <a:off x="3392970" y="2385949"/>
            <a:ext cx="853426" cy="853426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9A4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3294960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9A4B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課題を解決タイムライン</a:t>
            </a:r>
            <a:endParaRPr sz="1100"/>
          </a:p>
        </p:txBody>
      </p:sp>
      <p:sp>
        <p:nvSpPr>
          <p:cNvPr id="250" name="Google Shape;250;p38"/>
          <p:cNvSpPr/>
          <p:nvPr/>
        </p:nvSpPr>
        <p:spPr>
          <a:xfrm>
            <a:off x="5002537" y="2385949"/>
            <a:ext cx="853426" cy="853426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52C3C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8335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2C3C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コードのフローチャート</a:t>
            </a:r>
            <a:endParaRPr sz="1100"/>
          </a:p>
        </p:txBody>
      </p:sp>
      <p:sp>
        <p:nvSpPr>
          <p:cNvPr id="252" name="Google Shape;252;p38"/>
          <p:cNvSpPr/>
          <p:nvPr/>
        </p:nvSpPr>
        <p:spPr>
          <a:xfrm rot="10800000">
            <a:off x="-55750" y="-26748"/>
            <a:ext cx="91410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/>
          <p:nvPr/>
        </p:nvSpPr>
        <p:spPr>
          <a:xfrm rot="10800000">
            <a:off x="0" y="-28603"/>
            <a:ext cx="9138248" cy="1508581"/>
          </a:xfrm>
          <a:custGeom>
            <a:rect b="b" l="l" r="r" t="t"/>
            <a:pathLst>
              <a:path extrusionOk="0" h="1277" w="5120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6635599" y="2385949"/>
            <a:ext cx="853426" cy="853426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40B7D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8038948" y="2385949"/>
            <a:ext cx="853426" cy="853426"/>
          </a:xfrm>
          <a:prstGeom prst="wave">
            <a:avLst>
              <a:gd fmla="val 12500" name="adj1"/>
              <a:gd fmla="val 0" name="adj2"/>
            </a:avLst>
          </a:prstGeom>
          <a:solidFill>
            <a:srgbClr val="00C9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6498060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0B7D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コードスニペット</a:t>
            </a:r>
            <a:endParaRPr sz="1100"/>
          </a:p>
        </p:txBody>
      </p:sp>
      <p:sp>
        <p:nvSpPr>
          <p:cNvPr id="257" name="Google Shape;257;p38"/>
          <p:cNvSpPr txBox="1"/>
          <p:nvPr/>
        </p:nvSpPr>
        <p:spPr>
          <a:xfrm>
            <a:off x="7934747" y="3381095"/>
            <a:ext cx="1061829" cy="253916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4C7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コードの改善</a:t>
            </a:r>
            <a:endParaRPr sz="11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9"/>
          <p:cNvGrpSpPr/>
          <p:nvPr/>
        </p:nvGrpSpPr>
        <p:grpSpPr>
          <a:xfrm>
            <a:off x="1491146" y="1424319"/>
            <a:ext cx="2514797" cy="2111327"/>
            <a:chOff x="1988195" y="1478178"/>
            <a:chExt cx="3353062" cy="2815103"/>
          </a:xfrm>
        </p:grpSpPr>
        <p:sp>
          <p:nvSpPr>
            <p:cNvPr id="266" name="Google Shape;266;p39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01</a:t>
              </a:r>
              <a:endParaRPr sz="10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ONE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2236849" y="3463336"/>
              <a:ext cx="3104408" cy="829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rgbClr val="ACB5B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アイデアの背景</a:t>
              </a:r>
              <a:endParaRPr sz="1800">
                <a:solidFill>
                  <a:srgbClr val="ACB5B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ACB5B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69" name="Google Shape;269;p39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"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121" y="3161824"/>
            <a:ext cx="3257550" cy="1824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微信图片_20200206031516"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121" y="100965"/>
            <a:ext cx="3064669" cy="4941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微信图片_20200206031241" id="284" name="Google Shape;28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229" y="134302"/>
            <a:ext cx="3048000" cy="1833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微信图片_20200206031218" id="285" name="Google Shape;28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8328" y="1967865"/>
            <a:ext cx="3048000" cy="29575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2943225" y="650557"/>
            <a:ext cx="3121819" cy="2988945"/>
          </a:xfrm>
          <a:prstGeom prst="ellipse">
            <a:avLst/>
          </a:prstGeom>
          <a:solidFill>
            <a:srgbClr val="1E9FB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3272790" y="889635"/>
            <a:ext cx="2577941" cy="2511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舞洲の南西に位置し大阪市の最西端となっており、大阪北港の一画を占める。新都心の開発を目指して、1988年に策定された「テクノポート大阪」計画の対象となった人工島3地区の一つ。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夢洲の南部に水深15mの高規格コンテナターミナルが2つあるが、全体的には広大な空き地が広がっている。今後は、夢洲の南端地域はロジスティクスセンターと位置付けて、物流倉庫の大規模集積地化を進める予定。将来的には産業区域に変更した上で製造業の進出も想定している。さらに、夢洲はスーパー中枢港湾構想の中核施設を目指すなど、コンテナターミナルや物流基地の整備により国際物流の拠点とする予定。埋め立てがすべて完了すれば、総面積は390haになる。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大阪府知事の松井一郎は、カジノを含む統合型リゾート（IR）について、夢洲を候補地として誘致活動を推進する方針を示している[1] 。また、2016年6月16日には2025年万国博覧会の大阪招致構想として、それまで例示の一つだった夢洲の会場候補一本化が発表され[2][3]、万博誘致の成功を含めて、IRとの一体的な開発が行われる見込みである[4][5]。2018年11月23日（日本時間同24日未明）に2025年国際博覧会の開催地が大阪に決定した。 </a:t>
            </a:r>
            <a:endParaRPr sz="1100"/>
          </a:p>
        </p:txBody>
      </p:sp>
      <p:sp>
        <p:nvSpPr>
          <p:cNvPr id="288" name="Google Shape;288;p40"/>
          <p:cNvSpPr txBox="1"/>
          <p:nvPr/>
        </p:nvSpPr>
        <p:spPr>
          <a:xfrm>
            <a:off x="2151020" y="228204"/>
            <a:ext cx="4240530" cy="398248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アイデアの背景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41"/>
          <p:cNvGrpSpPr/>
          <p:nvPr/>
        </p:nvGrpSpPr>
        <p:grpSpPr>
          <a:xfrm>
            <a:off x="1491146" y="1424319"/>
            <a:ext cx="2705297" cy="2180383"/>
            <a:chOff x="1988195" y="1478178"/>
            <a:chExt cx="3607062" cy="2907178"/>
          </a:xfrm>
        </p:grpSpPr>
        <p:sp>
          <p:nvSpPr>
            <p:cNvPr id="297" name="Google Shape;297;p41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02</a:t>
              </a:r>
              <a:endParaRPr sz="10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TWO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490849" y="3924981"/>
              <a:ext cx="3104408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rgbClr val="ACB5B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メンバーの役割</a:t>
              </a:r>
              <a:endParaRPr b="1" sz="1800">
                <a:solidFill>
                  <a:srgbClr val="ACB5B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00" name="Google Shape;300;p41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/>
          <p:nvPr/>
        </p:nvSpPr>
        <p:spPr>
          <a:xfrm flipH="1">
            <a:off x="2450721" y="-3242998"/>
            <a:ext cx="9738408" cy="973840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/>
          <p:nvPr/>
        </p:nvSpPr>
        <p:spPr>
          <a:xfrm flipH="1">
            <a:off x="-2303160" y="-3983338"/>
            <a:ext cx="10241263" cy="10241263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4354157" y="176368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4354157" y="176368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4788548" y="1513602"/>
            <a:ext cx="885457" cy="536943"/>
          </a:xfrm>
          <a:custGeom>
            <a:rect b="b" l="l" r="r" t="t"/>
            <a:pathLst>
              <a:path extrusionOk="0" h="2690" w="4436">
                <a:moveTo>
                  <a:pt x="3368" y="1363"/>
                </a:moveTo>
                <a:lnTo>
                  <a:pt x="3368" y="1363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4435" y="0"/>
                </a:moveTo>
                <a:lnTo>
                  <a:pt x="1030" y="0"/>
                </a:lnTo>
                <a:lnTo>
                  <a:pt x="598" y="548"/>
                </a:lnTo>
                <a:lnTo>
                  <a:pt x="598" y="548"/>
                </a:lnTo>
                <a:lnTo>
                  <a:pt x="0" y="1338"/>
                </a:lnTo>
                <a:lnTo>
                  <a:pt x="0" y="1338"/>
                </a:lnTo>
                <a:lnTo>
                  <a:pt x="617" y="2115"/>
                </a:lnTo>
                <a:lnTo>
                  <a:pt x="617" y="2115"/>
                </a:lnTo>
                <a:lnTo>
                  <a:pt x="1061" y="2689"/>
                </a:lnTo>
                <a:lnTo>
                  <a:pt x="4428" y="2689"/>
                </a:lnTo>
                <a:lnTo>
                  <a:pt x="3380" y="1350"/>
                </a:lnTo>
                <a:lnTo>
                  <a:pt x="4435" y="0"/>
                </a:lnTo>
                <a:close/>
              </a:path>
            </a:pathLst>
          </a:custGeom>
          <a:solidFill>
            <a:srgbClr val="33D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566280" y="2028638"/>
            <a:ext cx="568594" cy="191891"/>
          </a:xfrm>
          <a:custGeom>
            <a:rect b="b" l="l" r="r" t="t"/>
            <a:pathLst>
              <a:path extrusionOk="0" h="963" w="2850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4566280" y="2028638"/>
            <a:ext cx="568594" cy="191891"/>
          </a:xfrm>
          <a:custGeom>
            <a:rect b="b" l="l" r="r" t="t"/>
            <a:pathLst>
              <a:path extrusionOk="0" h="963" w="2850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4567160" y="1759286"/>
            <a:ext cx="420724" cy="270232"/>
          </a:xfrm>
          <a:custGeom>
            <a:rect b="b" l="l" r="r" t="t"/>
            <a:pathLst>
              <a:path extrusionOk="0" h="1352" w="2110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567160" y="1759286"/>
            <a:ext cx="420724" cy="270232"/>
          </a:xfrm>
          <a:custGeom>
            <a:rect b="b" l="l" r="r" t="t"/>
            <a:pathLst>
              <a:path extrusionOk="0" h="1352" w="2110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00658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4354157" y="1300684"/>
            <a:ext cx="778076" cy="732355"/>
          </a:xfrm>
          <a:custGeom>
            <a:rect b="b" l="l" r="r" t="t"/>
            <a:pathLst>
              <a:path extrusionOk="0" h="3671" w="3898">
                <a:moveTo>
                  <a:pt x="12" y="2314"/>
                </a:moveTo>
                <a:lnTo>
                  <a:pt x="12" y="2314"/>
                </a:lnTo>
                <a:close/>
                <a:moveTo>
                  <a:pt x="12" y="2314"/>
                </a:moveTo>
                <a:lnTo>
                  <a:pt x="12" y="231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  <a:close/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4354157" y="1300684"/>
            <a:ext cx="778076" cy="732355"/>
          </a:xfrm>
          <a:custGeom>
            <a:rect b="b" l="l" r="r" t="t"/>
            <a:pathLst>
              <a:path extrusionOk="0" h="3671" w="3898"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4356797" y="1491694"/>
            <a:ext cx="625806" cy="269352"/>
          </a:xfrm>
          <a:custGeom>
            <a:rect b="b" l="l" r="r" t="t"/>
            <a:pathLst>
              <a:path extrusionOk="0" h="1351" w="3134">
                <a:moveTo>
                  <a:pt x="654" y="511"/>
                </a:moveTo>
                <a:lnTo>
                  <a:pt x="0" y="1350"/>
                </a:lnTo>
                <a:lnTo>
                  <a:pt x="0" y="1350"/>
                </a:lnTo>
                <a:lnTo>
                  <a:pt x="654" y="511"/>
                </a:lnTo>
                <a:close/>
                <a:moveTo>
                  <a:pt x="3133" y="0"/>
                </a:moveTo>
                <a:lnTo>
                  <a:pt x="1055" y="0"/>
                </a:lnTo>
                <a:lnTo>
                  <a:pt x="2103" y="1338"/>
                </a:lnTo>
                <a:lnTo>
                  <a:pt x="2701" y="548"/>
                </a:lnTo>
                <a:lnTo>
                  <a:pt x="2701" y="548"/>
                </a:lnTo>
                <a:lnTo>
                  <a:pt x="3133" y="0"/>
                </a:lnTo>
                <a:close/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4356797" y="1593802"/>
            <a:ext cx="131147" cy="167245"/>
          </a:xfrm>
          <a:custGeom>
            <a:rect b="b" l="l" r="r" t="t"/>
            <a:pathLst>
              <a:path extrusionOk="0" h="840" w="655">
                <a:moveTo>
                  <a:pt x="654" y="0"/>
                </a:moveTo>
                <a:lnTo>
                  <a:pt x="0" y="839"/>
                </a:lnTo>
                <a:lnTo>
                  <a:pt x="0" y="839"/>
                </a:lnTo>
                <a:lnTo>
                  <a:pt x="654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4567160" y="1491694"/>
            <a:ext cx="414563" cy="267591"/>
          </a:xfrm>
          <a:custGeom>
            <a:rect b="b" l="l" r="r" t="t"/>
            <a:pathLst>
              <a:path extrusionOk="0" h="1339" w="2079">
                <a:moveTo>
                  <a:pt x="2078" y="0"/>
                </a:moveTo>
                <a:lnTo>
                  <a:pt x="0" y="0"/>
                </a:lnTo>
                <a:lnTo>
                  <a:pt x="1048" y="1338"/>
                </a:lnTo>
                <a:lnTo>
                  <a:pt x="1646" y="548"/>
                </a:lnTo>
                <a:lnTo>
                  <a:pt x="1646" y="548"/>
                </a:lnTo>
                <a:lnTo>
                  <a:pt x="2078" y="0"/>
                </a:lnTo>
              </a:path>
            </a:pathLst>
          </a:custGeom>
          <a:solidFill>
            <a:srgbClr val="00658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4356797" y="176280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4356797" y="1491694"/>
            <a:ext cx="210362" cy="537823"/>
          </a:xfrm>
          <a:custGeom>
            <a:rect b="b" l="l" r="r" t="t"/>
            <a:pathLst>
              <a:path extrusionOk="0" h="2696" w="1056">
                <a:moveTo>
                  <a:pt x="0" y="1350"/>
                </a:moveTo>
                <a:lnTo>
                  <a:pt x="0" y="1350"/>
                </a:lnTo>
                <a:lnTo>
                  <a:pt x="1049" y="2695"/>
                </a:lnTo>
                <a:lnTo>
                  <a:pt x="1055" y="2689"/>
                </a:lnTo>
                <a:lnTo>
                  <a:pt x="1049" y="2689"/>
                </a:lnTo>
                <a:lnTo>
                  <a:pt x="0" y="1350"/>
                </a:lnTo>
                <a:close/>
                <a:moveTo>
                  <a:pt x="1055" y="0"/>
                </a:moveTo>
                <a:lnTo>
                  <a:pt x="654" y="511"/>
                </a:lnTo>
                <a:lnTo>
                  <a:pt x="1055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4356797" y="1761046"/>
            <a:ext cx="210362" cy="268472"/>
          </a:xfrm>
          <a:custGeom>
            <a:rect b="b" l="l" r="r" t="t"/>
            <a:pathLst>
              <a:path extrusionOk="0" h="1346" w="1056">
                <a:moveTo>
                  <a:pt x="0" y="0"/>
                </a:moveTo>
                <a:lnTo>
                  <a:pt x="0" y="0"/>
                </a:lnTo>
                <a:lnTo>
                  <a:pt x="1049" y="1345"/>
                </a:lnTo>
                <a:lnTo>
                  <a:pt x="1055" y="1339"/>
                </a:lnTo>
                <a:lnTo>
                  <a:pt x="1049" y="1339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4487063" y="1491694"/>
            <a:ext cx="80096" cy="102107"/>
          </a:xfrm>
          <a:custGeom>
            <a:rect b="b" l="l" r="r" t="t"/>
            <a:pathLst>
              <a:path extrusionOk="0" h="512" w="402">
                <a:moveTo>
                  <a:pt x="401" y="0"/>
                </a:moveTo>
                <a:lnTo>
                  <a:pt x="0" y="511"/>
                </a:lnTo>
                <a:lnTo>
                  <a:pt x="401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4356797" y="1491694"/>
            <a:ext cx="419845" cy="536943"/>
          </a:xfrm>
          <a:custGeom>
            <a:rect b="b" l="l" r="r" t="t"/>
            <a:pathLst>
              <a:path extrusionOk="0" h="2690" w="2104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F895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4356797" y="1491694"/>
            <a:ext cx="419845" cy="536943"/>
          </a:xfrm>
          <a:custGeom>
            <a:rect b="b" l="l" r="r" t="t"/>
            <a:pathLst>
              <a:path extrusionOk="0" h="2690" w="2104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0043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4356797" y="176104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4356797" y="176104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4727352" y="1158086"/>
            <a:ext cx="514904" cy="120592"/>
          </a:xfrm>
          <a:custGeom>
            <a:rect b="b" l="l" r="r" t="t"/>
            <a:pathLst>
              <a:path extrusionOk="0" h="605" w="2579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FED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4727352" y="1158086"/>
            <a:ext cx="514904" cy="120592"/>
          </a:xfrm>
          <a:custGeom>
            <a:rect b="b" l="l" r="r" t="t"/>
            <a:pathLst>
              <a:path extrusionOk="0" h="605" w="2579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33D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4831213" y="1015489"/>
            <a:ext cx="514904" cy="120592"/>
          </a:xfrm>
          <a:custGeom>
            <a:rect b="b" l="l" r="r" t="t"/>
            <a:pathLst>
              <a:path extrusionOk="0" h="605" w="2580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FFE6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4831213" y="1015489"/>
            <a:ext cx="514904" cy="120592"/>
          </a:xfrm>
          <a:custGeom>
            <a:rect b="b" l="l" r="r" t="t"/>
            <a:pathLst>
              <a:path extrusionOk="0" h="605" w="2580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77E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4935073" y="879051"/>
            <a:ext cx="514904" cy="120593"/>
          </a:xfrm>
          <a:custGeom>
            <a:rect b="b" l="l" r="r" t="t"/>
            <a:pathLst>
              <a:path extrusionOk="0" h="605" w="2580">
                <a:moveTo>
                  <a:pt x="1222" y="425"/>
                </a:moveTo>
                <a:lnTo>
                  <a:pt x="1222" y="425"/>
                </a:lnTo>
                <a:close/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  <a:close/>
              </a:path>
            </a:pathLst>
          </a:custGeom>
          <a:solidFill>
            <a:srgbClr val="FFF1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5178882" y="9635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1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2"/>
          <p:cNvSpPr/>
          <p:nvPr/>
        </p:nvSpPr>
        <p:spPr>
          <a:xfrm>
            <a:off x="4935073" y="879051"/>
            <a:ext cx="514904" cy="120593"/>
          </a:xfrm>
          <a:custGeom>
            <a:rect b="b" l="l" r="r" t="t"/>
            <a:pathLst>
              <a:path extrusionOk="0" h="605" w="2580"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</a:path>
            </a:pathLst>
          </a:custGeom>
          <a:solidFill>
            <a:srgbClr val="BBE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/>
          <p:nvPr/>
        </p:nvSpPr>
        <p:spPr>
          <a:xfrm>
            <a:off x="5178882" y="9635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5178882" y="9635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5273941" y="84296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5273941" y="84296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4688624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4688624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3510947" y="1967902"/>
            <a:ext cx="968194" cy="543104"/>
          </a:xfrm>
          <a:custGeom>
            <a:rect b="b" l="l" r="r" t="t"/>
            <a:pathLst>
              <a:path extrusionOk="0" h="2722" w="4849"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67" y="1370"/>
                </a:moveTo>
                <a:lnTo>
                  <a:pt x="1067" y="1370"/>
                </a:lnTo>
                <a:close/>
                <a:moveTo>
                  <a:pt x="2739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21"/>
                </a:lnTo>
                <a:lnTo>
                  <a:pt x="2732" y="2721"/>
                </a:lnTo>
                <a:lnTo>
                  <a:pt x="3183" y="2141"/>
                </a:lnTo>
                <a:lnTo>
                  <a:pt x="3183" y="2141"/>
                </a:lnTo>
                <a:lnTo>
                  <a:pt x="3793" y="1370"/>
                </a:lnTo>
                <a:lnTo>
                  <a:pt x="3781" y="1351"/>
                </a:lnTo>
                <a:lnTo>
                  <a:pt x="3170" y="550"/>
                </a:lnTo>
                <a:lnTo>
                  <a:pt x="3170" y="550"/>
                </a:lnTo>
                <a:lnTo>
                  <a:pt x="2739" y="0"/>
                </a:lnTo>
                <a:close/>
                <a:moveTo>
                  <a:pt x="4842" y="0"/>
                </a:moveTo>
                <a:lnTo>
                  <a:pt x="4836" y="0"/>
                </a:lnTo>
                <a:lnTo>
                  <a:pt x="4848" y="13"/>
                </a:lnTo>
                <a:lnTo>
                  <a:pt x="4848" y="13"/>
                </a:lnTo>
                <a:lnTo>
                  <a:pt x="4842" y="0"/>
                </a:lnTo>
                <a:close/>
              </a:path>
            </a:pathLst>
          </a:custGeom>
          <a:solidFill>
            <a:srgbClr val="8CD4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4476501" y="1967901"/>
            <a:ext cx="2641" cy="2641"/>
          </a:xfrm>
          <a:custGeom>
            <a:rect b="b" l="l" r="r" t="t"/>
            <a:pathLst>
              <a:path extrusionOk="0" h="14" w="13">
                <a:moveTo>
                  <a:pt x="6" y="0"/>
                </a:moveTo>
                <a:lnTo>
                  <a:pt x="0" y="0"/>
                </a:lnTo>
                <a:lnTo>
                  <a:pt x="12" y="13"/>
                </a:lnTo>
                <a:lnTo>
                  <a:pt x="12" y="13"/>
                </a:lnTo>
                <a:lnTo>
                  <a:pt x="6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3907027" y="1777771"/>
            <a:ext cx="569474" cy="191011"/>
          </a:xfrm>
          <a:custGeom>
            <a:rect b="b" l="l" r="r" t="t"/>
            <a:pathLst>
              <a:path extrusionOk="0" h="956" w="2851">
                <a:moveTo>
                  <a:pt x="2110" y="0"/>
                </a:moveTo>
                <a:lnTo>
                  <a:pt x="0" y="0"/>
                </a:lnTo>
                <a:lnTo>
                  <a:pt x="753" y="955"/>
                </a:lnTo>
                <a:lnTo>
                  <a:pt x="2850" y="955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4057537" y="1967901"/>
            <a:ext cx="420724" cy="273752"/>
          </a:xfrm>
          <a:custGeom>
            <a:rect b="b" l="l" r="r" t="t"/>
            <a:pathLst>
              <a:path extrusionOk="0" h="1371" w="2110">
                <a:moveTo>
                  <a:pt x="2097" y="0"/>
                </a:moveTo>
                <a:lnTo>
                  <a:pt x="0" y="0"/>
                </a:lnTo>
                <a:lnTo>
                  <a:pt x="431" y="550"/>
                </a:lnTo>
                <a:lnTo>
                  <a:pt x="431" y="550"/>
                </a:lnTo>
                <a:lnTo>
                  <a:pt x="1042" y="1351"/>
                </a:lnTo>
                <a:lnTo>
                  <a:pt x="1054" y="1370"/>
                </a:lnTo>
                <a:lnTo>
                  <a:pt x="1054" y="1364"/>
                </a:lnTo>
                <a:lnTo>
                  <a:pt x="2109" y="13"/>
                </a:lnTo>
                <a:lnTo>
                  <a:pt x="2097" y="0"/>
                </a:lnTo>
              </a:path>
            </a:pathLst>
          </a:custGeom>
          <a:solidFill>
            <a:srgbClr val="288E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4476501" y="2488120"/>
            <a:ext cx="18484" cy="24646"/>
          </a:xfrm>
          <a:custGeom>
            <a:rect b="b" l="l" r="r" t="t"/>
            <a:pathLst>
              <a:path extrusionOk="0" h="125" w="93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476501" y="2488120"/>
            <a:ext cx="18484" cy="24646"/>
          </a:xfrm>
          <a:custGeom>
            <a:rect b="b" l="l" r="r" t="t"/>
            <a:pathLst>
              <a:path extrusionOk="0" h="125" w="93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478261" y="1970542"/>
            <a:ext cx="209482" cy="517577"/>
          </a:xfrm>
          <a:custGeom>
            <a:rect b="b" l="l" r="r" t="t"/>
            <a:pathLst>
              <a:path extrusionOk="0" h="2591" w="1049">
                <a:moveTo>
                  <a:pt x="1041" y="1357"/>
                </a:moveTo>
                <a:lnTo>
                  <a:pt x="1041" y="1357"/>
                </a:lnTo>
                <a:close/>
                <a:moveTo>
                  <a:pt x="1041" y="1357"/>
                </a:moveTo>
                <a:lnTo>
                  <a:pt x="1041" y="1357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478261" y="1970542"/>
            <a:ext cx="209482" cy="517577"/>
          </a:xfrm>
          <a:custGeom>
            <a:rect b="b" l="l" r="r" t="t"/>
            <a:pathLst>
              <a:path extrusionOk="0" h="2591" w="1049"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4478261" y="1970542"/>
            <a:ext cx="207722" cy="268471"/>
          </a:xfrm>
          <a:custGeom>
            <a:rect b="b" l="l" r="r" t="t"/>
            <a:pathLst>
              <a:path extrusionOk="0" h="1345" w="1042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4478261" y="1970542"/>
            <a:ext cx="207722" cy="268471"/>
          </a:xfrm>
          <a:custGeom>
            <a:rect b="b" l="l" r="r" t="t"/>
            <a:pathLst>
              <a:path extrusionOk="0" h="1345" w="1042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4685983" y="2241653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3909667" y="2239014"/>
            <a:ext cx="779836" cy="458602"/>
          </a:xfrm>
          <a:custGeom>
            <a:rect b="b" l="l" r="r" t="t"/>
            <a:pathLst>
              <a:path extrusionOk="0" h="2296" w="3905">
                <a:moveTo>
                  <a:pt x="2832" y="1364"/>
                </a:moveTo>
                <a:lnTo>
                  <a:pt x="734" y="1364"/>
                </a:lnTo>
                <a:lnTo>
                  <a:pt x="0" y="2295"/>
                </a:lnTo>
                <a:lnTo>
                  <a:pt x="2110" y="2295"/>
                </a:lnTo>
                <a:lnTo>
                  <a:pt x="2838" y="1364"/>
                </a:lnTo>
                <a:lnTo>
                  <a:pt x="2832" y="1364"/>
                </a:lnTo>
                <a:close/>
                <a:moveTo>
                  <a:pt x="3904" y="0"/>
                </a:moveTo>
                <a:lnTo>
                  <a:pt x="3898" y="0"/>
                </a:lnTo>
                <a:lnTo>
                  <a:pt x="3904" y="7"/>
                </a:lnTo>
                <a:lnTo>
                  <a:pt x="3904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3909667" y="2511006"/>
            <a:ext cx="566833" cy="185729"/>
          </a:xfrm>
          <a:custGeom>
            <a:rect b="b" l="l" r="r" t="t"/>
            <a:pathLst>
              <a:path extrusionOk="0" h="932" w="2839">
                <a:moveTo>
                  <a:pt x="2832" y="0"/>
                </a:moveTo>
                <a:lnTo>
                  <a:pt x="734" y="0"/>
                </a:lnTo>
                <a:lnTo>
                  <a:pt x="0" y="931"/>
                </a:lnTo>
                <a:lnTo>
                  <a:pt x="2110" y="931"/>
                </a:lnTo>
                <a:lnTo>
                  <a:pt x="2838" y="0"/>
                </a:lnTo>
                <a:lnTo>
                  <a:pt x="2832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4687743" y="2239014"/>
            <a:ext cx="1760" cy="1760"/>
          </a:xfrm>
          <a:custGeom>
            <a:rect b="b" l="l" r="r" t="t"/>
            <a:pathLst>
              <a:path extrusionOk="0" h="8" w="7">
                <a:moveTo>
                  <a:pt x="6" y="0"/>
                </a:moveTo>
                <a:lnTo>
                  <a:pt x="0" y="0"/>
                </a:lnTo>
                <a:lnTo>
                  <a:pt x="6" y="7"/>
                </a:lnTo>
                <a:lnTo>
                  <a:pt x="6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4055776" y="2241654"/>
            <a:ext cx="418964" cy="270232"/>
          </a:xfrm>
          <a:custGeom>
            <a:rect b="b" l="l" r="r" t="t"/>
            <a:pathLst>
              <a:path extrusionOk="0" h="1352" w="2099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4055776" y="2241654"/>
            <a:ext cx="418964" cy="270232"/>
          </a:xfrm>
          <a:custGeom>
            <a:rect b="b" l="l" r="r" t="t"/>
            <a:pathLst>
              <a:path extrusionOk="0" h="1352" w="2099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288E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4474741" y="2239014"/>
            <a:ext cx="211243" cy="272873"/>
          </a:xfrm>
          <a:custGeom>
            <a:rect b="b" l="l" r="r" t="t"/>
            <a:pathLst>
              <a:path extrusionOk="0" h="1365" w="1060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4474741" y="2239014"/>
            <a:ext cx="211243" cy="272873"/>
          </a:xfrm>
          <a:custGeom>
            <a:rect b="b" l="l" r="r" t="t"/>
            <a:pathLst>
              <a:path extrusionOk="0" h="1365" w="1060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4267900" y="1970543"/>
            <a:ext cx="417204" cy="540463"/>
          </a:xfrm>
          <a:custGeom>
            <a:rect b="b" l="l" r="r" t="t"/>
            <a:pathLst>
              <a:path extrusionOk="0" h="2709" w="2091">
                <a:moveTo>
                  <a:pt x="1055" y="0"/>
                </a:moveTo>
                <a:lnTo>
                  <a:pt x="0" y="1351"/>
                </a:lnTo>
                <a:lnTo>
                  <a:pt x="0" y="1357"/>
                </a:lnTo>
                <a:lnTo>
                  <a:pt x="1037" y="2708"/>
                </a:lnTo>
                <a:lnTo>
                  <a:pt x="1043" y="2708"/>
                </a:lnTo>
                <a:lnTo>
                  <a:pt x="2090" y="1344"/>
                </a:lnTo>
                <a:lnTo>
                  <a:pt x="1055" y="0"/>
                </a:lnTo>
              </a:path>
            </a:pathLst>
          </a:custGeom>
          <a:solidFill>
            <a:srgbClr val="1B5F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4354157" y="2705538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4354157" y="2705538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4356797" y="2435306"/>
            <a:ext cx="1305303" cy="530782"/>
          </a:xfrm>
          <a:custGeom>
            <a:rect b="b" l="l" r="r" t="t"/>
            <a:pathLst>
              <a:path extrusionOk="0" h="2659" w="6539">
                <a:moveTo>
                  <a:pt x="74" y="1240"/>
                </a:moveTo>
                <a:lnTo>
                  <a:pt x="0" y="1332"/>
                </a:lnTo>
                <a:lnTo>
                  <a:pt x="0" y="1332"/>
                </a:lnTo>
                <a:lnTo>
                  <a:pt x="74" y="1240"/>
                </a:lnTo>
                <a:close/>
                <a:moveTo>
                  <a:pt x="5471" y="1363"/>
                </a:moveTo>
                <a:lnTo>
                  <a:pt x="5471" y="1357"/>
                </a:lnTo>
                <a:lnTo>
                  <a:pt x="5471" y="1363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6538" y="0"/>
                </a:moveTo>
                <a:lnTo>
                  <a:pt x="3145" y="0"/>
                </a:lnTo>
                <a:lnTo>
                  <a:pt x="2701" y="574"/>
                </a:lnTo>
                <a:lnTo>
                  <a:pt x="2701" y="574"/>
                </a:lnTo>
                <a:lnTo>
                  <a:pt x="2103" y="1345"/>
                </a:lnTo>
                <a:lnTo>
                  <a:pt x="2103" y="1351"/>
                </a:lnTo>
                <a:lnTo>
                  <a:pt x="2720" y="2140"/>
                </a:lnTo>
                <a:lnTo>
                  <a:pt x="2720" y="2140"/>
                </a:lnTo>
                <a:lnTo>
                  <a:pt x="3127" y="2658"/>
                </a:lnTo>
                <a:lnTo>
                  <a:pt x="6531" y="2658"/>
                </a:lnTo>
                <a:lnTo>
                  <a:pt x="5483" y="1332"/>
                </a:lnTo>
                <a:lnTo>
                  <a:pt x="6538" y="0"/>
                </a:lnTo>
                <a:close/>
              </a:path>
            </a:pathLst>
          </a:custGeom>
          <a:solidFill>
            <a:srgbClr val="62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4356797" y="2682652"/>
            <a:ext cx="14963" cy="18485"/>
          </a:xfrm>
          <a:custGeom>
            <a:rect b="b" l="l" r="r" t="t"/>
            <a:pathLst>
              <a:path extrusionOk="0" h="93" w="75">
                <a:moveTo>
                  <a:pt x="74" y="0"/>
                </a:moveTo>
                <a:lnTo>
                  <a:pt x="0" y="92"/>
                </a:lnTo>
                <a:lnTo>
                  <a:pt x="0" y="92"/>
                </a:lnTo>
                <a:lnTo>
                  <a:pt x="74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4566280" y="2965206"/>
            <a:ext cx="568594" cy="197173"/>
          </a:xfrm>
          <a:custGeom>
            <a:rect b="b" l="l" r="r" t="t"/>
            <a:pathLst>
              <a:path extrusionOk="0" h="987" w="2850">
                <a:moveTo>
                  <a:pt x="2078" y="0"/>
                </a:moveTo>
                <a:lnTo>
                  <a:pt x="31" y="0"/>
                </a:lnTo>
                <a:lnTo>
                  <a:pt x="0" y="37"/>
                </a:lnTo>
                <a:lnTo>
                  <a:pt x="745" y="986"/>
                </a:lnTo>
                <a:lnTo>
                  <a:pt x="2849" y="986"/>
                </a:lnTo>
                <a:lnTo>
                  <a:pt x="2078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4572441" y="2703778"/>
            <a:ext cx="408402" cy="262310"/>
          </a:xfrm>
          <a:custGeom>
            <a:rect b="b" l="l" r="r" t="t"/>
            <a:pathLst>
              <a:path extrusionOk="0" h="1314" w="2048">
                <a:moveTo>
                  <a:pt x="1023" y="0"/>
                </a:moveTo>
                <a:lnTo>
                  <a:pt x="1010" y="12"/>
                </a:lnTo>
                <a:lnTo>
                  <a:pt x="0" y="1313"/>
                </a:lnTo>
                <a:lnTo>
                  <a:pt x="2047" y="1313"/>
                </a:lnTo>
                <a:lnTo>
                  <a:pt x="1640" y="795"/>
                </a:lnTo>
                <a:lnTo>
                  <a:pt x="1640" y="795"/>
                </a:lnTo>
                <a:lnTo>
                  <a:pt x="1023" y="6"/>
                </a:lnTo>
                <a:lnTo>
                  <a:pt x="1023" y="0"/>
                </a:lnTo>
              </a:path>
            </a:pathLst>
          </a:custGeom>
          <a:solidFill>
            <a:srgbClr val="137B8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4354157" y="2242535"/>
            <a:ext cx="778076" cy="734115"/>
          </a:xfrm>
          <a:custGeom>
            <a:rect b="b" l="l" r="r" t="t"/>
            <a:pathLst>
              <a:path extrusionOk="0" h="3676" w="3898"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294"/>
                </a:moveTo>
                <a:lnTo>
                  <a:pt x="0" y="2313"/>
                </a:lnTo>
                <a:lnTo>
                  <a:pt x="0" y="2319"/>
                </a:lnTo>
                <a:lnTo>
                  <a:pt x="1049" y="3675"/>
                </a:lnTo>
                <a:lnTo>
                  <a:pt x="1061" y="3657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9" y="2307"/>
                </a:lnTo>
                <a:lnTo>
                  <a:pt x="12" y="229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86" y="2202"/>
                </a:lnTo>
                <a:lnTo>
                  <a:pt x="1067" y="962"/>
                </a:lnTo>
                <a:lnTo>
                  <a:pt x="3157" y="962"/>
                </a:lnTo>
                <a:lnTo>
                  <a:pt x="3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4354157" y="2701136"/>
            <a:ext cx="212123" cy="275513"/>
          </a:xfrm>
          <a:custGeom>
            <a:rect b="b" l="l" r="r" t="t"/>
            <a:pathLst>
              <a:path extrusionOk="0" h="1382" w="1062">
                <a:moveTo>
                  <a:pt x="12" y="0"/>
                </a:moveTo>
                <a:lnTo>
                  <a:pt x="0" y="19"/>
                </a:lnTo>
                <a:lnTo>
                  <a:pt x="0" y="25"/>
                </a:lnTo>
                <a:lnTo>
                  <a:pt x="1049" y="1381"/>
                </a:lnTo>
                <a:lnTo>
                  <a:pt x="1061" y="1363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9" y="13"/>
                </a:lnTo>
                <a:lnTo>
                  <a:pt x="12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4356797" y="2435306"/>
            <a:ext cx="627566" cy="268472"/>
          </a:xfrm>
          <a:custGeom>
            <a:rect b="b" l="l" r="r" t="t"/>
            <a:pathLst>
              <a:path extrusionOk="0" h="1346" w="3146">
                <a:moveTo>
                  <a:pt x="3145" y="0"/>
                </a:moveTo>
                <a:lnTo>
                  <a:pt x="1055" y="0"/>
                </a:lnTo>
                <a:lnTo>
                  <a:pt x="74" y="1240"/>
                </a:lnTo>
                <a:lnTo>
                  <a:pt x="0" y="1332"/>
                </a:lnTo>
                <a:lnTo>
                  <a:pt x="7" y="1345"/>
                </a:lnTo>
                <a:lnTo>
                  <a:pt x="1055" y="0"/>
                </a:lnTo>
                <a:lnTo>
                  <a:pt x="2103" y="1345"/>
                </a:lnTo>
                <a:lnTo>
                  <a:pt x="2701" y="574"/>
                </a:lnTo>
                <a:lnTo>
                  <a:pt x="2701" y="574"/>
                </a:lnTo>
                <a:lnTo>
                  <a:pt x="3145" y="0"/>
                </a:lnTo>
              </a:path>
            </a:pathLst>
          </a:custGeom>
          <a:solidFill>
            <a:srgbClr val="137B8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4356797" y="2705538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4356797" y="2703778"/>
            <a:ext cx="215644" cy="269352"/>
          </a:xfrm>
          <a:custGeom>
            <a:rect b="b" l="l" r="r" t="t"/>
            <a:pathLst>
              <a:path extrusionOk="0" h="1351" w="108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2"/>
          <p:cNvSpPr/>
          <p:nvPr/>
        </p:nvSpPr>
        <p:spPr>
          <a:xfrm>
            <a:off x="4356797" y="2703778"/>
            <a:ext cx="215644" cy="269352"/>
          </a:xfrm>
          <a:custGeom>
            <a:rect b="b" l="l" r="r" t="t"/>
            <a:pathLst>
              <a:path extrusionOk="0" h="1351" w="108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4357677" y="2435306"/>
            <a:ext cx="418964" cy="530782"/>
          </a:xfrm>
          <a:custGeom>
            <a:rect b="b" l="l" r="r" t="t"/>
            <a:pathLst>
              <a:path extrusionOk="0" h="2659" w="2097">
                <a:moveTo>
                  <a:pt x="1048" y="0"/>
                </a:moveTo>
                <a:lnTo>
                  <a:pt x="0" y="1345"/>
                </a:lnTo>
                <a:lnTo>
                  <a:pt x="1042" y="2658"/>
                </a:lnTo>
                <a:lnTo>
                  <a:pt x="1073" y="2658"/>
                </a:lnTo>
                <a:lnTo>
                  <a:pt x="2083" y="1357"/>
                </a:lnTo>
                <a:lnTo>
                  <a:pt x="2096" y="1345"/>
                </a:lnTo>
                <a:lnTo>
                  <a:pt x="1048" y="0"/>
                </a:lnTo>
              </a:path>
            </a:pathLst>
          </a:custGeom>
          <a:solidFill>
            <a:srgbClr val="0C52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4356797" y="270465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4356797" y="2704657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4688624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4688624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3510947" y="2915913"/>
            <a:ext cx="756071" cy="531662"/>
          </a:xfrm>
          <a:custGeom>
            <a:rect b="b" l="l" r="r" t="t"/>
            <a:pathLst>
              <a:path extrusionOk="0" h="2665" w="3788">
                <a:moveTo>
                  <a:pt x="2745" y="0"/>
                </a:moveTo>
                <a:lnTo>
                  <a:pt x="6" y="0"/>
                </a:lnTo>
                <a:lnTo>
                  <a:pt x="1055" y="1326"/>
                </a:lnTo>
                <a:lnTo>
                  <a:pt x="0" y="2664"/>
                </a:lnTo>
                <a:lnTo>
                  <a:pt x="2763" y="2664"/>
                </a:lnTo>
                <a:lnTo>
                  <a:pt x="3183" y="2116"/>
                </a:lnTo>
                <a:lnTo>
                  <a:pt x="3183" y="2116"/>
                </a:lnTo>
                <a:lnTo>
                  <a:pt x="3787" y="1344"/>
                </a:lnTo>
                <a:lnTo>
                  <a:pt x="3781" y="1338"/>
                </a:lnTo>
                <a:lnTo>
                  <a:pt x="3170" y="549"/>
                </a:lnTo>
                <a:lnTo>
                  <a:pt x="3170" y="549"/>
                </a:lnTo>
                <a:lnTo>
                  <a:pt x="2745" y="0"/>
                </a:lnTo>
              </a:path>
            </a:pathLst>
          </a:custGeom>
          <a:solidFill>
            <a:srgbClr val="96DB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3907027" y="2719622"/>
            <a:ext cx="571235" cy="197173"/>
          </a:xfrm>
          <a:custGeom>
            <a:rect b="b" l="l" r="r" t="t"/>
            <a:pathLst>
              <a:path extrusionOk="0" h="988" w="2863">
                <a:moveTo>
                  <a:pt x="2110" y="0"/>
                </a:moveTo>
                <a:lnTo>
                  <a:pt x="0" y="0"/>
                </a:lnTo>
                <a:lnTo>
                  <a:pt x="759" y="987"/>
                </a:lnTo>
                <a:lnTo>
                  <a:pt x="2850" y="987"/>
                </a:lnTo>
                <a:lnTo>
                  <a:pt x="2862" y="974"/>
                </a:lnTo>
                <a:lnTo>
                  <a:pt x="211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4058417" y="2915913"/>
            <a:ext cx="417204" cy="268471"/>
          </a:xfrm>
          <a:custGeom>
            <a:rect b="b" l="l" r="r" t="t"/>
            <a:pathLst>
              <a:path extrusionOk="0" h="1345" w="2092">
                <a:moveTo>
                  <a:pt x="2091" y="0"/>
                </a:moveTo>
                <a:lnTo>
                  <a:pt x="0" y="0"/>
                </a:lnTo>
                <a:lnTo>
                  <a:pt x="425" y="549"/>
                </a:lnTo>
                <a:lnTo>
                  <a:pt x="425" y="549"/>
                </a:lnTo>
                <a:lnTo>
                  <a:pt x="1036" y="1338"/>
                </a:lnTo>
                <a:lnTo>
                  <a:pt x="1042" y="1344"/>
                </a:lnTo>
                <a:lnTo>
                  <a:pt x="1048" y="1332"/>
                </a:lnTo>
                <a:lnTo>
                  <a:pt x="2091" y="0"/>
                </a:lnTo>
              </a:path>
            </a:pathLst>
          </a:custGeom>
          <a:solidFill>
            <a:srgbClr val="319C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3909667" y="2913272"/>
            <a:ext cx="779836" cy="731474"/>
          </a:xfrm>
          <a:custGeom>
            <a:rect b="b" l="l" r="r" t="t"/>
            <a:pathLst>
              <a:path extrusionOk="0" h="3665" w="3905">
                <a:moveTo>
                  <a:pt x="3891" y="1357"/>
                </a:moveTo>
                <a:lnTo>
                  <a:pt x="3891" y="1357"/>
                </a:lnTo>
                <a:close/>
                <a:moveTo>
                  <a:pt x="3891" y="1357"/>
                </a:moveTo>
                <a:lnTo>
                  <a:pt x="3891" y="1357"/>
                </a:lnTo>
                <a:close/>
                <a:moveTo>
                  <a:pt x="2850" y="0"/>
                </a:moveTo>
                <a:lnTo>
                  <a:pt x="2850" y="0"/>
                </a:lnTo>
                <a:lnTo>
                  <a:pt x="3706" y="1105"/>
                </a:lnTo>
                <a:lnTo>
                  <a:pt x="3891" y="1339"/>
                </a:lnTo>
                <a:lnTo>
                  <a:pt x="3885" y="1345"/>
                </a:lnTo>
                <a:lnTo>
                  <a:pt x="3891" y="1345"/>
                </a:lnTo>
                <a:lnTo>
                  <a:pt x="3891" y="1351"/>
                </a:lnTo>
                <a:lnTo>
                  <a:pt x="2838" y="2708"/>
                </a:lnTo>
                <a:lnTo>
                  <a:pt x="2807" y="2677"/>
                </a:lnTo>
                <a:lnTo>
                  <a:pt x="765" y="2677"/>
                </a:lnTo>
                <a:lnTo>
                  <a:pt x="0" y="3664"/>
                </a:lnTo>
                <a:lnTo>
                  <a:pt x="2110" y="3664"/>
                </a:lnTo>
                <a:lnTo>
                  <a:pt x="3904" y="1357"/>
                </a:lnTo>
                <a:lnTo>
                  <a:pt x="3904" y="1357"/>
                </a:lnTo>
                <a:lnTo>
                  <a:pt x="28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4061938" y="3134211"/>
            <a:ext cx="624045" cy="314244"/>
          </a:xfrm>
          <a:custGeom>
            <a:rect b="b" l="l" r="r" t="t"/>
            <a:pathLst>
              <a:path extrusionOk="0" h="1573" w="3127">
                <a:moveTo>
                  <a:pt x="1024" y="252"/>
                </a:moveTo>
                <a:lnTo>
                  <a:pt x="420" y="1024"/>
                </a:lnTo>
                <a:lnTo>
                  <a:pt x="420" y="1024"/>
                </a:lnTo>
                <a:lnTo>
                  <a:pt x="0" y="1572"/>
                </a:lnTo>
                <a:lnTo>
                  <a:pt x="2042" y="1572"/>
                </a:lnTo>
                <a:lnTo>
                  <a:pt x="1024" y="252"/>
                </a:lnTo>
                <a:close/>
                <a:moveTo>
                  <a:pt x="2941" y="0"/>
                </a:moveTo>
                <a:lnTo>
                  <a:pt x="3120" y="240"/>
                </a:lnTo>
                <a:lnTo>
                  <a:pt x="3126" y="234"/>
                </a:lnTo>
                <a:lnTo>
                  <a:pt x="2941" y="0"/>
                </a:lnTo>
                <a:close/>
              </a:path>
            </a:pathLst>
          </a:custGeom>
          <a:solidFill>
            <a:srgbClr val="319C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4649016" y="3134212"/>
            <a:ext cx="36968" cy="48413"/>
          </a:xfrm>
          <a:custGeom>
            <a:rect b="b" l="l" r="r" t="t"/>
            <a:pathLst>
              <a:path extrusionOk="0" h="241" w="186">
                <a:moveTo>
                  <a:pt x="0" y="0"/>
                </a:moveTo>
                <a:lnTo>
                  <a:pt x="179" y="240"/>
                </a:lnTo>
                <a:lnTo>
                  <a:pt x="185" y="234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4685983" y="3184385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4470340" y="2913273"/>
            <a:ext cx="216523" cy="540463"/>
          </a:xfrm>
          <a:custGeom>
            <a:rect b="b" l="l" r="r" t="t"/>
            <a:pathLst>
              <a:path extrusionOk="0" h="2709" w="1085">
                <a:moveTo>
                  <a:pt x="1078" y="1345"/>
                </a:moveTo>
                <a:lnTo>
                  <a:pt x="31" y="2677"/>
                </a:lnTo>
                <a:lnTo>
                  <a:pt x="0" y="2677"/>
                </a:lnTo>
                <a:lnTo>
                  <a:pt x="31" y="2708"/>
                </a:lnTo>
                <a:lnTo>
                  <a:pt x="1084" y="1351"/>
                </a:lnTo>
                <a:lnTo>
                  <a:pt x="1084" y="1345"/>
                </a:lnTo>
                <a:lnTo>
                  <a:pt x="1078" y="1345"/>
                </a:lnTo>
                <a:close/>
                <a:moveTo>
                  <a:pt x="43" y="0"/>
                </a:moveTo>
                <a:lnTo>
                  <a:pt x="31" y="13"/>
                </a:lnTo>
                <a:lnTo>
                  <a:pt x="37" y="13"/>
                </a:lnTo>
                <a:lnTo>
                  <a:pt x="899" y="1105"/>
                </a:lnTo>
                <a:lnTo>
                  <a:pt x="43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"/>
          <p:cNvSpPr/>
          <p:nvPr/>
        </p:nvSpPr>
        <p:spPr>
          <a:xfrm>
            <a:off x="4470340" y="3181744"/>
            <a:ext cx="216523" cy="271993"/>
          </a:xfrm>
          <a:custGeom>
            <a:rect b="b" l="l" r="r" t="t"/>
            <a:pathLst>
              <a:path extrusionOk="0" h="1364" w="1085">
                <a:moveTo>
                  <a:pt x="1078" y="0"/>
                </a:moveTo>
                <a:lnTo>
                  <a:pt x="31" y="1332"/>
                </a:lnTo>
                <a:lnTo>
                  <a:pt x="0" y="1332"/>
                </a:lnTo>
                <a:lnTo>
                  <a:pt x="31" y="1363"/>
                </a:lnTo>
                <a:lnTo>
                  <a:pt x="1084" y="6"/>
                </a:lnTo>
                <a:lnTo>
                  <a:pt x="1084" y="0"/>
                </a:lnTo>
                <a:lnTo>
                  <a:pt x="1078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4476501" y="2913272"/>
            <a:ext cx="173395" cy="220938"/>
          </a:xfrm>
          <a:custGeom>
            <a:rect b="b" l="l" r="r" t="t"/>
            <a:pathLst>
              <a:path extrusionOk="0" h="1106" w="869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868" y="1105"/>
                </a:lnTo>
                <a:lnTo>
                  <a:pt x="12" y="0"/>
                </a:lnTo>
              </a:path>
            </a:pathLst>
          </a:custGeom>
          <a:solidFill>
            <a:srgbClr val="F897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2"/>
          <p:cNvSpPr/>
          <p:nvPr/>
        </p:nvSpPr>
        <p:spPr>
          <a:xfrm>
            <a:off x="4267018" y="2915913"/>
            <a:ext cx="418964" cy="531662"/>
          </a:xfrm>
          <a:custGeom>
            <a:rect b="b" l="l" r="r" t="t"/>
            <a:pathLst>
              <a:path extrusionOk="0" h="2665" w="2097">
                <a:moveTo>
                  <a:pt x="1055" y="0"/>
                </a:moveTo>
                <a:lnTo>
                  <a:pt x="1049" y="0"/>
                </a:lnTo>
                <a:lnTo>
                  <a:pt x="6" y="1332"/>
                </a:lnTo>
                <a:lnTo>
                  <a:pt x="0" y="1344"/>
                </a:lnTo>
                <a:lnTo>
                  <a:pt x="1018" y="2664"/>
                </a:lnTo>
                <a:lnTo>
                  <a:pt x="1049" y="2664"/>
                </a:lnTo>
                <a:lnTo>
                  <a:pt x="2096" y="1332"/>
                </a:lnTo>
                <a:lnTo>
                  <a:pt x="1917" y="1092"/>
                </a:lnTo>
                <a:lnTo>
                  <a:pt x="1055" y="0"/>
                </a:lnTo>
              </a:path>
            </a:pathLst>
          </a:custGeom>
          <a:solidFill>
            <a:srgbClr val="2068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4354157" y="3649149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4354157" y="3649149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4356797" y="3370114"/>
            <a:ext cx="1305303" cy="548386"/>
          </a:xfrm>
          <a:custGeom>
            <a:rect b="b" l="l" r="r" t="t"/>
            <a:pathLst>
              <a:path extrusionOk="0" h="2746" w="6539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rgbClr val="8CD7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4564519" y="3915860"/>
            <a:ext cx="5281" cy="2641"/>
          </a:xfrm>
          <a:custGeom>
            <a:rect b="b" l="l" r="r" t="t"/>
            <a:pathLst>
              <a:path extrusionOk="0" h="14" w="25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24" y="13"/>
                </a:lnTo>
                <a:lnTo>
                  <a:pt x="12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4356797" y="3370114"/>
            <a:ext cx="214763" cy="275513"/>
          </a:xfrm>
          <a:custGeom>
            <a:rect b="b" l="l" r="r" t="t"/>
            <a:pathLst>
              <a:path extrusionOk="0" h="1382" w="1075"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</a:path>
            </a:pathLst>
          </a:custGeom>
          <a:solidFill>
            <a:srgbClr val="F3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5528312" y="3370114"/>
            <a:ext cx="477936" cy="548386"/>
          </a:xfrm>
          <a:custGeom>
            <a:rect b="b" l="l" r="r" t="t"/>
            <a:pathLst>
              <a:path extrusionOk="0" h="2746" w="2395">
                <a:moveTo>
                  <a:pt x="1327" y="1400"/>
                </a:moveTo>
                <a:lnTo>
                  <a:pt x="1327" y="1394"/>
                </a:lnTo>
                <a:lnTo>
                  <a:pt x="1327" y="1400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2394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2388" y="2745"/>
                </a:lnTo>
                <a:lnTo>
                  <a:pt x="1339" y="1375"/>
                </a:lnTo>
                <a:lnTo>
                  <a:pt x="2394" y="0"/>
                </a:lnTo>
                <a:close/>
              </a:path>
            </a:pathLst>
          </a:custGeom>
          <a:solidFill>
            <a:srgbClr val="8CD7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5911189" y="3370114"/>
            <a:ext cx="363513" cy="548386"/>
          </a:xfrm>
          <a:custGeom>
            <a:rect b="b" l="l" r="r" t="t"/>
            <a:pathLst>
              <a:path extrusionOk="0" h="2746" w="1820">
                <a:moveTo>
                  <a:pt x="752" y="1400"/>
                </a:moveTo>
                <a:lnTo>
                  <a:pt x="752" y="1394"/>
                </a:lnTo>
                <a:lnTo>
                  <a:pt x="752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19" y="0"/>
                </a:moveTo>
                <a:lnTo>
                  <a:pt x="1054" y="0"/>
                </a:lnTo>
                <a:lnTo>
                  <a:pt x="0" y="1375"/>
                </a:lnTo>
                <a:lnTo>
                  <a:pt x="1048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19" y="0"/>
                </a:lnTo>
                <a:close/>
              </a:path>
            </a:pathLst>
          </a:custGeom>
          <a:solidFill>
            <a:srgbClr val="B2E4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6163800" y="3370114"/>
            <a:ext cx="363513" cy="548386"/>
          </a:xfrm>
          <a:custGeom>
            <a:rect b="b" l="l" r="r" t="t"/>
            <a:pathLst>
              <a:path extrusionOk="0" h="2746" w="1821">
                <a:moveTo>
                  <a:pt x="753" y="1400"/>
                </a:moveTo>
                <a:lnTo>
                  <a:pt x="753" y="1394"/>
                </a:lnTo>
                <a:lnTo>
                  <a:pt x="753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20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20" y="0"/>
                </a:lnTo>
                <a:close/>
              </a:path>
            </a:pathLst>
          </a:custGeom>
          <a:solidFill>
            <a:srgbClr val="D8F1F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3143033" y="1963501"/>
            <a:ext cx="477936" cy="548386"/>
          </a:xfrm>
          <a:custGeom>
            <a:rect b="b" l="l" r="r" t="t"/>
            <a:pathLst>
              <a:path extrusionOk="0" h="2746" w="2394"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1350" y="0"/>
                </a:moveTo>
                <a:lnTo>
                  <a:pt x="6" y="0"/>
                </a:lnTo>
                <a:lnTo>
                  <a:pt x="1054" y="1369"/>
                </a:lnTo>
                <a:lnTo>
                  <a:pt x="0" y="2745"/>
                </a:lnTo>
                <a:lnTo>
                  <a:pt x="1344" y="2745"/>
                </a:lnTo>
                <a:lnTo>
                  <a:pt x="2393" y="1369"/>
                </a:lnTo>
                <a:lnTo>
                  <a:pt x="1350" y="0"/>
                </a:lnTo>
                <a:close/>
              </a:path>
            </a:pathLst>
          </a:custGeom>
          <a:solidFill>
            <a:srgbClr val="8CD4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2874579" y="1963501"/>
            <a:ext cx="363513" cy="548386"/>
          </a:xfrm>
          <a:custGeom>
            <a:rect b="b" l="l" r="r" t="t"/>
            <a:pathLst>
              <a:path extrusionOk="0" h="2746" w="1821"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771" y="0"/>
                </a:moveTo>
                <a:lnTo>
                  <a:pt x="6" y="0"/>
                </a:lnTo>
                <a:lnTo>
                  <a:pt x="1055" y="1369"/>
                </a:lnTo>
                <a:lnTo>
                  <a:pt x="0" y="2745"/>
                </a:lnTo>
                <a:lnTo>
                  <a:pt x="765" y="2745"/>
                </a:lnTo>
                <a:lnTo>
                  <a:pt x="1820" y="1369"/>
                </a:lnTo>
                <a:lnTo>
                  <a:pt x="771" y="0"/>
                </a:lnTo>
                <a:close/>
              </a:path>
            </a:pathLst>
          </a:custGeom>
          <a:solidFill>
            <a:srgbClr val="B1E2E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2616688" y="1963501"/>
            <a:ext cx="363513" cy="548386"/>
          </a:xfrm>
          <a:custGeom>
            <a:rect b="b" l="l" r="r" t="t"/>
            <a:pathLst>
              <a:path extrusionOk="0" h="2746" w="1820"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771" y="0"/>
                </a:moveTo>
                <a:lnTo>
                  <a:pt x="6" y="0"/>
                </a:lnTo>
                <a:lnTo>
                  <a:pt x="1055" y="1369"/>
                </a:lnTo>
                <a:lnTo>
                  <a:pt x="0" y="2745"/>
                </a:lnTo>
                <a:lnTo>
                  <a:pt x="765" y="2745"/>
                </a:lnTo>
                <a:lnTo>
                  <a:pt x="1819" y="1369"/>
                </a:lnTo>
                <a:lnTo>
                  <a:pt x="771" y="0"/>
                </a:lnTo>
                <a:close/>
              </a:path>
            </a:pathLst>
          </a:custGeom>
          <a:solidFill>
            <a:srgbClr val="D7F1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4569800" y="3918500"/>
            <a:ext cx="565074" cy="187490"/>
          </a:xfrm>
          <a:custGeom>
            <a:rect b="b" l="l" r="r" t="t"/>
            <a:pathLst>
              <a:path extrusionOk="0" h="938" w="2832">
                <a:moveTo>
                  <a:pt x="2103" y="0"/>
                </a:moveTo>
                <a:lnTo>
                  <a:pt x="0" y="0"/>
                </a:lnTo>
                <a:lnTo>
                  <a:pt x="727" y="937"/>
                </a:lnTo>
                <a:lnTo>
                  <a:pt x="2831" y="937"/>
                </a:lnTo>
                <a:lnTo>
                  <a:pt x="2103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4567160" y="3646508"/>
            <a:ext cx="422485" cy="272873"/>
          </a:xfrm>
          <a:custGeom>
            <a:rect b="b" l="l" r="r" t="t"/>
            <a:pathLst>
              <a:path extrusionOk="0" h="1365" w="2116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rgbClr val="2D909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4354157" y="3190546"/>
            <a:ext cx="778076" cy="728833"/>
          </a:xfrm>
          <a:custGeom>
            <a:rect b="b" l="l" r="r" t="t"/>
            <a:pathLst>
              <a:path extrusionOk="0" h="3653" w="3898"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82"/>
                </a:moveTo>
                <a:lnTo>
                  <a:pt x="0" y="2301"/>
                </a:lnTo>
                <a:lnTo>
                  <a:pt x="1049" y="3652"/>
                </a:lnTo>
                <a:lnTo>
                  <a:pt x="1055" y="3646"/>
                </a:lnTo>
                <a:lnTo>
                  <a:pt x="191" y="2511"/>
                </a:lnTo>
                <a:lnTo>
                  <a:pt x="12" y="2289"/>
                </a:lnTo>
                <a:lnTo>
                  <a:pt x="12" y="2289"/>
                </a:lnTo>
                <a:lnTo>
                  <a:pt x="12" y="2282"/>
                </a:lnTo>
                <a:lnTo>
                  <a:pt x="12" y="2289"/>
                </a:lnTo>
                <a:lnTo>
                  <a:pt x="12" y="2282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1086" y="901"/>
                </a:lnTo>
                <a:lnTo>
                  <a:pt x="3188" y="901"/>
                </a:lnTo>
                <a:lnTo>
                  <a:pt x="3897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4354157" y="3646508"/>
            <a:ext cx="210361" cy="273753"/>
          </a:xfrm>
          <a:custGeom>
            <a:rect b="b" l="l" r="r" t="t"/>
            <a:pathLst>
              <a:path extrusionOk="0" h="1371" w="1056">
                <a:moveTo>
                  <a:pt x="12" y="0"/>
                </a:moveTo>
                <a:lnTo>
                  <a:pt x="0" y="19"/>
                </a:lnTo>
                <a:lnTo>
                  <a:pt x="1049" y="1370"/>
                </a:lnTo>
                <a:lnTo>
                  <a:pt x="1055" y="1364"/>
                </a:lnTo>
                <a:lnTo>
                  <a:pt x="191" y="229"/>
                </a:lnTo>
                <a:lnTo>
                  <a:pt x="12" y="7"/>
                </a:lnTo>
                <a:lnTo>
                  <a:pt x="12" y="7"/>
                </a:lnTo>
                <a:lnTo>
                  <a:pt x="12" y="0"/>
                </a:lnTo>
                <a:lnTo>
                  <a:pt x="12" y="7"/>
                </a:lnTo>
                <a:lnTo>
                  <a:pt x="12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4570681" y="3190546"/>
            <a:ext cx="561553" cy="180449"/>
          </a:xfrm>
          <a:custGeom>
            <a:rect b="b" l="l" r="r" t="t"/>
            <a:pathLst>
              <a:path extrusionOk="0" h="902" w="2812">
                <a:moveTo>
                  <a:pt x="2811" y="0"/>
                </a:moveTo>
                <a:lnTo>
                  <a:pt x="708" y="0"/>
                </a:lnTo>
                <a:lnTo>
                  <a:pt x="0" y="901"/>
                </a:lnTo>
                <a:lnTo>
                  <a:pt x="2102" y="901"/>
                </a:lnTo>
                <a:lnTo>
                  <a:pt x="2811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4356797" y="3370114"/>
            <a:ext cx="633727" cy="548386"/>
          </a:xfrm>
          <a:custGeom>
            <a:rect b="b" l="l" r="r" t="t"/>
            <a:pathLst>
              <a:path extrusionOk="0" h="2746" w="3177">
                <a:moveTo>
                  <a:pt x="179" y="1610"/>
                </a:moveTo>
                <a:lnTo>
                  <a:pt x="1043" y="2745"/>
                </a:lnTo>
                <a:lnTo>
                  <a:pt x="1055" y="2732"/>
                </a:lnTo>
                <a:lnTo>
                  <a:pt x="179" y="1610"/>
                </a:lnTo>
                <a:close/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  <a:close/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4392004" y="3692279"/>
            <a:ext cx="175155" cy="227100"/>
          </a:xfrm>
          <a:custGeom>
            <a:rect b="b" l="l" r="r" t="t"/>
            <a:pathLst>
              <a:path extrusionOk="0" h="1136" w="877">
                <a:moveTo>
                  <a:pt x="0" y="0"/>
                </a:moveTo>
                <a:lnTo>
                  <a:pt x="864" y="1135"/>
                </a:lnTo>
                <a:lnTo>
                  <a:pt x="876" y="1122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4356797" y="3370114"/>
            <a:ext cx="633727" cy="275513"/>
          </a:xfrm>
          <a:custGeom>
            <a:rect b="b" l="l" r="r" t="t"/>
            <a:pathLst>
              <a:path extrusionOk="0" h="1382" w="3177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rgbClr val="2D909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4356797" y="364914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4354157" y="365002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4354157" y="3650029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4356797" y="3646508"/>
            <a:ext cx="36088" cy="45772"/>
          </a:xfrm>
          <a:custGeom>
            <a:rect b="b" l="l" r="r" t="t"/>
            <a:pathLst>
              <a:path extrusionOk="0" h="230" w="18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4356797" y="3646508"/>
            <a:ext cx="36088" cy="45772"/>
          </a:xfrm>
          <a:custGeom>
            <a:rect b="b" l="l" r="r" t="t"/>
            <a:pathLst>
              <a:path extrusionOk="0" h="230" w="18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356797" y="3378036"/>
            <a:ext cx="419845" cy="537823"/>
          </a:xfrm>
          <a:custGeom>
            <a:rect b="b" l="l" r="r" t="t"/>
            <a:pathLst>
              <a:path extrusionOk="0" h="2696" w="2104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EE2A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4356797" y="3378036"/>
            <a:ext cx="419845" cy="537823"/>
          </a:xfrm>
          <a:custGeom>
            <a:rect b="b" l="l" r="r" t="t"/>
            <a:pathLst>
              <a:path extrusionOk="0" h="2696" w="2104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1E60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4356797" y="3646508"/>
            <a:ext cx="880" cy="1760"/>
          </a:xfrm>
          <a:custGeom>
            <a:rect b="b" l="l" r="r" t="t"/>
            <a:pathLst>
              <a:path extrusionOk="0" h="8" w="1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4356797" y="3646508"/>
            <a:ext cx="880" cy="1760"/>
          </a:xfrm>
          <a:custGeom>
            <a:rect b="b" l="l" r="r" t="t"/>
            <a:pathLst>
              <a:path extrusionOk="0" h="8" w="1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4688624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4688624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3510947" y="3853363"/>
            <a:ext cx="1166234" cy="542225"/>
          </a:xfrm>
          <a:custGeom>
            <a:rect b="b" l="l" r="r" t="t"/>
            <a:pathLst>
              <a:path extrusionOk="0" h="2715" w="5841"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2720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14"/>
                </a:lnTo>
                <a:lnTo>
                  <a:pt x="2739" y="2714"/>
                </a:lnTo>
                <a:lnTo>
                  <a:pt x="3183" y="2140"/>
                </a:lnTo>
                <a:lnTo>
                  <a:pt x="3183" y="2140"/>
                </a:lnTo>
                <a:lnTo>
                  <a:pt x="3787" y="1375"/>
                </a:lnTo>
                <a:lnTo>
                  <a:pt x="3781" y="1369"/>
                </a:lnTo>
                <a:lnTo>
                  <a:pt x="3170" y="573"/>
                </a:lnTo>
                <a:lnTo>
                  <a:pt x="3170" y="573"/>
                </a:lnTo>
                <a:lnTo>
                  <a:pt x="2720" y="0"/>
                </a:lnTo>
                <a:close/>
                <a:moveTo>
                  <a:pt x="4842" y="0"/>
                </a:moveTo>
                <a:lnTo>
                  <a:pt x="4817" y="0"/>
                </a:lnTo>
                <a:lnTo>
                  <a:pt x="4842" y="30"/>
                </a:lnTo>
                <a:lnTo>
                  <a:pt x="4848" y="18"/>
                </a:lnTo>
                <a:lnTo>
                  <a:pt x="5840" y="1289"/>
                </a:lnTo>
                <a:lnTo>
                  <a:pt x="4842" y="0"/>
                </a:lnTo>
                <a:close/>
              </a:path>
            </a:pathLst>
          </a:custGeom>
          <a:solidFill>
            <a:srgbClr val="53D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4472100" y="3853363"/>
            <a:ext cx="204201" cy="257909"/>
          </a:xfrm>
          <a:custGeom>
            <a:rect b="b" l="l" r="r" t="t"/>
            <a:pathLst>
              <a:path extrusionOk="0" h="1290" w="1024">
                <a:moveTo>
                  <a:pt x="25" y="0"/>
                </a:moveTo>
                <a:lnTo>
                  <a:pt x="0" y="0"/>
                </a:lnTo>
                <a:lnTo>
                  <a:pt x="25" y="30"/>
                </a:lnTo>
                <a:lnTo>
                  <a:pt x="31" y="18"/>
                </a:lnTo>
                <a:lnTo>
                  <a:pt x="1023" y="1289"/>
                </a:lnTo>
                <a:lnTo>
                  <a:pt x="25" y="0"/>
                </a:lnTo>
              </a:path>
            </a:pathLst>
          </a:custGeom>
          <a:solidFill>
            <a:srgbClr val="80C2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3907027" y="3666753"/>
            <a:ext cx="565074" cy="186610"/>
          </a:xfrm>
          <a:custGeom>
            <a:rect b="b" l="l" r="r" t="t"/>
            <a:pathLst>
              <a:path extrusionOk="0" h="933" w="2832">
                <a:moveTo>
                  <a:pt x="2110" y="0"/>
                </a:moveTo>
                <a:lnTo>
                  <a:pt x="0" y="0"/>
                </a:lnTo>
                <a:lnTo>
                  <a:pt x="734" y="932"/>
                </a:lnTo>
                <a:lnTo>
                  <a:pt x="2831" y="932"/>
                </a:lnTo>
                <a:lnTo>
                  <a:pt x="2110" y="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4054016" y="3853363"/>
            <a:ext cx="423365" cy="274634"/>
          </a:xfrm>
          <a:custGeom>
            <a:rect b="b" l="l" r="r" t="t"/>
            <a:pathLst>
              <a:path extrusionOk="0" h="1376" w="2123">
                <a:moveTo>
                  <a:pt x="2097" y="0"/>
                </a:moveTo>
                <a:lnTo>
                  <a:pt x="0" y="0"/>
                </a:lnTo>
                <a:lnTo>
                  <a:pt x="450" y="573"/>
                </a:lnTo>
                <a:lnTo>
                  <a:pt x="450" y="573"/>
                </a:lnTo>
                <a:lnTo>
                  <a:pt x="1061" y="1369"/>
                </a:lnTo>
                <a:lnTo>
                  <a:pt x="1067" y="1375"/>
                </a:lnTo>
                <a:lnTo>
                  <a:pt x="1073" y="1363"/>
                </a:lnTo>
                <a:lnTo>
                  <a:pt x="2122" y="30"/>
                </a:lnTo>
                <a:lnTo>
                  <a:pt x="2097" y="0"/>
                </a:lnTo>
              </a:path>
            </a:pathLst>
          </a:custGeom>
          <a:solidFill>
            <a:srgbClr val="106A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3909667" y="4110391"/>
            <a:ext cx="779836" cy="477087"/>
          </a:xfrm>
          <a:custGeom>
            <a:rect b="b" l="l" r="r" t="t"/>
            <a:pathLst>
              <a:path extrusionOk="0" h="2388" w="3905">
                <a:moveTo>
                  <a:pt x="3891" y="86"/>
                </a:moveTo>
                <a:lnTo>
                  <a:pt x="3891" y="86"/>
                </a:lnTo>
                <a:close/>
                <a:moveTo>
                  <a:pt x="3891" y="86"/>
                </a:moveTo>
                <a:lnTo>
                  <a:pt x="3891" y="86"/>
                </a:lnTo>
                <a:close/>
                <a:moveTo>
                  <a:pt x="3842" y="0"/>
                </a:moveTo>
                <a:lnTo>
                  <a:pt x="3891" y="68"/>
                </a:lnTo>
                <a:lnTo>
                  <a:pt x="3879" y="74"/>
                </a:lnTo>
                <a:lnTo>
                  <a:pt x="3891" y="86"/>
                </a:lnTo>
                <a:lnTo>
                  <a:pt x="3891" y="86"/>
                </a:lnTo>
                <a:lnTo>
                  <a:pt x="2838" y="1443"/>
                </a:lnTo>
                <a:lnTo>
                  <a:pt x="2825" y="1425"/>
                </a:lnTo>
                <a:lnTo>
                  <a:pt x="741" y="1425"/>
                </a:lnTo>
                <a:lnTo>
                  <a:pt x="0" y="2387"/>
                </a:lnTo>
                <a:lnTo>
                  <a:pt x="2110" y="2387"/>
                </a:lnTo>
                <a:lnTo>
                  <a:pt x="3904" y="86"/>
                </a:lnTo>
                <a:lnTo>
                  <a:pt x="38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4057538" y="3856884"/>
            <a:ext cx="629327" cy="538703"/>
          </a:xfrm>
          <a:custGeom>
            <a:rect b="b" l="l" r="r" t="t"/>
            <a:pathLst>
              <a:path extrusionOk="0" h="2697" w="3151">
                <a:moveTo>
                  <a:pt x="1048" y="1357"/>
                </a:moveTo>
                <a:lnTo>
                  <a:pt x="444" y="2122"/>
                </a:lnTo>
                <a:lnTo>
                  <a:pt x="444" y="2122"/>
                </a:lnTo>
                <a:lnTo>
                  <a:pt x="0" y="2696"/>
                </a:lnTo>
                <a:lnTo>
                  <a:pt x="2084" y="2696"/>
                </a:lnTo>
                <a:lnTo>
                  <a:pt x="1048" y="1357"/>
                </a:lnTo>
                <a:close/>
                <a:moveTo>
                  <a:pt x="2109" y="0"/>
                </a:moveTo>
                <a:lnTo>
                  <a:pt x="2103" y="12"/>
                </a:lnTo>
                <a:lnTo>
                  <a:pt x="3138" y="1345"/>
                </a:lnTo>
                <a:lnTo>
                  <a:pt x="3150" y="1339"/>
                </a:lnTo>
                <a:lnTo>
                  <a:pt x="3101" y="1271"/>
                </a:lnTo>
                <a:lnTo>
                  <a:pt x="2109" y="0"/>
                </a:lnTo>
                <a:close/>
              </a:path>
            </a:pathLst>
          </a:custGeom>
          <a:solidFill>
            <a:srgbClr val="106A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4477382" y="3856884"/>
            <a:ext cx="209482" cy="268472"/>
          </a:xfrm>
          <a:custGeom>
            <a:rect b="b" l="l" r="r" t="t"/>
            <a:pathLst>
              <a:path extrusionOk="0" h="1346" w="1048">
                <a:moveTo>
                  <a:pt x="6" y="0"/>
                </a:moveTo>
                <a:lnTo>
                  <a:pt x="0" y="12"/>
                </a:lnTo>
                <a:lnTo>
                  <a:pt x="1035" y="1345"/>
                </a:lnTo>
                <a:lnTo>
                  <a:pt x="1047" y="1339"/>
                </a:lnTo>
                <a:lnTo>
                  <a:pt x="998" y="1271"/>
                </a:lnTo>
                <a:lnTo>
                  <a:pt x="6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4685983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4688624" y="4126236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4688624" y="4126236"/>
            <a:ext cx="880" cy="1760"/>
          </a:xfrm>
          <a:custGeom>
            <a:rect b="b" l="l" r="r" t="t"/>
            <a:pathLst>
              <a:path extrusionOk="0" h="7" w="1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4688624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4688624" y="4127996"/>
            <a:ext cx="880" cy="88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473861" y="4125355"/>
            <a:ext cx="213003" cy="273753"/>
          </a:xfrm>
          <a:custGeom>
            <a:rect b="b" l="l" r="r" t="t"/>
            <a:pathLst>
              <a:path extrusionOk="0" h="1370" w="1067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4473861" y="4125355"/>
            <a:ext cx="213003" cy="273753"/>
          </a:xfrm>
          <a:custGeom>
            <a:rect b="b" l="l" r="r" t="t"/>
            <a:pathLst>
              <a:path extrusionOk="0" h="1370" w="1067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267019" y="3859524"/>
            <a:ext cx="417204" cy="536062"/>
          </a:xfrm>
          <a:custGeom>
            <a:rect b="b" l="l" r="r" t="t"/>
            <a:pathLst>
              <a:path extrusionOk="0" h="2685" w="2091">
                <a:moveTo>
                  <a:pt x="1055" y="0"/>
                </a:moveTo>
                <a:lnTo>
                  <a:pt x="6" y="1333"/>
                </a:lnTo>
                <a:lnTo>
                  <a:pt x="0" y="1345"/>
                </a:lnTo>
                <a:lnTo>
                  <a:pt x="1036" y="2684"/>
                </a:lnTo>
                <a:lnTo>
                  <a:pt x="1049" y="2684"/>
                </a:lnTo>
                <a:lnTo>
                  <a:pt x="2090" y="1333"/>
                </a:lnTo>
                <a:lnTo>
                  <a:pt x="1055" y="0"/>
                </a:lnTo>
              </a:path>
            </a:pathLst>
          </a:custGeom>
          <a:solidFill>
            <a:srgbClr val="0A475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4391910" y="1593729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100"/>
          </a:p>
        </p:txBody>
      </p:sp>
      <p:sp>
        <p:nvSpPr>
          <p:cNvPr id="471" name="Google Shape;471;p42"/>
          <p:cNvSpPr txBox="1"/>
          <p:nvPr/>
        </p:nvSpPr>
        <p:spPr>
          <a:xfrm>
            <a:off x="4296970" y="2101001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100"/>
          </a:p>
        </p:txBody>
      </p:sp>
      <p:sp>
        <p:nvSpPr>
          <p:cNvPr id="472" name="Google Shape;472;p42"/>
          <p:cNvSpPr txBox="1"/>
          <p:nvPr/>
        </p:nvSpPr>
        <p:spPr>
          <a:xfrm>
            <a:off x="4382018" y="2561011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100"/>
          </a:p>
        </p:txBody>
      </p:sp>
      <p:sp>
        <p:nvSpPr>
          <p:cNvPr id="473" name="Google Shape;473;p42"/>
          <p:cNvSpPr txBox="1"/>
          <p:nvPr/>
        </p:nvSpPr>
        <p:spPr>
          <a:xfrm>
            <a:off x="4296970" y="3028338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100"/>
          </a:p>
        </p:txBody>
      </p:sp>
      <p:sp>
        <p:nvSpPr>
          <p:cNvPr id="474" name="Google Shape;474;p42"/>
          <p:cNvSpPr txBox="1"/>
          <p:nvPr/>
        </p:nvSpPr>
        <p:spPr>
          <a:xfrm>
            <a:off x="4398478" y="3509376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100"/>
          </a:p>
        </p:txBody>
      </p:sp>
      <p:sp>
        <p:nvSpPr>
          <p:cNvPr id="475" name="Google Shape;475;p42"/>
          <p:cNvSpPr txBox="1"/>
          <p:nvPr/>
        </p:nvSpPr>
        <p:spPr>
          <a:xfrm>
            <a:off x="4296000" y="3983822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100"/>
          </a:p>
        </p:txBody>
      </p:sp>
      <p:grpSp>
        <p:nvGrpSpPr>
          <p:cNvPr id="476" name="Google Shape;476;p42"/>
          <p:cNvGrpSpPr/>
          <p:nvPr/>
        </p:nvGrpSpPr>
        <p:grpSpPr>
          <a:xfrm>
            <a:off x="5579216" y="1690086"/>
            <a:ext cx="2489656" cy="3136079"/>
            <a:chOff x="173158" y="1799414"/>
            <a:chExt cx="4781537" cy="4181439"/>
          </a:xfrm>
        </p:grpSpPr>
        <p:grpSp>
          <p:nvGrpSpPr>
            <p:cNvPr id="477" name="Google Shape;477;p42"/>
            <p:cNvGrpSpPr/>
            <p:nvPr/>
          </p:nvGrpSpPr>
          <p:grpSpPr>
            <a:xfrm>
              <a:off x="173158" y="1799414"/>
              <a:ext cx="4781537" cy="4181439"/>
              <a:chOff x="296915" y="2132652"/>
              <a:chExt cx="4781537" cy="4181439"/>
            </a:xfrm>
          </p:grpSpPr>
          <p:sp>
            <p:nvSpPr>
              <p:cNvPr id="478" name="Google Shape;478;p42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296915" y="5493873"/>
                <a:ext cx="3761195" cy="820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M18W7051</a:t>
                </a:r>
                <a:endParaRPr sz="1100"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屠佳傑</a:t>
                </a:r>
                <a:endParaRPr b="1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コード作成</a:t>
                </a:r>
                <a:endParaRPr b="1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endParaRPr>
              </a:p>
            </p:txBody>
          </p:sp>
        </p:grpSp>
        <p:sp>
          <p:nvSpPr>
            <p:cNvPr id="480" name="Google Shape;480;p42"/>
            <p:cNvSpPr/>
            <p:nvPr/>
          </p:nvSpPr>
          <p:spPr>
            <a:xfrm>
              <a:off x="1193500" y="2815545"/>
              <a:ext cx="3761195" cy="90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rPr>
                <a:t>M18W7212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rPr>
                <a:t>汪燦</a:t>
              </a:r>
              <a:endParaRPr b="1" sz="1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lt1"/>
                  </a:solidFill>
                  <a:latin typeface="MS Mincho"/>
                  <a:ea typeface="MS Mincho"/>
                  <a:cs typeface="MS Mincho"/>
                  <a:sym typeface="MS Mincho"/>
                </a:rPr>
                <a:t>コード作成</a:t>
              </a:r>
              <a:endParaRPr b="1" sz="1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</p:txBody>
        </p:sp>
        <p:grpSp>
          <p:nvGrpSpPr>
            <p:cNvPr id="481" name="Google Shape;481;p42"/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482" name="Google Shape;482;p42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袁鑫</a:t>
                </a:r>
                <a:endParaRPr sz="1100"/>
              </a:p>
              <a:p>
                <a:pPr indent="0" lvl="0" marL="0" marR="0" rtl="0" algn="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コード検証</a:t>
                </a:r>
                <a:endParaRPr sz="1100"/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lt1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M18W7043</a:t>
                </a:r>
                <a:endParaRPr sz="1100"/>
              </a:p>
            </p:txBody>
          </p:sp>
        </p:grpSp>
      </p:grpSp>
      <p:cxnSp>
        <p:nvCxnSpPr>
          <p:cNvPr id="484" name="Google Shape;484;p42"/>
          <p:cNvCxnSpPr/>
          <p:nvPr/>
        </p:nvCxnSpPr>
        <p:spPr>
          <a:xfrm>
            <a:off x="6354198" y="2426043"/>
            <a:ext cx="1836204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5" name="Google Shape;485;p42"/>
          <p:cNvCxnSpPr/>
          <p:nvPr/>
        </p:nvCxnSpPr>
        <p:spPr>
          <a:xfrm>
            <a:off x="6354198" y="3430103"/>
            <a:ext cx="1836204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6" name="Google Shape;486;p42"/>
          <p:cNvGrpSpPr/>
          <p:nvPr/>
        </p:nvGrpSpPr>
        <p:grpSpPr>
          <a:xfrm>
            <a:off x="1021788" y="1607843"/>
            <a:ext cx="1981553" cy="2412235"/>
            <a:chOff x="1124899" y="1413532"/>
            <a:chExt cx="3805695" cy="3216314"/>
          </a:xfrm>
        </p:grpSpPr>
        <p:sp>
          <p:nvSpPr>
            <p:cNvPr id="487" name="Google Shape;487;p42"/>
            <p:cNvSpPr/>
            <p:nvPr/>
          </p:nvSpPr>
          <p:spPr>
            <a:xfrm>
              <a:off x="1124899" y="1413532"/>
              <a:ext cx="3761195" cy="893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M18W7160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王辰煜</a:t>
              </a:r>
              <a:endParaRPr b="1" sz="12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コード作成</a:t>
              </a:r>
              <a:endParaRPr b="1" sz="12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128337" y="2560827"/>
              <a:ext cx="3761195" cy="611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M18W7093</a:t>
              </a:r>
              <a:endParaRPr sz="1100"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江鋭</a:t>
              </a:r>
              <a:endParaRPr b="1" sz="12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chemeClr val="accent1"/>
                  </a:solidFill>
                  <a:latin typeface="MS Mincho"/>
                  <a:ea typeface="MS Mincho"/>
                  <a:cs typeface="MS Mincho"/>
                  <a:sym typeface="MS Mincho"/>
                </a:rPr>
                <a:t>コード作成</a:t>
              </a:r>
              <a:endParaRPr b="1" sz="12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accent1"/>
                </a:solidFill>
                <a:latin typeface="MS Mincho"/>
                <a:ea typeface="MS Mincho"/>
                <a:cs typeface="MS Mincho"/>
                <a:sym typeface="MS Mincho"/>
              </a:endParaRPr>
            </a:p>
          </p:txBody>
        </p:sp>
        <p:grpSp>
          <p:nvGrpSpPr>
            <p:cNvPr id="489" name="Google Shape;489;p42"/>
            <p:cNvGrpSpPr/>
            <p:nvPr/>
          </p:nvGrpSpPr>
          <p:grpSpPr>
            <a:xfrm>
              <a:off x="1155394" y="3861276"/>
              <a:ext cx="3775200" cy="768570"/>
              <a:chOff x="1279151" y="1546698"/>
              <a:chExt cx="3775200" cy="768570"/>
            </a:xfrm>
          </p:grpSpPr>
          <p:sp>
            <p:nvSpPr>
              <p:cNvPr id="490" name="Google Shape;490;p42"/>
              <p:cNvSpPr txBox="1"/>
              <p:nvPr/>
            </p:nvSpPr>
            <p:spPr>
              <a:xfrm>
                <a:off x="1279151" y="1807437"/>
                <a:ext cx="376119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100">
                    <a:solidFill>
                      <a:schemeClr val="accent5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亢凱</a:t>
                </a:r>
                <a:endParaRPr b="1" sz="1100">
                  <a:solidFill>
                    <a:schemeClr val="accent5"/>
                  </a:solidFill>
                  <a:latin typeface="MS Mincho"/>
                  <a:ea typeface="MS Mincho"/>
                  <a:cs typeface="MS Mincho"/>
                  <a:sym typeface="MS Mincho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100">
                    <a:solidFill>
                      <a:schemeClr val="accent5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PPT作成</a:t>
                </a:r>
                <a:endParaRPr sz="1100"/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1293156" y="1546698"/>
                <a:ext cx="37611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chemeClr val="accent5"/>
                    </a:solidFill>
                    <a:latin typeface="MS Mincho"/>
                    <a:ea typeface="MS Mincho"/>
                    <a:cs typeface="MS Mincho"/>
                    <a:sym typeface="MS Mincho"/>
                  </a:rPr>
                  <a:t>M18W7227</a:t>
                </a:r>
                <a:endParaRPr sz="1100"/>
              </a:p>
            </p:txBody>
          </p:sp>
        </p:grpSp>
      </p:grpSp>
      <p:grpSp>
        <p:nvGrpSpPr>
          <p:cNvPr id="492" name="Google Shape;492;p42"/>
          <p:cNvGrpSpPr/>
          <p:nvPr/>
        </p:nvGrpSpPr>
        <p:grpSpPr>
          <a:xfrm>
            <a:off x="980601" y="2426043"/>
            <a:ext cx="1836204" cy="1004060"/>
            <a:chOff x="1307468" y="2924944"/>
            <a:chExt cx="2448272" cy="1338747"/>
          </a:xfrm>
        </p:grpSpPr>
        <p:cxnSp>
          <p:nvCxnSpPr>
            <p:cNvPr id="493" name="Google Shape;493;p42"/>
            <p:cNvCxnSpPr/>
            <p:nvPr/>
          </p:nvCxnSpPr>
          <p:spPr>
            <a:xfrm>
              <a:off x="1307468" y="2924944"/>
              <a:ext cx="2448272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42"/>
            <p:cNvCxnSpPr/>
            <p:nvPr/>
          </p:nvCxnSpPr>
          <p:spPr>
            <a:xfrm>
              <a:off x="1307468" y="4263691"/>
              <a:ext cx="2448272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5" name="Google Shape;495;p42"/>
          <p:cNvSpPr txBox="1"/>
          <p:nvPr/>
        </p:nvSpPr>
        <p:spPr>
          <a:xfrm>
            <a:off x="2521543" y="360602"/>
            <a:ext cx="4240530" cy="398248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メンバーの役割</a:t>
            </a:r>
            <a:endParaRPr sz="1100"/>
          </a:p>
        </p:txBody>
      </p:sp>
      <p:sp>
        <p:nvSpPr>
          <p:cNvPr id="496" name="Google Shape;496;p42"/>
          <p:cNvSpPr/>
          <p:nvPr/>
        </p:nvSpPr>
        <p:spPr>
          <a:xfrm>
            <a:off x="4490977" y="4140758"/>
            <a:ext cx="419845" cy="537823"/>
          </a:xfrm>
          <a:custGeom>
            <a:rect b="b" l="l" r="r" t="t"/>
            <a:pathLst>
              <a:path extrusionOk="0" h="2696" w="2104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1E60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4519594" y="4292175"/>
            <a:ext cx="389954" cy="2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b="1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4499830" y="4130448"/>
            <a:ext cx="1305303" cy="548386"/>
          </a:xfrm>
          <a:custGeom>
            <a:rect b="b" l="l" r="r" t="t"/>
            <a:pathLst>
              <a:path extrusionOk="0" h="2746" w="6539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rgbClr val="8CD7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4496401" y="4137064"/>
            <a:ext cx="633727" cy="275513"/>
          </a:xfrm>
          <a:custGeom>
            <a:rect b="b" l="l" r="r" t="t"/>
            <a:pathLst>
              <a:path extrusionOk="0" h="1382" w="3177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rgbClr val="2D909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4706990" y="4400561"/>
            <a:ext cx="422485" cy="272873"/>
          </a:xfrm>
          <a:custGeom>
            <a:rect b="b" l="l" r="r" t="t"/>
            <a:pathLst>
              <a:path extrusionOk="0" h="1365" w="2116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rgbClr val="2D909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5674005" y="4169513"/>
            <a:ext cx="1836204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2" name="Google Shape;502;p42"/>
          <p:cNvSpPr/>
          <p:nvPr/>
        </p:nvSpPr>
        <p:spPr>
          <a:xfrm>
            <a:off x="6094322" y="1513602"/>
            <a:ext cx="1958383" cy="7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M18W7283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李宇軒</a:t>
            </a:r>
            <a:endParaRPr b="1" sz="12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lt1"/>
                </a:solidFill>
                <a:latin typeface="MS Mincho"/>
                <a:ea typeface="MS Mincho"/>
                <a:cs typeface="MS Mincho"/>
                <a:sym typeface="MS Mincho"/>
              </a:rPr>
              <a:t>リーダー</a:t>
            </a:r>
            <a:endParaRPr b="1" sz="1200">
              <a:solidFill>
                <a:schemeClr val="lt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43"/>
          <p:cNvGrpSpPr/>
          <p:nvPr/>
        </p:nvGrpSpPr>
        <p:grpSpPr>
          <a:xfrm>
            <a:off x="1163669" y="1429558"/>
            <a:ext cx="3442062" cy="2091816"/>
            <a:chOff x="1529333" y="1478178"/>
            <a:chExt cx="4589416" cy="2789088"/>
          </a:xfrm>
        </p:grpSpPr>
        <p:sp>
          <p:nvSpPr>
            <p:cNvPr id="511" name="Google Shape;511;p43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03</a:t>
              </a:r>
              <a:endParaRPr sz="10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THREE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236723" y="3463188"/>
              <a:ext cx="3390900" cy="398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rgbClr val="ACB5B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課題を解決タイムライン</a:t>
              </a:r>
              <a:endParaRPr b="1" sz="1500">
                <a:solidFill>
                  <a:srgbClr val="ACB5B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529333" y="3918016"/>
              <a:ext cx="4589416" cy="34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43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3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44"/>
          <p:cNvGrpSpPr/>
          <p:nvPr/>
        </p:nvGrpSpPr>
        <p:grpSpPr>
          <a:xfrm>
            <a:off x="4148242" y="1323706"/>
            <a:ext cx="3848045" cy="545325"/>
            <a:chOff x="5589201" y="1676255"/>
            <a:chExt cx="5085889" cy="896714"/>
          </a:xfrm>
        </p:grpSpPr>
        <p:sp>
          <p:nvSpPr>
            <p:cNvPr id="529" name="Google Shape;529;p44"/>
            <p:cNvSpPr/>
            <p:nvPr/>
          </p:nvSpPr>
          <p:spPr>
            <a:xfrm flipH="1" rot="-5400000">
              <a:off x="6320207" y="945249"/>
              <a:ext cx="896711" cy="235872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8CD4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 flipH="1" rot="-5400000">
              <a:off x="8461946" y="359825"/>
              <a:ext cx="896713" cy="35295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8CD4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44"/>
          <p:cNvGrpSpPr/>
          <p:nvPr/>
        </p:nvGrpSpPr>
        <p:grpSpPr>
          <a:xfrm>
            <a:off x="3347139" y="1865191"/>
            <a:ext cx="4649151" cy="551785"/>
            <a:chOff x="4530397" y="2566653"/>
            <a:chExt cx="6144694" cy="907334"/>
          </a:xfrm>
        </p:grpSpPr>
        <p:sp>
          <p:nvSpPr>
            <p:cNvPr id="532" name="Google Shape;532;p44"/>
            <p:cNvSpPr/>
            <p:nvPr/>
          </p:nvSpPr>
          <p:spPr>
            <a:xfrm flipH="1" rot="-5400000">
              <a:off x="8218823" y="1017719"/>
              <a:ext cx="907334" cy="400520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4"/>
            <p:cNvSpPr/>
            <p:nvPr/>
          </p:nvSpPr>
          <p:spPr>
            <a:xfrm flipH="1" rot="-5400000">
              <a:off x="5785493" y="1311557"/>
              <a:ext cx="907334" cy="341752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44"/>
          <p:cNvGrpSpPr/>
          <p:nvPr/>
        </p:nvGrpSpPr>
        <p:grpSpPr>
          <a:xfrm>
            <a:off x="3958154" y="2416801"/>
            <a:ext cx="4038137" cy="544404"/>
            <a:chOff x="5337964" y="3473700"/>
            <a:chExt cx="5337131" cy="895198"/>
          </a:xfrm>
        </p:grpSpPr>
        <p:sp>
          <p:nvSpPr>
            <p:cNvPr id="535" name="Google Shape;535;p44"/>
            <p:cNvSpPr/>
            <p:nvPr/>
          </p:nvSpPr>
          <p:spPr>
            <a:xfrm flipH="1" rot="-5400000">
              <a:off x="8126500" y="1820304"/>
              <a:ext cx="895196" cy="420199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 flipH="1" rot="-5400000">
              <a:off x="6194477" y="2617187"/>
              <a:ext cx="895196" cy="260822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44"/>
          <p:cNvGrpSpPr/>
          <p:nvPr/>
        </p:nvGrpSpPr>
        <p:grpSpPr>
          <a:xfrm>
            <a:off x="2831469" y="2961467"/>
            <a:ext cx="5163867" cy="555475"/>
            <a:chOff x="3850105" y="4364630"/>
            <a:chExt cx="6824987" cy="913403"/>
          </a:xfrm>
        </p:grpSpPr>
        <p:sp>
          <p:nvSpPr>
            <p:cNvPr id="538" name="Google Shape;538;p44"/>
            <p:cNvSpPr/>
            <p:nvPr/>
          </p:nvSpPr>
          <p:spPr>
            <a:xfrm flipH="1" rot="-5400000">
              <a:off x="7724269" y="2327210"/>
              <a:ext cx="913403" cy="498824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288E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 flipH="1" rot="-5400000">
              <a:off x="5442980" y="2771756"/>
              <a:ext cx="913403" cy="409915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288E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44"/>
          <p:cNvGrpSpPr/>
          <p:nvPr/>
        </p:nvGrpSpPr>
        <p:grpSpPr>
          <a:xfrm>
            <a:off x="4432396" y="3512240"/>
            <a:ext cx="3563894" cy="553304"/>
            <a:chOff x="5964762" y="5275000"/>
            <a:chExt cx="4710334" cy="909832"/>
          </a:xfrm>
        </p:grpSpPr>
        <p:sp>
          <p:nvSpPr>
            <p:cNvPr id="541" name="Google Shape;541;p44"/>
            <p:cNvSpPr/>
            <p:nvPr/>
          </p:nvSpPr>
          <p:spPr>
            <a:xfrm flipH="1" rot="-5400000">
              <a:off x="8174585" y="3677274"/>
              <a:ext cx="902784" cy="409823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 flipH="1" rot="-5400000">
              <a:off x="6504034" y="4742777"/>
              <a:ext cx="902784" cy="198132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44"/>
          <p:cNvSpPr/>
          <p:nvPr/>
        </p:nvSpPr>
        <p:spPr>
          <a:xfrm flipH="1" rot="-5400000">
            <a:off x="8546894" y="1032794"/>
            <a:ext cx="701265" cy="492944"/>
          </a:xfrm>
          <a:prstGeom prst="rect">
            <a:avLst/>
          </a:prstGeom>
          <a:solidFill>
            <a:srgbClr val="8CD4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4"/>
          <p:cNvSpPr/>
          <p:nvPr/>
        </p:nvSpPr>
        <p:spPr>
          <a:xfrm flipH="1" rot="-5400000">
            <a:off x="8546894" y="1734059"/>
            <a:ext cx="701265" cy="492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4"/>
          <p:cNvSpPr/>
          <p:nvPr/>
        </p:nvSpPr>
        <p:spPr>
          <a:xfrm flipH="1" rot="-5400000">
            <a:off x="8546896" y="2435323"/>
            <a:ext cx="701265" cy="4929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4"/>
          <p:cNvSpPr/>
          <p:nvPr/>
        </p:nvSpPr>
        <p:spPr>
          <a:xfrm flipH="1" rot="-5400000">
            <a:off x="8546894" y="3136588"/>
            <a:ext cx="701265" cy="492944"/>
          </a:xfrm>
          <a:prstGeom prst="rect">
            <a:avLst/>
          </a:prstGeom>
          <a:solidFill>
            <a:srgbClr val="288E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/>
          <p:nvPr/>
        </p:nvSpPr>
        <p:spPr>
          <a:xfrm flipH="1" rot="-5400000">
            <a:off x="8546891" y="3837854"/>
            <a:ext cx="701265" cy="4929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4"/>
          <p:cNvSpPr/>
          <p:nvPr/>
        </p:nvSpPr>
        <p:spPr>
          <a:xfrm flipH="1" rot="-5400000">
            <a:off x="7854451" y="1075281"/>
            <a:ext cx="938402" cy="661201"/>
          </a:xfrm>
          <a:custGeom>
            <a:rect b="b" l="l" r="r" t="t"/>
            <a:pathLst>
              <a:path extrusionOk="0" h="21600" w="21600">
                <a:moveTo>
                  <a:pt x="16148" y="21600"/>
                </a:moveTo>
                <a:lnTo>
                  <a:pt x="0" y="21600"/>
                </a:lnTo>
                <a:lnTo>
                  <a:pt x="9018" y="0"/>
                </a:lnTo>
                <a:lnTo>
                  <a:pt x="21600" y="0"/>
                </a:lnTo>
                <a:close/>
                <a:moveTo>
                  <a:pt x="16148" y="21600"/>
                </a:moveTo>
              </a:path>
            </a:pathLst>
          </a:custGeom>
          <a:solidFill>
            <a:srgbClr val="8CD4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4"/>
          <p:cNvSpPr/>
          <p:nvPr/>
        </p:nvSpPr>
        <p:spPr>
          <a:xfrm flipH="1" rot="-5400000">
            <a:off x="7929191" y="1696005"/>
            <a:ext cx="788923" cy="661201"/>
          </a:xfrm>
          <a:custGeom>
            <a:rect b="b" l="l" r="r" t="t"/>
            <a:pathLst>
              <a:path extrusionOk="0" h="21600" w="21600">
                <a:moveTo>
                  <a:pt x="19228" y="21600"/>
                </a:moveTo>
                <a:lnTo>
                  <a:pt x="0" y="21600"/>
                </a:lnTo>
                <a:lnTo>
                  <a:pt x="6493" y="0"/>
                </a:lnTo>
                <a:lnTo>
                  <a:pt x="21600" y="0"/>
                </a:lnTo>
                <a:close/>
                <a:moveTo>
                  <a:pt x="19228" y="21600"/>
                </a:moveTo>
              </a:path>
            </a:pathLst>
          </a:custGeom>
          <a:solidFill>
            <a:srgbClr val="00658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4"/>
          <p:cNvSpPr/>
          <p:nvPr/>
        </p:nvSpPr>
        <p:spPr>
          <a:xfrm flipH="1" rot="-5400000">
            <a:off x="7973021" y="2351195"/>
            <a:ext cx="701265" cy="6612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2665" y="0"/>
                </a:lnTo>
                <a:lnTo>
                  <a:pt x="19356" y="0"/>
                </a:lnTo>
                <a:close/>
                <a:moveTo>
                  <a:pt x="21600" y="21600"/>
                </a:moveTo>
              </a:path>
            </a:pathLst>
          </a:custGeom>
          <a:solidFill>
            <a:srgbClr val="137B8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4"/>
          <p:cNvSpPr/>
          <p:nvPr/>
        </p:nvSpPr>
        <p:spPr>
          <a:xfrm flipH="1" rot="-5400000">
            <a:off x="7936572" y="3015088"/>
            <a:ext cx="774159" cy="661202"/>
          </a:xfrm>
          <a:custGeom>
            <a:rect b="b" l="l" r="r" t="t"/>
            <a:pathLst>
              <a:path extrusionOk="0" h="21600" w="21600">
                <a:moveTo>
                  <a:pt x="2023" y="21600"/>
                </a:moveTo>
                <a:lnTo>
                  <a:pt x="21600" y="21600"/>
                </a:lnTo>
                <a:lnTo>
                  <a:pt x="15509" y="0"/>
                </a:lnTo>
                <a:lnTo>
                  <a:pt x="0" y="0"/>
                </a:lnTo>
                <a:close/>
                <a:moveTo>
                  <a:pt x="2023" y="21600"/>
                </a:moveTo>
              </a:path>
            </a:pathLst>
          </a:custGeom>
          <a:solidFill>
            <a:srgbClr val="288E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4"/>
          <p:cNvSpPr/>
          <p:nvPr/>
        </p:nvSpPr>
        <p:spPr>
          <a:xfrm flipH="1" rot="-5400000">
            <a:off x="7863678" y="3641614"/>
            <a:ext cx="919948" cy="661201"/>
          </a:xfrm>
          <a:custGeom>
            <a:rect b="b" l="l" r="r" t="t"/>
            <a:pathLst>
              <a:path extrusionOk="0" h="21600" w="21600">
                <a:moveTo>
                  <a:pt x="5125" y="21600"/>
                </a:moveTo>
                <a:lnTo>
                  <a:pt x="21600" y="21600"/>
                </a:lnTo>
                <a:lnTo>
                  <a:pt x="12837" y="0"/>
                </a:lnTo>
                <a:lnTo>
                  <a:pt x="0" y="0"/>
                </a:lnTo>
                <a:close/>
                <a:moveTo>
                  <a:pt x="5125" y="21600"/>
                </a:moveTo>
              </a:path>
            </a:pathLst>
          </a:custGeom>
          <a:solidFill>
            <a:srgbClr val="2D909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3707618" y="1941650"/>
            <a:ext cx="1521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19.12.20</a:t>
            </a:r>
            <a:endParaRPr sz="1100"/>
          </a:p>
        </p:txBody>
      </p:sp>
      <p:sp>
        <p:nvSpPr>
          <p:cNvPr id="554" name="Google Shape;554;p44"/>
          <p:cNvSpPr/>
          <p:nvPr/>
        </p:nvSpPr>
        <p:spPr>
          <a:xfrm>
            <a:off x="4747736" y="3584734"/>
            <a:ext cx="816769" cy="392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3147988" y="3025900"/>
            <a:ext cx="1922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20.01.12</a:t>
            </a:r>
            <a:endParaRPr sz="1100"/>
          </a:p>
        </p:txBody>
      </p:sp>
      <p:sp>
        <p:nvSpPr>
          <p:cNvPr id="556" name="Google Shape;556;p44"/>
          <p:cNvSpPr/>
          <p:nvPr/>
        </p:nvSpPr>
        <p:spPr>
          <a:xfrm>
            <a:off x="4415150" y="1372425"/>
            <a:ext cx="139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19.12.15</a:t>
            </a:r>
            <a:endParaRPr sz="1100"/>
          </a:p>
        </p:txBody>
      </p:sp>
      <p:sp>
        <p:nvSpPr>
          <p:cNvPr id="557" name="Google Shape;557;p44"/>
          <p:cNvSpPr/>
          <p:nvPr/>
        </p:nvSpPr>
        <p:spPr>
          <a:xfrm>
            <a:off x="4371625" y="2484450"/>
            <a:ext cx="1640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20.01.04</a:t>
            </a:r>
            <a:endParaRPr sz="1100"/>
          </a:p>
        </p:txBody>
      </p:sp>
      <p:sp>
        <p:nvSpPr>
          <p:cNvPr id="558" name="Google Shape;558;p44"/>
          <p:cNvSpPr/>
          <p:nvPr/>
        </p:nvSpPr>
        <p:spPr>
          <a:xfrm>
            <a:off x="7625722" y="1541211"/>
            <a:ext cx="197147" cy="139934"/>
          </a:xfrm>
          <a:custGeom>
            <a:rect b="b" l="l" r="r" t="t"/>
            <a:pathLst>
              <a:path extrusionOk="0" h="21485" w="21432">
                <a:moveTo>
                  <a:pt x="249" y="13206"/>
                </a:moveTo>
                <a:cubicBezTo>
                  <a:pt x="-84" y="12751"/>
                  <a:pt x="-83" y="12007"/>
                  <a:pt x="250" y="11553"/>
                </a:cubicBezTo>
                <a:lnTo>
                  <a:pt x="2393" y="8634"/>
                </a:lnTo>
                <a:cubicBezTo>
                  <a:pt x="2726" y="8180"/>
                  <a:pt x="3272" y="8180"/>
                  <a:pt x="3606" y="8633"/>
                </a:cubicBezTo>
                <a:lnTo>
                  <a:pt x="7086" y="13362"/>
                </a:lnTo>
                <a:cubicBezTo>
                  <a:pt x="7420" y="13816"/>
                  <a:pt x="7965" y="13815"/>
                  <a:pt x="8298" y="13361"/>
                </a:cubicBezTo>
                <a:lnTo>
                  <a:pt x="17834" y="342"/>
                </a:lnTo>
                <a:cubicBezTo>
                  <a:pt x="18167" y="-113"/>
                  <a:pt x="18713" y="-115"/>
                  <a:pt x="19048" y="338"/>
                </a:cubicBezTo>
                <a:lnTo>
                  <a:pt x="21180" y="3221"/>
                </a:lnTo>
                <a:cubicBezTo>
                  <a:pt x="21515" y="3674"/>
                  <a:pt x="21516" y="4416"/>
                  <a:pt x="21183" y="4870"/>
                </a:cubicBezTo>
                <a:lnTo>
                  <a:pt x="9618" y="20658"/>
                </a:lnTo>
                <a:cubicBezTo>
                  <a:pt x="9285" y="21113"/>
                  <a:pt x="8627" y="21485"/>
                  <a:pt x="8156" y="21485"/>
                </a:cubicBezTo>
                <a:lnTo>
                  <a:pt x="7157" y="21485"/>
                </a:lnTo>
                <a:cubicBezTo>
                  <a:pt x="6685" y="21485"/>
                  <a:pt x="6027" y="21112"/>
                  <a:pt x="5694" y="20658"/>
                </a:cubicBezTo>
                <a:lnTo>
                  <a:pt x="249" y="13206"/>
                </a:lnTo>
                <a:close/>
                <a:moveTo>
                  <a:pt x="249" y="13206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7611313" y="3719259"/>
            <a:ext cx="198616" cy="132867"/>
          </a:xfrm>
          <a:custGeom>
            <a:rect b="b" l="l" r="r" t="t"/>
            <a:pathLst>
              <a:path extrusionOk="0" h="21600" w="21600">
                <a:moveTo>
                  <a:pt x="19021" y="9697"/>
                </a:moveTo>
                <a:cubicBezTo>
                  <a:pt x="19027" y="9566"/>
                  <a:pt x="19033" y="9430"/>
                  <a:pt x="19033" y="9288"/>
                </a:cubicBezTo>
                <a:cubicBezTo>
                  <a:pt x="19033" y="4159"/>
                  <a:pt x="16130" y="2"/>
                  <a:pt x="12549" y="0"/>
                </a:cubicBezTo>
                <a:cubicBezTo>
                  <a:pt x="10029" y="2"/>
                  <a:pt x="7851" y="2063"/>
                  <a:pt x="6777" y="5069"/>
                </a:cubicBezTo>
                <a:cubicBezTo>
                  <a:pt x="6284" y="4584"/>
                  <a:pt x="5687" y="4296"/>
                  <a:pt x="5045" y="4296"/>
                </a:cubicBezTo>
                <a:cubicBezTo>
                  <a:pt x="3348" y="4297"/>
                  <a:pt x="1973" y="6266"/>
                  <a:pt x="1973" y="8696"/>
                </a:cubicBezTo>
                <a:cubicBezTo>
                  <a:pt x="1973" y="9094"/>
                  <a:pt x="2010" y="9479"/>
                  <a:pt x="2079" y="9847"/>
                </a:cubicBezTo>
                <a:cubicBezTo>
                  <a:pt x="832" y="10972"/>
                  <a:pt x="0" y="12957"/>
                  <a:pt x="0" y="15225"/>
                </a:cubicBezTo>
                <a:cubicBezTo>
                  <a:pt x="0" y="18634"/>
                  <a:pt x="1874" y="21411"/>
                  <a:pt x="4226" y="21572"/>
                </a:cubicBezTo>
                <a:lnTo>
                  <a:pt x="4226" y="21583"/>
                </a:lnTo>
                <a:lnTo>
                  <a:pt x="4424" y="21583"/>
                </a:lnTo>
                <a:cubicBezTo>
                  <a:pt x="4424" y="21582"/>
                  <a:pt x="4424" y="21583"/>
                  <a:pt x="4441" y="21584"/>
                </a:cubicBezTo>
                <a:cubicBezTo>
                  <a:pt x="4458" y="21583"/>
                  <a:pt x="4458" y="21582"/>
                  <a:pt x="4458" y="21583"/>
                </a:cubicBezTo>
                <a:lnTo>
                  <a:pt x="17028" y="21583"/>
                </a:lnTo>
                <a:cubicBezTo>
                  <a:pt x="17091" y="21588"/>
                  <a:pt x="17169" y="21600"/>
                  <a:pt x="17256" y="21600"/>
                </a:cubicBezTo>
                <a:cubicBezTo>
                  <a:pt x="19655" y="21600"/>
                  <a:pt x="21599" y="18815"/>
                  <a:pt x="21600" y="15380"/>
                </a:cubicBezTo>
                <a:cubicBezTo>
                  <a:pt x="21599" y="12845"/>
                  <a:pt x="20540" y="10665"/>
                  <a:pt x="19021" y="9697"/>
                </a:cubicBezTo>
                <a:close/>
                <a:moveTo>
                  <a:pt x="17256" y="19481"/>
                </a:moveTo>
                <a:cubicBezTo>
                  <a:pt x="17241" y="19481"/>
                  <a:pt x="17218" y="19478"/>
                  <a:pt x="17190" y="19475"/>
                </a:cubicBezTo>
                <a:lnTo>
                  <a:pt x="17097" y="19466"/>
                </a:lnTo>
                <a:lnTo>
                  <a:pt x="17066" y="19464"/>
                </a:lnTo>
                <a:lnTo>
                  <a:pt x="17027" y="19464"/>
                </a:lnTo>
                <a:lnTo>
                  <a:pt x="4458" y="19464"/>
                </a:lnTo>
                <a:lnTo>
                  <a:pt x="4424" y="19464"/>
                </a:lnTo>
                <a:lnTo>
                  <a:pt x="4395" y="19464"/>
                </a:lnTo>
                <a:lnTo>
                  <a:pt x="4395" y="19460"/>
                </a:lnTo>
                <a:cubicBezTo>
                  <a:pt x="2788" y="19426"/>
                  <a:pt x="1479" y="17521"/>
                  <a:pt x="1479" y="15224"/>
                </a:cubicBezTo>
                <a:cubicBezTo>
                  <a:pt x="1479" y="13716"/>
                  <a:pt x="2021" y="12359"/>
                  <a:pt x="2933" y="11580"/>
                </a:cubicBezTo>
                <a:lnTo>
                  <a:pt x="3837" y="10811"/>
                </a:lnTo>
                <a:lnTo>
                  <a:pt x="3524" y="9374"/>
                </a:lnTo>
                <a:cubicBezTo>
                  <a:pt x="3475" y="9156"/>
                  <a:pt x="3452" y="8927"/>
                  <a:pt x="3452" y="8695"/>
                </a:cubicBezTo>
                <a:cubicBezTo>
                  <a:pt x="3454" y="7438"/>
                  <a:pt x="4166" y="6417"/>
                  <a:pt x="5045" y="6415"/>
                </a:cubicBezTo>
                <a:cubicBezTo>
                  <a:pt x="5399" y="6415"/>
                  <a:pt x="5732" y="6578"/>
                  <a:pt x="6016" y="6894"/>
                </a:cubicBezTo>
                <a:lnTo>
                  <a:pt x="7321" y="8343"/>
                </a:lnTo>
                <a:lnTo>
                  <a:pt x="8033" y="6208"/>
                </a:lnTo>
                <a:cubicBezTo>
                  <a:pt x="8861" y="3726"/>
                  <a:pt x="10635" y="2118"/>
                  <a:pt x="12548" y="2119"/>
                </a:cubicBezTo>
                <a:cubicBezTo>
                  <a:pt x="15308" y="2127"/>
                  <a:pt x="17549" y="5335"/>
                  <a:pt x="17555" y="9288"/>
                </a:cubicBezTo>
                <a:cubicBezTo>
                  <a:pt x="17555" y="9373"/>
                  <a:pt x="17549" y="9463"/>
                  <a:pt x="17545" y="9561"/>
                </a:cubicBezTo>
                <a:lnTo>
                  <a:pt x="17538" y="9719"/>
                </a:lnTo>
                <a:lnTo>
                  <a:pt x="17482" y="11071"/>
                </a:lnTo>
                <a:lnTo>
                  <a:pt x="18355" y="11592"/>
                </a:lnTo>
                <a:cubicBezTo>
                  <a:pt x="19428" y="12231"/>
                  <a:pt x="20120" y="13716"/>
                  <a:pt x="20121" y="15380"/>
                </a:cubicBezTo>
                <a:cubicBezTo>
                  <a:pt x="20117" y="17640"/>
                  <a:pt x="18835" y="19477"/>
                  <a:pt x="17256" y="19481"/>
                </a:cubicBezTo>
                <a:close/>
                <a:moveTo>
                  <a:pt x="17256" y="19481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4"/>
          <p:cNvGrpSpPr/>
          <p:nvPr/>
        </p:nvGrpSpPr>
        <p:grpSpPr>
          <a:xfrm>
            <a:off x="7623340" y="2622743"/>
            <a:ext cx="200088" cy="175271"/>
            <a:chOff x="0" y="0"/>
            <a:chExt cx="582" cy="533"/>
          </a:xfrm>
        </p:grpSpPr>
        <p:sp>
          <p:nvSpPr>
            <p:cNvPr id="561" name="Google Shape;561;p44"/>
            <p:cNvSpPr/>
            <p:nvPr/>
          </p:nvSpPr>
          <p:spPr>
            <a:xfrm>
              <a:off x="0" y="0"/>
              <a:ext cx="386" cy="533"/>
            </a:xfrm>
            <a:custGeom>
              <a:rect b="b" l="l" r="r" t="t"/>
              <a:pathLst>
                <a:path extrusionOk="0" h="21600" w="21600">
                  <a:moveTo>
                    <a:pt x="19117" y="19801"/>
                  </a:moveTo>
                  <a:lnTo>
                    <a:pt x="2483" y="19801"/>
                  </a:lnTo>
                  <a:lnTo>
                    <a:pt x="2483" y="6326"/>
                  </a:lnTo>
                  <a:lnTo>
                    <a:pt x="8722" y="6326"/>
                  </a:lnTo>
                  <a:lnTo>
                    <a:pt x="8722" y="1800"/>
                  </a:lnTo>
                  <a:lnTo>
                    <a:pt x="19117" y="1800"/>
                  </a:lnTo>
                  <a:lnTo>
                    <a:pt x="19117" y="3686"/>
                  </a:lnTo>
                  <a:lnTo>
                    <a:pt x="21418" y="2019"/>
                  </a:lnTo>
                  <a:lnTo>
                    <a:pt x="21600" y="1887"/>
                  </a:lnTo>
                  <a:lnTo>
                    <a:pt x="21600" y="0"/>
                  </a:lnTo>
                  <a:lnTo>
                    <a:pt x="6239" y="0"/>
                  </a:lnTo>
                  <a:lnTo>
                    <a:pt x="6239" y="14"/>
                  </a:lnTo>
                  <a:lnTo>
                    <a:pt x="0" y="45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533"/>
                  </a:lnTo>
                  <a:lnTo>
                    <a:pt x="19117" y="15332"/>
                  </a:lnTo>
                  <a:lnTo>
                    <a:pt x="19117" y="19801"/>
                  </a:lnTo>
                  <a:close/>
                  <a:moveTo>
                    <a:pt x="19117" y="198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36" y="80"/>
              <a:ext cx="362" cy="362"/>
            </a:xfrm>
            <a:custGeom>
              <a:rect b="b" l="l" r="r" t="t"/>
              <a:pathLst>
                <a:path extrusionOk="0" h="21600" w="21600">
                  <a:moveTo>
                    <a:pt x="2322" y="14460"/>
                  </a:moveTo>
                  <a:lnTo>
                    <a:pt x="2320" y="14460"/>
                  </a:lnTo>
                  <a:lnTo>
                    <a:pt x="2320" y="14462"/>
                  </a:lnTo>
                  <a:lnTo>
                    <a:pt x="2319" y="14462"/>
                  </a:lnTo>
                  <a:lnTo>
                    <a:pt x="2320" y="14462"/>
                  </a:lnTo>
                  <a:lnTo>
                    <a:pt x="0" y="21600"/>
                  </a:lnTo>
                  <a:lnTo>
                    <a:pt x="7138" y="19281"/>
                  </a:lnTo>
                  <a:lnTo>
                    <a:pt x="7139" y="19281"/>
                  </a:lnTo>
                  <a:lnTo>
                    <a:pt x="7140" y="19280"/>
                  </a:lnTo>
                  <a:lnTo>
                    <a:pt x="7140" y="19279"/>
                  </a:lnTo>
                  <a:lnTo>
                    <a:pt x="21600" y="4819"/>
                  </a:lnTo>
                  <a:lnTo>
                    <a:pt x="16781" y="0"/>
                  </a:lnTo>
                  <a:lnTo>
                    <a:pt x="2322" y="14460"/>
                  </a:lnTo>
                  <a:close/>
                  <a:moveTo>
                    <a:pt x="16793" y="2489"/>
                  </a:moveTo>
                  <a:lnTo>
                    <a:pt x="17588" y="3282"/>
                  </a:lnTo>
                  <a:lnTo>
                    <a:pt x="5634" y="15236"/>
                  </a:lnTo>
                  <a:lnTo>
                    <a:pt x="4840" y="14442"/>
                  </a:lnTo>
                  <a:lnTo>
                    <a:pt x="16793" y="2489"/>
                  </a:lnTo>
                  <a:close/>
                  <a:moveTo>
                    <a:pt x="16793" y="248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448" y="0"/>
              <a:ext cx="134" cy="134"/>
            </a:xfrm>
            <a:custGeom>
              <a:rect b="b" l="l" r="r" t="t"/>
              <a:pathLst>
                <a:path extrusionOk="0" h="21600" w="21600">
                  <a:moveTo>
                    <a:pt x="0" y="8577"/>
                  </a:moveTo>
                  <a:lnTo>
                    <a:pt x="8575" y="0"/>
                  </a:lnTo>
                  <a:lnTo>
                    <a:pt x="21600" y="13023"/>
                  </a:lnTo>
                  <a:lnTo>
                    <a:pt x="13025" y="21600"/>
                  </a:lnTo>
                  <a:lnTo>
                    <a:pt x="0" y="8577"/>
                  </a:lnTo>
                  <a:close/>
                  <a:moveTo>
                    <a:pt x="0" y="8577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44"/>
          <p:cNvGrpSpPr/>
          <p:nvPr/>
        </p:nvGrpSpPr>
        <p:grpSpPr>
          <a:xfrm>
            <a:off x="7614283" y="3141643"/>
            <a:ext cx="197146" cy="189406"/>
            <a:chOff x="0" y="0"/>
            <a:chExt cx="575" cy="575"/>
          </a:xfrm>
        </p:grpSpPr>
        <p:sp>
          <p:nvSpPr>
            <p:cNvPr id="565" name="Google Shape;565;p44"/>
            <p:cNvSpPr/>
            <p:nvPr/>
          </p:nvSpPr>
          <p:spPr>
            <a:xfrm>
              <a:off x="0" y="296"/>
              <a:ext cx="279" cy="279"/>
            </a:xfrm>
            <a:custGeom>
              <a:rect b="b" l="l" r="r" t="t"/>
              <a:pathLst>
                <a:path extrusionOk="0" h="21600" w="21600">
                  <a:moveTo>
                    <a:pt x="16948" y="3429"/>
                  </a:moveTo>
                  <a:lnTo>
                    <a:pt x="9450" y="10928"/>
                  </a:lnTo>
                  <a:lnTo>
                    <a:pt x="8117" y="9596"/>
                  </a:lnTo>
                  <a:lnTo>
                    <a:pt x="15616" y="2098"/>
                  </a:lnTo>
                  <a:lnTo>
                    <a:pt x="13520" y="0"/>
                  </a:lnTo>
                  <a:lnTo>
                    <a:pt x="3894" y="9626"/>
                  </a:lnTo>
                  <a:lnTo>
                    <a:pt x="3890" y="9626"/>
                  </a:lnTo>
                  <a:lnTo>
                    <a:pt x="3890" y="9630"/>
                  </a:lnTo>
                  <a:lnTo>
                    <a:pt x="3889" y="9630"/>
                  </a:lnTo>
                  <a:lnTo>
                    <a:pt x="3890" y="9630"/>
                  </a:lnTo>
                  <a:lnTo>
                    <a:pt x="0" y="21600"/>
                  </a:lnTo>
                  <a:lnTo>
                    <a:pt x="11971" y="17712"/>
                  </a:lnTo>
                  <a:lnTo>
                    <a:pt x="11972" y="17712"/>
                  </a:lnTo>
                  <a:lnTo>
                    <a:pt x="11975" y="17711"/>
                  </a:lnTo>
                  <a:lnTo>
                    <a:pt x="11975" y="17709"/>
                  </a:lnTo>
                  <a:lnTo>
                    <a:pt x="21600" y="8083"/>
                  </a:lnTo>
                  <a:lnTo>
                    <a:pt x="16948" y="3429"/>
                  </a:lnTo>
                  <a:close/>
                  <a:moveTo>
                    <a:pt x="16948" y="342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296" y="104"/>
              <a:ext cx="176" cy="176"/>
            </a:xfrm>
            <a:custGeom>
              <a:rect b="b" l="l" r="r" t="t"/>
              <a:pathLst>
                <a:path extrusionOk="0" h="21600" w="21600">
                  <a:moveTo>
                    <a:pt x="3324" y="12115"/>
                  </a:moveTo>
                  <a:lnTo>
                    <a:pt x="8825" y="6614"/>
                  </a:lnTo>
                  <a:lnTo>
                    <a:pt x="10935" y="8723"/>
                  </a:lnTo>
                  <a:lnTo>
                    <a:pt x="5434" y="14225"/>
                  </a:lnTo>
                  <a:lnTo>
                    <a:pt x="12808" y="21600"/>
                  </a:lnTo>
                  <a:lnTo>
                    <a:pt x="21600" y="12807"/>
                  </a:lnTo>
                  <a:lnTo>
                    <a:pt x="8790" y="0"/>
                  </a:lnTo>
                  <a:lnTo>
                    <a:pt x="0" y="8791"/>
                  </a:lnTo>
                  <a:lnTo>
                    <a:pt x="3324" y="12115"/>
                  </a:lnTo>
                  <a:close/>
                  <a:moveTo>
                    <a:pt x="3324" y="1211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400" y="0"/>
              <a:ext cx="173" cy="173"/>
            </a:xfrm>
            <a:custGeom>
              <a:rect b="b" l="l" r="r" t="t"/>
              <a:pathLst>
                <a:path extrusionOk="0" h="21600" w="21600">
                  <a:moveTo>
                    <a:pt x="0" y="8576"/>
                  </a:moveTo>
                  <a:lnTo>
                    <a:pt x="8573" y="0"/>
                  </a:lnTo>
                  <a:lnTo>
                    <a:pt x="21600" y="13024"/>
                  </a:lnTo>
                  <a:lnTo>
                    <a:pt x="13027" y="21600"/>
                  </a:lnTo>
                  <a:lnTo>
                    <a:pt x="0" y="8576"/>
                  </a:lnTo>
                  <a:close/>
                  <a:moveTo>
                    <a:pt x="0" y="857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0" y="0"/>
              <a:ext cx="575" cy="574"/>
            </a:xfrm>
            <a:custGeom>
              <a:rect b="b" l="l" r="r" t="t"/>
              <a:pathLst>
                <a:path extrusionOk="0" h="21600" w="21600">
                  <a:moveTo>
                    <a:pt x="16712" y="12177"/>
                  </a:moveTo>
                  <a:cubicBezTo>
                    <a:pt x="16247" y="12177"/>
                    <a:pt x="15748" y="12329"/>
                    <a:pt x="15257" y="12582"/>
                  </a:cubicBezTo>
                  <a:lnTo>
                    <a:pt x="9013" y="6331"/>
                  </a:lnTo>
                  <a:cubicBezTo>
                    <a:pt x="9263" y="5840"/>
                    <a:pt x="9413" y="5346"/>
                    <a:pt x="9413" y="4893"/>
                  </a:cubicBezTo>
                  <a:cubicBezTo>
                    <a:pt x="9413" y="2407"/>
                    <a:pt x="7052" y="0"/>
                    <a:pt x="4571" y="0"/>
                  </a:cubicBezTo>
                  <a:cubicBezTo>
                    <a:pt x="4555" y="0"/>
                    <a:pt x="4540" y="0"/>
                    <a:pt x="4525" y="0"/>
                  </a:cubicBezTo>
                  <a:cubicBezTo>
                    <a:pt x="4515" y="0"/>
                    <a:pt x="4233" y="287"/>
                    <a:pt x="4079" y="441"/>
                  </a:cubicBezTo>
                  <a:cubicBezTo>
                    <a:pt x="6081" y="2445"/>
                    <a:pt x="5916" y="2120"/>
                    <a:pt x="5916" y="3349"/>
                  </a:cubicBezTo>
                  <a:cubicBezTo>
                    <a:pt x="5916" y="4347"/>
                    <a:pt x="4320" y="5922"/>
                    <a:pt x="3346" y="5922"/>
                  </a:cubicBezTo>
                  <a:cubicBezTo>
                    <a:pt x="3132" y="5922"/>
                    <a:pt x="2966" y="5928"/>
                    <a:pt x="2828" y="5928"/>
                  </a:cubicBezTo>
                  <a:cubicBezTo>
                    <a:pt x="2150" y="5928"/>
                    <a:pt x="2140" y="5784"/>
                    <a:pt x="441" y="4083"/>
                  </a:cubicBezTo>
                  <a:cubicBezTo>
                    <a:pt x="282" y="4242"/>
                    <a:pt x="0" y="4520"/>
                    <a:pt x="0" y="4529"/>
                  </a:cubicBezTo>
                  <a:cubicBezTo>
                    <a:pt x="31" y="7031"/>
                    <a:pt x="2390" y="9422"/>
                    <a:pt x="4888" y="9422"/>
                  </a:cubicBezTo>
                  <a:cubicBezTo>
                    <a:pt x="5341" y="9422"/>
                    <a:pt x="5824" y="9278"/>
                    <a:pt x="6302" y="9038"/>
                  </a:cubicBezTo>
                  <a:lnTo>
                    <a:pt x="12567" y="15310"/>
                  </a:lnTo>
                  <a:cubicBezTo>
                    <a:pt x="12329" y="15787"/>
                    <a:pt x="12187" y="16267"/>
                    <a:pt x="12187" y="16706"/>
                  </a:cubicBezTo>
                  <a:cubicBezTo>
                    <a:pt x="12187" y="19193"/>
                    <a:pt x="14548" y="21600"/>
                    <a:pt x="17030" y="21600"/>
                  </a:cubicBezTo>
                  <a:cubicBezTo>
                    <a:pt x="17045" y="21600"/>
                    <a:pt x="17060" y="21600"/>
                    <a:pt x="17075" y="21600"/>
                  </a:cubicBezTo>
                  <a:cubicBezTo>
                    <a:pt x="17085" y="21600"/>
                    <a:pt x="17367" y="21313"/>
                    <a:pt x="17521" y="21159"/>
                  </a:cubicBezTo>
                  <a:cubicBezTo>
                    <a:pt x="15519" y="19155"/>
                    <a:pt x="15684" y="19480"/>
                    <a:pt x="15684" y="18251"/>
                  </a:cubicBezTo>
                  <a:cubicBezTo>
                    <a:pt x="15684" y="17253"/>
                    <a:pt x="17280" y="15678"/>
                    <a:pt x="18254" y="15678"/>
                  </a:cubicBezTo>
                  <a:cubicBezTo>
                    <a:pt x="18467" y="15678"/>
                    <a:pt x="18633" y="15672"/>
                    <a:pt x="18771" y="15672"/>
                  </a:cubicBezTo>
                  <a:cubicBezTo>
                    <a:pt x="19449" y="15672"/>
                    <a:pt x="19460" y="15816"/>
                    <a:pt x="21159" y="17517"/>
                  </a:cubicBezTo>
                  <a:cubicBezTo>
                    <a:pt x="21318" y="17358"/>
                    <a:pt x="21599" y="17080"/>
                    <a:pt x="21600" y="17071"/>
                  </a:cubicBezTo>
                  <a:cubicBezTo>
                    <a:pt x="21570" y="14569"/>
                    <a:pt x="19210" y="12177"/>
                    <a:pt x="16712" y="12177"/>
                  </a:cubicBezTo>
                  <a:close/>
                  <a:moveTo>
                    <a:pt x="16712" y="12177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44"/>
          <p:cNvGrpSpPr/>
          <p:nvPr/>
        </p:nvGrpSpPr>
        <p:grpSpPr>
          <a:xfrm>
            <a:off x="7623238" y="2041510"/>
            <a:ext cx="197147" cy="190818"/>
            <a:chOff x="0" y="0"/>
            <a:chExt cx="576" cy="576"/>
          </a:xfrm>
        </p:grpSpPr>
        <p:sp>
          <p:nvSpPr>
            <p:cNvPr id="570" name="Google Shape;570;p44"/>
            <p:cNvSpPr/>
            <p:nvPr/>
          </p:nvSpPr>
          <p:spPr>
            <a:xfrm>
              <a:off x="0" y="0"/>
              <a:ext cx="576" cy="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19800"/>
                  </a:moveTo>
                  <a:cubicBezTo>
                    <a:pt x="5837" y="19800"/>
                    <a:pt x="1800" y="15763"/>
                    <a:pt x="1800" y="10800"/>
                  </a:cubicBezTo>
                  <a:cubicBezTo>
                    <a:pt x="1800" y="5837"/>
                    <a:pt x="5837" y="1800"/>
                    <a:pt x="10800" y="1800"/>
                  </a:cubicBezTo>
                  <a:cubicBezTo>
                    <a:pt x="15763" y="1800"/>
                    <a:pt x="19800" y="5837"/>
                    <a:pt x="19800" y="10800"/>
                  </a:cubicBezTo>
                  <a:cubicBezTo>
                    <a:pt x="19800" y="15763"/>
                    <a:pt x="15763" y="19800"/>
                    <a:pt x="10800" y="19800"/>
                  </a:cubicBezTo>
                  <a:close/>
                  <a:moveTo>
                    <a:pt x="10800" y="19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60" y="344"/>
              <a:ext cx="75" cy="75"/>
            </a:xfrm>
            <a:custGeom>
              <a:rect b="b" l="l" r="r" t="t"/>
              <a:pathLst>
                <a:path extrusionOk="0" h="21600" w="21600">
                  <a:moveTo>
                    <a:pt x="13150" y="0"/>
                  </a:moveTo>
                  <a:lnTo>
                    <a:pt x="0" y="21600"/>
                  </a:lnTo>
                  <a:lnTo>
                    <a:pt x="21600" y="8456"/>
                  </a:lnTo>
                  <a:lnTo>
                    <a:pt x="19944" y="1652"/>
                  </a:lnTo>
                  <a:lnTo>
                    <a:pt x="13150" y="0"/>
                  </a:lnTo>
                  <a:close/>
                  <a:moveTo>
                    <a:pt x="1315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60" y="160"/>
              <a:ext cx="75" cy="75"/>
            </a:xfrm>
            <a:custGeom>
              <a:rect b="b" l="l" r="r" t="t"/>
              <a:pathLst>
                <a:path extrusionOk="0" h="21600" w="21600">
                  <a:moveTo>
                    <a:pt x="19946" y="19945"/>
                  </a:moveTo>
                  <a:lnTo>
                    <a:pt x="21600" y="13146"/>
                  </a:lnTo>
                  <a:lnTo>
                    <a:pt x="0" y="0"/>
                  </a:lnTo>
                  <a:lnTo>
                    <a:pt x="13149" y="21600"/>
                  </a:lnTo>
                  <a:lnTo>
                    <a:pt x="19946" y="19945"/>
                  </a:lnTo>
                  <a:close/>
                  <a:moveTo>
                    <a:pt x="19946" y="1994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344" y="344"/>
              <a:ext cx="75" cy="75"/>
            </a:xfrm>
            <a:custGeom>
              <a:rect b="b" l="l" r="r" t="t"/>
              <a:pathLst>
                <a:path extrusionOk="0" h="21600" w="21600">
                  <a:moveTo>
                    <a:pt x="1656" y="1653"/>
                  </a:moveTo>
                  <a:lnTo>
                    <a:pt x="0" y="8456"/>
                  </a:lnTo>
                  <a:lnTo>
                    <a:pt x="21600" y="21600"/>
                  </a:lnTo>
                  <a:lnTo>
                    <a:pt x="8447" y="0"/>
                  </a:lnTo>
                  <a:lnTo>
                    <a:pt x="1656" y="1653"/>
                  </a:lnTo>
                  <a:close/>
                  <a:moveTo>
                    <a:pt x="1656" y="165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44" y="160"/>
              <a:ext cx="75" cy="75"/>
            </a:xfrm>
            <a:custGeom>
              <a:rect b="b" l="l" r="r" t="t"/>
              <a:pathLst>
                <a:path extrusionOk="0" h="21600" w="21600">
                  <a:moveTo>
                    <a:pt x="8453" y="21600"/>
                  </a:moveTo>
                  <a:lnTo>
                    <a:pt x="21600" y="0"/>
                  </a:lnTo>
                  <a:lnTo>
                    <a:pt x="0" y="13149"/>
                  </a:lnTo>
                  <a:lnTo>
                    <a:pt x="1649" y="19943"/>
                  </a:lnTo>
                  <a:lnTo>
                    <a:pt x="8453" y="21600"/>
                  </a:lnTo>
                  <a:close/>
                  <a:moveTo>
                    <a:pt x="8453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72" y="71"/>
              <a:ext cx="435" cy="436"/>
            </a:xfrm>
            <a:custGeom>
              <a:rect b="b" l="l" r="r" t="t"/>
              <a:pathLst>
                <a:path extrusionOk="0" h="21600" w="21600">
                  <a:moveTo>
                    <a:pt x="12911" y="8688"/>
                  </a:moveTo>
                  <a:lnTo>
                    <a:pt x="10802" y="0"/>
                  </a:lnTo>
                  <a:lnTo>
                    <a:pt x="8686" y="8688"/>
                  </a:lnTo>
                  <a:lnTo>
                    <a:pt x="0" y="10800"/>
                  </a:lnTo>
                  <a:lnTo>
                    <a:pt x="8686" y="12912"/>
                  </a:lnTo>
                  <a:lnTo>
                    <a:pt x="10802" y="21600"/>
                  </a:lnTo>
                  <a:lnTo>
                    <a:pt x="12915" y="12912"/>
                  </a:lnTo>
                  <a:lnTo>
                    <a:pt x="21600" y="10800"/>
                  </a:lnTo>
                  <a:lnTo>
                    <a:pt x="12911" y="8688"/>
                  </a:lnTo>
                  <a:close/>
                  <a:moveTo>
                    <a:pt x="10800" y="11860"/>
                  </a:moveTo>
                  <a:cubicBezTo>
                    <a:pt x="10218" y="11860"/>
                    <a:pt x="9746" y="11388"/>
                    <a:pt x="9746" y="10807"/>
                  </a:cubicBezTo>
                  <a:cubicBezTo>
                    <a:pt x="9746" y="10224"/>
                    <a:pt x="10218" y="9752"/>
                    <a:pt x="10800" y="9752"/>
                  </a:cubicBezTo>
                  <a:cubicBezTo>
                    <a:pt x="11382" y="9752"/>
                    <a:pt x="11854" y="10224"/>
                    <a:pt x="11854" y="10807"/>
                  </a:cubicBezTo>
                  <a:cubicBezTo>
                    <a:pt x="11854" y="11388"/>
                    <a:pt x="11382" y="11860"/>
                    <a:pt x="10800" y="11860"/>
                  </a:cubicBezTo>
                  <a:close/>
                  <a:moveTo>
                    <a:pt x="10800" y="1186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44"/>
          <p:cNvSpPr txBox="1"/>
          <p:nvPr/>
        </p:nvSpPr>
        <p:spPr>
          <a:xfrm>
            <a:off x="2521543" y="360602"/>
            <a:ext cx="4240530" cy="398248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課題を解決タイムライン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7" name="Google Shape;577;p44"/>
          <p:cNvSpPr txBox="1"/>
          <p:nvPr/>
        </p:nvSpPr>
        <p:spPr>
          <a:xfrm>
            <a:off x="5730240" y="1457801"/>
            <a:ext cx="203644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アイデアを考え出す</a:t>
            </a:r>
            <a:endParaRPr sz="1100"/>
          </a:p>
        </p:txBody>
      </p:sp>
      <p:sp>
        <p:nvSpPr>
          <p:cNvPr id="578" name="Google Shape;578;p44"/>
          <p:cNvSpPr/>
          <p:nvPr/>
        </p:nvSpPr>
        <p:spPr>
          <a:xfrm>
            <a:off x="4631939" y="3584525"/>
            <a:ext cx="168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20572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20.01.22</a:t>
            </a:r>
            <a:endParaRPr sz="1100"/>
          </a:p>
        </p:txBody>
      </p:sp>
      <p:sp>
        <p:nvSpPr>
          <p:cNvPr id="579" name="Google Shape;579;p44"/>
          <p:cNvSpPr txBox="1"/>
          <p:nvPr/>
        </p:nvSpPr>
        <p:spPr>
          <a:xfrm>
            <a:off x="5325904" y="2029777"/>
            <a:ext cx="1922621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メンバーの役割確立</a:t>
            </a:r>
            <a:endParaRPr sz="1100"/>
          </a:p>
        </p:txBody>
      </p:sp>
      <p:sp>
        <p:nvSpPr>
          <p:cNvPr id="580" name="Google Shape;580;p44"/>
          <p:cNvSpPr txBox="1"/>
          <p:nvPr/>
        </p:nvSpPr>
        <p:spPr>
          <a:xfrm>
            <a:off x="5484971" y="2484596"/>
            <a:ext cx="2126456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コードのプローチャート作成</a:t>
            </a:r>
            <a:endParaRPr sz="1100"/>
          </a:p>
        </p:txBody>
      </p:sp>
      <p:sp>
        <p:nvSpPr>
          <p:cNvPr id="581" name="Google Shape;581;p44"/>
          <p:cNvSpPr txBox="1"/>
          <p:nvPr/>
        </p:nvSpPr>
        <p:spPr>
          <a:xfrm>
            <a:off x="5308283" y="3100864"/>
            <a:ext cx="2684621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コードの検査</a:t>
            </a:r>
            <a:endParaRPr sz="1100"/>
          </a:p>
        </p:txBody>
      </p:sp>
      <p:sp>
        <p:nvSpPr>
          <p:cNvPr id="582" name="Google Shape;582;p44"/>
          <p:cNvSpPr txBox="1"/>
          <p:nvPr/>
        </p:nvSpPr>
        <p:spPr>
          <a:xfrm>
            <a:off x="5808345" y="3577590"/>
            <a:ext cx="168402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意見に対して改善をする</a:t>
            </a:r>
            <a:endParaRPr sz="1100"/>
          </a:p>
        </p:txBody>
      </p:sp>
      <p:sp>
        <p:nvSpPr>
          <p:cNvPr id="583" name="Google Shape;583;p44"/>
          <p:cNvSpPr txBox="1"/>
          <p:nvPr/>
        </p:nvSpPr>
        <p:spPr>
          <a:xfrm>
            <a:off x="1343300" y="1323650"/>
            <a:ext cx="5934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皆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さ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ん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お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疲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れ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様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で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し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</a:rPr>
              <a:t>た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chemeClr val="accent4"/>
                </a:solidFill>
              </a:rPr>
              <a:t>！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/>
          <p:nvPr/>
        </p:nvSpPr>
        <p:spPr>
          <a:xfrm>
            <a:off x="4605254" y="-1674116"/>
            <a:ext cx="5903216" cy="5903216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-4740024" y="2597502"/>
            <a:ext cx="5903216" cy="5903216"/>
          </a:xfrm>
          <a:prstGeom prst="ellipse">
            <a:avLst/>
          </a:prstGeom>
          <a:gradFill>
            <a:gsLst>
              <a:gs pos="0">
                <a:srgbClr val="262626"/>
              </a:gs>
              <a:gs pos="75000">
                <a:srgbClr val="262626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45"/>
          <p:cNvGrpSpPr/>
          <p:nvPr/>
        </p:nvGrpSpPr>
        <p:grpSpPr>
          <a:xfrm>
            <a:off x="1491146" y="1424319"/>
            <a:ext cx="2514797" cy="1787953"/>
            <a:chOff x="1988195" y="1478178"/>
            <a:chExt cx="3353062" cy="2383938"/>
          </a:xfrm>
        </p:grpSpPr>
        <p:sp>
          <p:nvSpPr>
            <p:cNvPr id="592" name="Google Shape;592;p45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400">
                  <a:solidFill>
                    <a:schemeClr val="accent1"/>
                  </a:solidFill>
                  <a:latin typeface="Teko"/>
                  <a:ea typeface="Teko"/>
                  <a:cs typeface="Teko"/>
                  <a:sym typeface="Teko"/>
                </a:rPr>
                <a:t>04</a:t>
              </a:r>
              <a:endParaRPr sz="10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FOUR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rgbClr val="78787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コードのフローチャート</a:t>
              </a:r>
              <a:endParaRPr b="1" sz="1500">
                <a:solidFill>
                  <a:srgbClr val="78787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595" name="Google Shape;595;p45"/>
          <p:cNvSpPr/>
          <p:nvPr/>
        </p:nvSpPr>
        <p:spPr>
          <a:xfrm>
            <a:off x="6867525" y="4229101"/>
            <a:ext cx="311944" cy="311944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5"/>
          <p:cNvSpPr/>
          <p:nvPr/>
        </p:nvSpPr>
        <p:spPr>
          <a:xfrm>
            <a:off x="8610011" y="4104283"/>
            <a:ext cx="155972" cy="155972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6767207" y="4170461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7227103" y="4323161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-41570" y="3176298"/>
            <a:ext cx="83138" cy="83138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1163192" y="4768534"/>
            <a:ext cx="143093" cy="143093"/>
          </a:xfrm>
          <a:prstGeom prst="ellipse">
            <a:avLst/>
          </a:prstGeom>
          <a:gradFill>
            <a:gsLst>
              <a:gs pos="0">
                <a:schemeClr val="accent2"/>
              </a:gs>
              <a:gs pos="75000">
                <a:schemeClr val="accent2"/>
              </a:gs>
              <a:gs pos="100000">
                <a:srgbClr val="006580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1085206" y="5065513"/>
            <a:ext cx="155972" cy="155972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chemeClr val="accent3"/>
              </a:gs>
              <a:gs pos="100000">
                <a:srgbClr val="137B8E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4707010" y="-58639"/>
            <a:ext cx="117277" cy="117277"/>
          </a:xfrm>
          <a:prstGeom prst="ellipse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288EA4"/>
              </a:gs>
            </a:gsLst>
            <a:lin ang="2700000" scaled="0"/>
          </a:gradFill>
          <a:ln>
            <a:noFill/>
          </a:ln>
          <a:effectLst>
            <a:outerShdw blurRad="190500" rotWithShape="0" algn="tl" dir="2700000" dist="38100">
              <a:srgbClr val="000000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