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BB47E-CF01-4BBB-AE4D-A8513F7A2F5A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D0DE5-4D52-440C-A973-33DB7AE7C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972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66E6-B7C5-40B9-A4CB-E79406861891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BD4F-6705-436E-8859-95AE812D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78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66E6-B7C5-40B9-A4CB-E79406861891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BD4F-6705-436E-8859-95AE812D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6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66E6-B7C5-40B9-A4CB-E79406861891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BD4F-6705-436E-8859-95AE812D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05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66E6-B7C5-40B9-A4CB-E79406861891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BD4F-6705-436E-8859-95AE812D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05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66E6-B7C5-40B9-A4CB-E79406861891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BD4F-6705-436E-8859-95AE812D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23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66E6-B7C5-40B9-A4CB-E79406861891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BD4F-6705-436E-8859-95AE812D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83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66E6-B7C5-40B9-A4CB-E79406861891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BD4F-6705-436E-8859-95AE812D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54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66E6-B7C5-40B9-A4CB-E79406861891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BD4F-6705-436E-8859-95AE812D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57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66E6-B7C5-40B9-A4CB-E79406861891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BD4F-6705-436E-8859-95AE812D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75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66E6-B7C5-40B9-A4CB-E79406861891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BD4F-6705-436E-8859-95AE812D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009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66E6-B7C5-40B9-A4CB-E79406861891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BD4F-6705-436E-8859-95AE812D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0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066E6-B7C5-40B9-A4CB-E79406861891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DBD4F-6705-436E-8859-95AE812D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5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676609" y="1052736"/>
            <a:ext cx="5760640" cy="4248472"/>
            <a:chOff x="1475656" y="1926775"/>
            <a:chExt cx="6192688" cy="4454553"/>
          </a:xfrm>
        </p:grpSpPr>
        <p:sp>
          <p:nvSpPr>
            <p:cNvPr id="4" name="직사각형 3"/>
            <p:cNvSpPr/>
            <p:nvPr/>
          </p:nvSpPr>
          <p:spPr>
            <a:xfrm>
              <a:off x="1475656" y="1926775"/>
              <a:ext cx="6192688" cy="2304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좋아하는 노래 월드컵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907704" y="5805264"/>
              <a:ext cx="53285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BUSRIDERS</a:t>
              </a:r>
            </a:p>
            <a:p>
              <a:pPr algn="ctr"/>
              <a:r>
                <a:rPr lang="ko-KR" altLang="en-US" dirty="0" smtClean="0"/>
                <a:t>깃 주소</a:t>
              </a:r>
              <a:endParaRPr lang="en-US" altLang="ko-KR" dirty="0" smtClean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195736" y="4653136"/>
              <a:ext cx="2592288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콤보박스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몇 강 </a:t>
              </a:r>
              <a:r>
                <a:rPr lang="en-US" altLang="ko-KR" dirty="0" smtClean="0"/>
                <a:t>16 32 64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932040" y="4653136"/>
              <a:ext cx="1512168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시작</a:t>
              </a:r>
              <a:endParaRPr lang="ko-KR" altLang="en-US" dirty="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7504" y="1844824"/>
            <a:ext cx="1368152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668344" y="1926775"/>
            <a:ext cx="1368152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48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332656"/>
            <a:ext cx="3672408" cy="504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72000" y="332656"/>
            <a:ext cx="3888432" cy="504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5805264"/>
            <a:ext cx="78488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</a:t>
            </a:r>
            <a:r>
              <a:rPr lang="ko-KR" altLang="en-US" dirty="0"/>
              <a:t>고</a:t>
            </a:r>
          </a:p>
        </p:txBody>
      </p:sp>
    </p:spTree>
    <p:extLst>
      <p:ext uri="{BB962C8B-B14F-4D97-AF65-F5344CB8AC3E}">
        <p14:creationId xmlns:p14="http://schemas.microsoft.com/office/powerpoint/2010/main" val="296223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2193" y="2060848"/>
            <a:ext cx="8712968" cy="4608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노래 순위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66209" y="188640"/>
            <a:ext cx="8424936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</a:t>
            </a:r>
            <a:r>
              <a:rPr lang="ko-KR" altLang="en-US" dirty="0"/>
              <a:t>고</a:t>
            </a:r>
          </a:p>
        </p:txBody>
      </p:sp>
    </p:spTree>
    <p:extLst>
      <p:ext uri="{BB962C8B-B14F-4D97-AF65-F5344CB8AC3E}">
        <p14:creationId xmlns:p14="http://schemas.microsoft.com/office/powerpoint/2010/main" val="299742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17</Words>
  <Application>Microsoft Office PowerPoint</Application>
  <PresentationFormat>화면 슬라이드 쇼(4:3)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GeunWu Lee</dc:creator>
  <cp:lastModifiedBy>GeunWu Lee</cp:lastModifiedBy>
  <cp:revision>3</cp:revision>
  <dcterms:created xsi:type="dcterms:W3CDTF">2021-12-24T05:12:22Z</dcterms:created>
  <dcterms:modified xsi:type="dcterms:W3CDTF">2021-12-24T05:46:28Z</dcterms:modified>
</cp:coreProperties>
</file>