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2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7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9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2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5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2C82-A0E2-41CB-8103-F4C2CDE7E14E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347D-1D9F-42AE-806D-2F46F494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8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1235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홈페이지이미지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20272" y="24034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84784"/>
            <a:ext cx="8136904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229" y="404664"/>
            <a:ext cx="255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근나</a:t>
            </a:r>
            <a:r>
              <a:rPr lang="ko-KR" altLang="en-US" sz="4000" dirty="0" err="1"/>
              <a:t>와</a:t>
            </a:r>
            <a:endParaRPr lang="ko-KR" altLang="en-US" sz="4000" dirty="0"/>
          </a:p>
        </p:txBody>
      </p:sp>
      <p:sp>
        <p:nvSpPr>
          <p:cNvPr id="21" name="직사각형 20"/>
          <p:cNvSpPr/>
          <p:nvPr/>
        </p:nvSpPr>
        <p:spPr>
          <a:xfrm>
            <a:off x="2658114" y="2960948"/>
            <a:ext cx="424847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로그인을</a:t>
            </a:r>
            <a:r>
              <a:rPr lang="ko-KR" altLang="en-US" dirty="0" smtClean="0"/>
              <a:t> 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7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1235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홈페이지이미지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20272" y="24034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8344" y="1484784"/>
            <a:ext cx="8134096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148478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cpu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98884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249289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99695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vga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344" y="350100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8344" y="400506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키보드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8344" y="450912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케이스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501317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22229" y="404664"/>
            <a:ext cx="255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근나</a:t>
            </a:r>
            <a:r>
              <a:rPr lang="ko-KR" altLang="en-US" sz="4000" dirty="0" err="1"/>
              <a:t>와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1547664" y="1736812"/>
            <a:ext cx="684076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불러온 데이터들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528784"/>
            <a:ext cx="684076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불러온 데이터들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3308340"/>
            <a:ext cx="684076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불러온 데이터들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47664" y="4094980"/>
            <a:ext cx="684076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불러온 데이터들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4887162"/>
            <a:ext cx="684076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불러온 데이터들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8344" y="551723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07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GeunWu Lee</dc:creator>
  <cp:lastModifiedBy>GeunWu Lee</cp:lastModifiedBy>
  <cp:revision>2</cp:revision>
  <dcterms:created xsi:type="dcterms:W3CDTF">2021-11-20T10:43:54Z</dcterms:created>
  <dcterms:modified xsi:type="dcterms:W3CDTF">2021-11-20T10:51:44Z</dcterms:modified>
</cp:coreProperties>
</file>