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24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456D341-0365-42EC-99D6-22C7F3EAA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CA60180-D7BC-4BA8-B0B3-DA2508C81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ECC5F89-503A-4918-A6A9-8AB098E2B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BC9CBAA-3105-4BD8-A7C8-3AC330B2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8863C3-6DCB-4D0A-9718-B199CC69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5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51DA3F-234D-41C6-B0F7-645E1E21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196988B-EC07-4207-B290-AD26D65C4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30E27BD-C094-4726-A49E-730D2F4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FEC3E53-9FFA-478D-979E-34E9386C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70BB617-5800-47D5-AC37-AA57E0E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A4C72844-620B-4296-97DF-00A291E0F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3512BEB-D98E-4BB8-9559-9E7527604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EC3A40A-5FD6-411D-84A0-B933A0B7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327654E-F3FE-4EB1-9D41-C40DAC29B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9580C4E-B0C4-4D96-A7C2-611988FB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32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E8F9C71-E66F-42D8-86AD-715C17EC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513151-1260-4E23-8994-3D3339582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3847AB-0E35-4E67-B111-5DAD845F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1B5C62-F92B-4075-AFCB-F7400A33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7726DAA-39BC-4F04-B659-48056016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1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E1A5F0-9D78-425B-B5A2-891D838E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C0DCBF0-9EEF-45C6-93D1-F88F3C9C1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D9A043C-B2A1-4B7B-8ABD-9B0C3C9D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B2F2A7E-409B-42D5-AD1D-D8E25BA37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0B9FB4-78D8-422C-9317-5ECB6CAD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18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96E31B-40BB-4EE2-B58D-9BD566294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1455947-6090-481A-B806-8681877BB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2738922-140B-4FB7-852B-02B8E2124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46FE14E5-77F8-4319-B8D6-D9124DE1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EEE6C47-B6F7-41E6-AFD0-B30A4503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4B01016-47E5-4DE7-970E-D100336E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6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1DA3FC0-BFCC-4775-AC2C-1B8E1F46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AED96E-E340-4317-B6A7-B2ED9669F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BE2FCBF-610C-4F1B-B9D4-DBA9D1EB3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23922156-B5ED-4EB5-B54A-B6AFB04FA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0FE3D4C-B6A6-4310-AEFD-D6A492672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0FE89B79-AE76-4DFC-8491-885F862D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04BD66C4-60B1-48FD-9878-74E89013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8744C82-6EB3-4A98-9E26-251F5549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0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AB74693-EBEB-497F-9A3F-A9C2EBA6B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A5A1DAAB-2794-41F0-A599-1A019B2F0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81FC0D5-D63D-4712-A422-3FCD90FF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138F75E7-5769-4EB3-981F-C14DADC8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28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C3813E46-454A-4D58-98AA-CF9624256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E0CD75A-3AAE-4FA3-B65B-29A34F851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ADFEF88-5CCD-4707-97A4-4F3782BB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26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25D066B-7109-45D7-9A7A-B2B6FD3C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D932C83-7837-445F-A951-B7644D6AC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C6900F1-6CC7-44D8-B0AD-4C7FE364B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93CDA83A-0251-46A4-8411-AF28381A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199E8B2E-3BC9-421D-B19B-C8F4351F6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6AB81A50-0B33-45C5-A983-ACA9FF1C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71B11D5-5E96-4969-A1E5-273D1BCC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B0BF7DD-DB8C-4A45-8918-016F19C32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2313350-3D7A-431E-8C4E-CF6A78D32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1D1E728-B8F3-4159-8F84-64D55B17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AF5A04C-0A0F-44DC-9CA7-E20D2EB2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FAC3079-9B1B-4EC0-A438-54C39F5E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1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248758F4-F12B-46ED-A06B-19D5E9DF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DED49EC-E382-4D54-8862-68BF8B0BF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FF0E867-706E-4709-9888-C21079476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DB2EF-D444-4C8F-AF10-B8B91DE89A9D}" type="datetimeFigureOut">
              <a:rPr lang="ko-KR" altLang="en-US" smtClean="0"/>
              <a:t>2021-12-26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E56BF52-03DB-40A2-8AEA-B9D36D23D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D10850B-1FF9-4A76-B77F-48336604A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4A5D3-A16F-4BBB-A40E-97C68C123A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2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BD6D00A-15DC-4996-B471-ABAFC5947064}"/>
              </a:ext>
            </a:extLst>
          </p:cNvPr>
          <p:cNvSpPr txBox="1"/>
          <p:nvPr/>
        </p:nvSpPr>
        <p:spPr>
          <a:xfrm>
            <a:off x="3838071" y="1509479"/>
            <a:ext cx="4043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smtClean="0"/>
              <a:t>WEB KING </a:t>
            </a:r>
            <a:r>
              <a:rPr lang="ko-KR" altLang="en-US" sz="3600" dirty="0" smtClean="0"/>
              <a:t>배너</a:t>
            </a:r>
            <a:endParaRPr lang="ko-KR" alt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65C223-39A9-4A00-BB0E-78A62E0345BE}"/>
              </a:ext>
            </a:extLst>
          </p:cNvPr>
          <p:cNvSpPr txBox="1"/>
          <p:nvPr/>
        </p:nvSpPr>
        <p:spPr>
          <a:xfrm>
            <a:off x="4808700" y="2403149"/>
            <a:ext cx="2102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오늘 </a:t>
            </a:r>
            <a:r>
              <a:rPr lang="ko-KR" altLang="en-US" dirty="0"/>
              <a:t>날짜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요일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27A127DE-9D0E-4050-BA38-1BD9FC82E974}"/>
              </a:ext>
            </a:extLst>
          </p:cNvPr>
          <p:cNvSpPr/>
          <p:nvPr/>
        </p:nvSpPr>
        <p:spPr>
          <a:xfrm>
            <a:off x="3947360" y="3144599"/>
            <a:ext cx="872455" cy="989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8952EE67-810C-4B70-A64A-B8639261593A}"/>
              </a:ext>
            </a:extLst>
          </p:cNvPr>
          <p:cNvSpPr/>
          <p:nvPr/>
        </p:nvSpPr>
        <p:spPr>
          <a:xfrm>
            <a:off x="5345525" y="3144599"/>
            <a:ext cx="872455" cy="989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Todo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853FE59-7515-4CF7-BBB1-9620F12114E6}"/>
              </a:ext>
            </a:extLst>
          </p:cNvPr>
          <p:cNvSpPr/>
          <p:nvPr/>
        </p:nvSpPr>
        <p:spPr>
          <a:xfrm>
            <a:off x="6701744" y="3144599"/>
            <a:ext cx="872455" cy="9893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count</a:t>
            </a:r>
          </a:p>
          <a:p>
            <a:pPr algn="ctr"/>
            <a:r>
              <a:rPr lang="en-US" altLang="ko-KR" dirty="0" smtClean="0"/>
              <a:t>down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686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11</Words>
  <Application>Microsoft Office PowerPoint</Application>
  <PresentationFormat>사용자 지정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정은 임</dc:creator>
  <cp:lastModifiedBy>GeunWu Lee</cp:lastModifiedBy>
  <cp:revision>2</cp:revision>
  <dcterms:created xsi:type="dcterms:W3CDTF">2021-11-14T13:32:00Z</dcterms:created>
  <dcterms:modified xsi:type="dcterms:W3CDTF">2021-12-26T12:58:44Z</dcterms:modified>
</cp:coreProperties>
</file>