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B47E-CF01-4BBB-AE4D-A8513F7A2F5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D0DE5-4D52-440C-A973-33DB7AE7C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7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D0DE5-4D52-440C-A973-33DB7AE7CC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1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0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66E6-B7C5-40B9-A4CB-E79406861891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BD4F-6705-436E-8859-95AE812D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2050916"/>
            <a:ext cx="1728192" cy="461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88640"/>
            <a:ext cx="1728192" cy="1638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95736" y="188640"/>
            <a:ext cx="6696744" cy="81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95736" y="1157023"/>
            <a:ext cx="6696744" cy="551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7664" y="1052736"/>
            <a:ext cx="590465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폼</a:t>
            </a:r>
          </a:p>
        </p:txBody>
      </p:sp>
    </p:spTree>
    <p:extLst>
      <p:ext uri="{BB962C8B-B14F-4D97-AF65-F5344CB8AC3E}">
        <p14:creationId xmlns:p14="http://schemas.microsoft.com/office/powerpoint/2010/main" val="199293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764704"/>
            <a:ext cx="7920880" cy="576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19872" y="188640"/>
            <a:ext cx="25922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980728"/>
            <a:ext cx="74168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4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32" y="332656"/>
            <a:ext cx="70567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2060848"/>
            <a:ext cx="7056784" cy="446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196752"/>
            <a:ext cx="70567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 종류</a:t>
            </a:r>
          </a:p>
        </p:txBody>
      </p:sp>
    </p:spTree>
    <p:extLst>
      <p:ext uri="{BB962C8B-B14F-4D97-AF65-F5344CB8AC3E}">
        <p14:creationId xmlns:p14="http://schemas.microsoft.com/office/powerpoint/2010/main" val="266184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194421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339752" y="260648"/>
            <a:ext cx="6480720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339752" y="3068960"/>
            <a:ext cx="648072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게시판관리</a:t>
            </a:r>
          </a:p>
        </p:txBody>
      </p:sp>
    </p:spTree>
    <p:extLst>
      <p:ext uri="{BB962C8B-B14F-4D97-AF65-F5344CB8AC3E}">
        <p14:creationId xmlns:p14="http://schemas.microsoft.com/office/powerpoint/2010/main" val="146864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화면 슬라이드 쇼(4:3)</PresentationFormat>
  <Paragraphs>10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GeunWu Lee</dc:creator>
  <cp:lastModifiedBy>민성 김</cp:lastModifiedBy>
  <cp:revision>3</cp:revision>
  <dcterms:created xsi:type="dcterms:W3CDTF">2021-12-24T05:12:22Z</dcterms:created>
  <dcterms:modified xsi:type="dcterms:W3CDTF">2022-01-26T05:40:34Z</dcterms:modified>
</cp:coreProperties>
</file>