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8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B47E-CF01-4BBB-AE4D-A8513F7A2F5A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0DE5-4D52-440C-A973-33DB7AE7C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7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D0DE5-4D52-440C-A973-33DB7AE7CC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66E6-B7C5-40B9-A4CB-E79406861891}" type="datetimeFigureOut">
              <a:rPr lang="ko-KR" altLang="en-US" smtClean="0"/>
              <a:t>2022-02-10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128101"/>
            <a:ext cx="1728192" cy="2660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88640"/>
            <a:ext cx="8568952" cy="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77124" y="1128100"/>
            <a:ext cx="6696744" cy="551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176486" y="1128101"/>
            <a:ext cx="6696744" cy="1868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96136" y="569433"/>
            <a:ext cx="1728192" cy="163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 정보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76486" y="3292704"/>
            <a:ext cx="669674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최근 </a:t>
            </a:r>
            <a:r>
              <a:rPr lang="ko-KR" altLang="en-US" dirty="0" err="1" smtClean="0"/>
              <a:t>게시글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76486" y="5301208"/>
            <a:ext cx="6696744" cy="133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411760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88991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08304" y="5517232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3528" y="3884268"/>
            <a:ext cx="1728192" cy="27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방문자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1052736"/>
            <a:ext cx="590465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폼</a:t>
            </a:r>
          </a:p>
        </p:txBody>
      </p:sp>
    </p:spTree>
    <p:extLst>
      <p:ext uri="{BB962C8B-B14F-4D97-AF65-F5344CB8AC3E}">
        <p14:creationId xmlns:p14="http://schemas.microsoft.com/office/powerpoint/2010/main" val="19929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764704"/>
            <a:ext cx="7920880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19872" y="18864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980728"/>
            <a:ext cx="74168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32" y="332656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060848"/>
            <a:ext cx="705678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196752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종류</a:t>
            </a:r>
          </a:p>
        </p:txBody>
      </p:sp>
    </p:spTree>
    <p:extLst>
      <p:ext uri="{BB962C8B-B14F-4D97-AF65-F5344CB8AC3E}">
        <p14:creationId xmlns:p14="http://schemas.microsoft.com/office/powerpoint/2010/main" val="26618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19442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260648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39752" y="3068960"/>
            <a:ext cx="648072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게시판관리</a:t>
            </a:r>
          </a:p>
        </p:txBody>
      </p:sp>
    </p:spTree>
    <p:extLst>
      <p:ext uri="{BB962C8B-B14F-4D97-AF65-F5344CB8AC3E}">
        <p14:creationId xmlns:p14="http://schemas.microsoft.com/office/powerpoint/2010/main" val="146864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화면 슬라이드 쇼(4:3)</PresentationFormat>
  <Paragraphs>15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GeunWu Lee</dc:creator>
  <cp:lastModifiedBy>GeunWu Lee</cp:lastModifiedBy>
  <cp:revision>5</cp:revision>
  <dcterms:created xsi:type="dcterms:W3CDTF">2021-12-24T05:12:22Z</dcterms:created>
  <dcterms:modified xsi:type="dcterms:W3CDTF">2022-02-10T03:12:41Z</dcterms:modified>
</cp:coreProperties>
</file>