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B47E-CF01-4BBB-AE4D-A8513F7A2F5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0DE5-4D52-440C-A973-33DB7AE7C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7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D0DE5-4D52-440C-A973-33DB7AE7CC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1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0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66E6-B7C5-40B9-A4CB-E7940686189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128101"/>
            <a:ext cx="1728192" cy="266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일상공유</a:t>
            </a:r>
            <a:endParaRPr lang="en-US" altLang="ko-KR" dirty="0"/>
          </a:p>
          <a:p>
            <a:pPr algn="ctr"/>
            <a:r>
              <a:rPr lang="ko-KR" altLang="en-US" dirty="0"/>
              <a:t>코딩공유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188640"/>
            <a:ext cx="8568952" cy="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77124" y="1128100"/>
            <a:ext cx="6696744" cy="551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76486" y="1128101"/>
            <a:ext cx="6696744" cy="186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96136" y="569433"/>
            <a:ext cx="1728192" cy="163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팝업창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76486" y="3292704"/>
            <a:ext cx="66967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76486" y="5301208"/>
            <a:ext cx="6696744" cy="133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11760" y="55172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최근 동영상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9D8FD0-21FB-4BB3-834B-B2016676C284}"/>
              </a:ext>
            </a:extLst>
          </p:cNvPr>
          <p:cNvSpPr/>
          <p:nvPr/>
        </p:nvSpPr>
        <p:spPr>
          <a:xfrm>
            <a:off x="3953602" y="55172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최근 동영상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C2A06-9B17-4E1B-A446-5D35D32B0764}"/>
              </a:ext>
            </a:extLst>
          </p:cNvPr>
          <p:cNvSpPr/>
          <p:nvPr/>
        </p:nvSpPr>
        <p:spPr>
          <a:xfrm>
            <a:off x="5503884" y="553877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최근 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E91D8B-AC90-4EDA-A74C-89C697FF8DF3}"/>
              </a:ext>
            </a:extLst>
          </p:cNvPr>
          <p:cNvSpPr/>
          <p:nvPr/>
        </p:nvSpPr>
        <p:spPr>
          <a:xfrm>
            <a:off x="7236296" y="55172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최근 동영상</a:t>
            </a:r>
          </a:p>
        </p:txBody>
      </p:sp>
    </p:spTree>
    <p:extLst>
      <p:ext uri="{BB962C8B-B14F-4D97-AF65-F5344CB8AC3E}">
        <p14:creationId xmlns:p14="http://schemas.microsoft.com/office/powerpoint/2010/main" val="30813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1052736"/>
            <a:ext cx="590465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폼</a:t>
            </a:r>
          </a:p>
        </p:txBody>
      </p:sp>
    </p:spTree>
    <p:extLst>
      <p:ext uri="{BB962C8B-B14F-4D97-AF65-F5344CB8AC3E}">
        <p14:creationId xmlns:p14="http://schemas.microsoft.com/office/powerpoint/2010/main" val="199293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3728" y="1124744"/>
            <a:ext cx="6552728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43324" y="525243"/>
            <a:ext cx="2592288" cy="50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32224" y="1389838"/>
            <a:ext cx="6135736" cy="33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B30892-5F46-4D1B-9DF8-EB0896D915FC}"/>
              </a:ext>
            </a:extLst>
          </p:cNvPr>
          <p:cNvSpPr/>
          <p:nvPr/>
        </p:nvSpPr>
        <p:spPr>
          <a:xfrm>
            <a:off x="107504" y="1124744"/>
            <a:ext cx="185715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</a:t>
            </a:r>
            <a:r>
              <a:rPr lang="en-US" altLang="ko-KR" dirty="0"/>
              <a:t>/</a:t>
            </a:r>
            <a:r>
              <a:rPr lang="ko-KR" altLang="en-US" dirty="0"/>
              <a:t>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인공지능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네트워크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2EB66-8908-46EB-80FD-516419844018}"/>
              </a:ext>
            </a:extLst>
          </p:cNvPr>
          <p:cNvSpPr/>
          <p:nvPr/>
        </p:nvSpPr>
        <p:spPr>
          <a:xfrm>
            <a:off x="0" y="0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4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32" y="332656"/>
            <a:ext cx="70567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060848"/>
            <a:ext cx="7056784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196752"/>
            <a:ext cx="70567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종류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BC1DC9-A4DB-4B3D-97CE-7980D88AD73F}"/>
              </a:ext>
            </a:extLst>
          </p:cNvPr>
          <p:cNvSpPr/>
          <p:nvPr/>
        </p:nvSpPr>
        <p:spPr>
          <a:xfrm>
            <a:off x="4588357" y="6017357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90D9DF-C1DE-4C64-A9AA-71F678535D70}"/>
              </a:ext>
            </a:extLst>
          </p:cNvPr>
          <p:cNvSpPr/>
          <p:nvPr/>
        </p:nvSpPr>
        <p:spPr>
          <a:xfrm>
            <a:off x="6659616" y="6017357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66184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92280" y="1016732"/>
            <a:ext cx="19442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2132856"/>
            <a:ext cx="64807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4293096"/>
            <a:ext cx="64807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30A948-950E-459E-87FE-0AA7FC5F6D3E}"/>
              </a:ext>
            </a:extLst>
          </p:cNvPr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F04CA-CAA6-414A-8209-62A1589BB4EC}"/>
              </a:ext>
            </a:extLst>
          </p:cNvPr>
          <p:cNvSpPr/>
          <p:nvPr/>
        </p:nvSpPr>
        <p:spPr>
          <a:xfrm>
            <a:off x="395536" y="3501008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회원승인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C48FA8-664B-4675-9A32-78103FDA4103}"/>
              </a:ext>
            </a:extLst>
          </p:cNvPr>
          <p:cNvSpPr/>
          <p:nvPr/>
        </p:nvSpPr>
        <p:spPr>
          <a:xfrm>
            <a:off x="2144821" y="3515161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회원거절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A1D7B-EE8A-4AB2-8A86-554A6090C93D}"/>
              </a:ext>
            </a:extLst>
          </p:cNvPr>
          <p:cNvSpPr/>
          <p:nvPr/>
        </p:nvSpPr>
        <p:spPr>
          <a:xfrm>
            <a:off x="2144821" y="59394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4D1E6-AE29-4DBE-8643-12E3D0748BA9}"/>
              </a:ext>
            </a:extLst>
          </p:cNvPr>
          <p:cNvSpPr/>
          <p:nvPr/>
        </p:nvSpPr>
        <p:spPr>
          <a:xfrm>
            <a:off x="395536" y="5935127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3B5FE8-7838-42B7-ADE6-B359118A1005}"/>
              </a:ext>
            </a:extLst>
          </p:cNvPr>
          <p:cNvSpPr/>
          <p:nvPr/>
        </p:nvSpPr>
        <p:spPr>
          <a:xfrm>
            <a:off x="6516216" y="2132856"/>
            <a:ext cx="360040" cy="1296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4881DB-8AE6-4639-9B82-B7DB79CAB205}"/>
              </a:ext>
            </a:extLst>
          </p:cNvPr>
          <p:cNvSpPr/>
          <p:nvPr/>
        </p:nvSpPr>
        <p:spPr>
          <a:xfrm>
            <a:off x="6516216" y="4293096"/>
            <a:ext cx="360040" cy="1440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B0A9F3-623C-4596-AC0D-6A9C21B1B06B}"/>
              </a:ext>
            </a:extLst>
          </p:cNvPr>
          <p:cNvSpPr/>
          <p:nvPr/>
        </p:nvSpPr>
        <p:spPr>
          <a:xfrm>
            <a:off x="6516216" y="213285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B09AFF-87A0-4ED0-983B-B95210294EAC}"/>
              </a:ext>
            </a:extLst>
          </p:cNvPr>
          <p:cNvSpPr/>
          <p:nvPr/>
        </p:nvSpPr>
        <p:spPr>
          <a:xfrm>
            <a:off x="6516216" y="428598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4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</Words>
  <Application>Microsoft Office PowerPoint</Application>
  <PresentationFormat>화면 슬라이드 쇼(4:3)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GeunWu Lee</dc:creator>
  <cp:lastModifiedBy>김민성</cp:lastModifiedBy>
  <cp:revision>9</cp:revision>
  <dcterms:created xsi:type="dcterms:W3CDTF">2021-12-24T05:12:22Z</dcterms:created>
  <dcterms:modified xsi:type="dcterms:W3CDTF">2022-02-13T12:11:36Z</dcterms:modified>
</cp:coreProperties>
</file>