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3" r:id="rId5"/>
    <p:sldId id="264" r:id="rId6"/>
    <p:sldId id="259" r:id="rId7"/>
    <p:sldId id="265" r:id="rId8"/>
    <p:sldId id="266" r:id="rId9"/>
    <p:sldId id="267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90E3-48BE-4255-8FBE-B6E35DE6A478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FFB8-FA62-4106-BDF9-A8C2F2B1A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04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90E3-48BE-4255-8FBE-B6E35DE6A478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FFB8-FA62-4106-BDF9-A8C2F2B1A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0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90E3-48BE-4255-8FBE-B6E35DE6A478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FFB8-FA62-4106-BDF9-A8C2F2B1A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995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90E3-48BE-4255-8FBE-B6E35DE6A478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FFB8-FA62-4106-BDF9-A8C2F2B1AD3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0985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90E3-48BE-4255-8FBE-B6E35DE6A478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FFB8-FA62-4106-BDF9-A8C2F2B1A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369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90E3-48BE-4255-8FBE-B6E35DE6A478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FFB8-FA62-4106-BDF9-A8C2F2B1A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958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90E3-48BE-4255-8FBE-B6E35DE6A478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FFB8-FA62-4106-BDF9-A8C2F2B1A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895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90E3-48BE-4255-8FBE-B6E35DE6A478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FFB8-FA62-4106-BDF9-A8C2F2B1A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966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90E3-48BE-4255-8FBE-B6E35DE6A478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FFB8-FA62-4106-BDF9-A8C2F2B1A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87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90E3-48BE-4255-8FBE-B6E35DE6A478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FFB8-FA62-4106-BDF9-A8C2F2B1A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18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90E3-48BE-4255-8FBE-B6E35DE6A478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FFB8-FA62-4106-BDF9-A8C2F2B1A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20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90E3-48BE-4255-8FBE-B6E35DE6A478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FFB8-FA62-4106-BDF9-A8C2F2B1A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65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90E3-48BE-4255-8FBE-B6E35DE6A478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FFB8-FA62-4106-BDF9-A8C2F2B1A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03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90E3-48BE-4255-8FBE-B6E35DE6A478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FFB8-FA62-4106-BDF9-A8C2F2B1A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25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90E3-48BE-4255-8FBE-B6E35DE6A478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FFB8-FA62-4106-BDF9-A8C2F2B1A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00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90E3-48BE-4255-8FBE-B6E35DE6A478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FFB8-FA62-4106-BDF9-A8C2F2B1A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06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90E3-48BE-4255-8FBE-B6E35DE6A478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FFB8-FA62-4106-BDF9-A8C2F2B1A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32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2990E3-48BE-4255-8FBE-B6E35DE6A478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8FFB8-FA62-4106-BDF9-A8C2F2B1A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691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1CCB11-858E-B7F2-DEDC-C65DF3736A52}"/>
              </a:ext>
            </a:extLst>
          </p:cNvPr>
          <p:cNvSpPr txBox="1"/>
          <p:nvPr/>
        </p:nvSpPr>
        <p:spPr>
          <a:xfrm>
            <a:off x="1472266" y="613187"/>
            <a:ext cx="9247464" cy="868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>
                <a:solidFill>
                  <a:srgbClr val="FFFFFF"/>
                </a:solidFill>
                <a:latin typeface="+mj-lt"/>
                <a:ea typeface="Times New Roman"/>
                <a:cs typeface="Times New Roman"/>
                <a:sym typeface="Times New Roman"/>
              </a:rPr>
              <a:t>УНІВЕРСИТЕТ ІМЕНІ АЛЬФРЕДА НОБЕЛЯ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>
                <a:solidFill>
                  <a:srgbClr val="FFFFFF"/>
                </a:solidFill>
                <a:latin typeface="+mj-lt"/>
                <a:ea typeface="Times New Roman"/>
                <a:cs typeface="Times New Roman"/>
                <a:sym typeface="Times New Roman"/>
              </a:rPr>
              <a:t>КАФЕДРА </a:t>
            </a:r>
            <a:r>
              <a:rPr lang="ru-RU" sz="2400" dirty="0" err="1">
                <a:solidFill>
                  <a:srgbClr val="FFFFFF"/>
                </a:solidFill>
                <a:latin typeface="+mj-lt"/>
                <a:cs typeface="Times New Roman"/>
                <a:sym typeface="Arial"/>
              </a:rPr>
              <a:t>К</a:t>
            </a:r>
            <a:r>
              <a:rPr lang="ru-RU" sz="2400" cap="none" dirty="0" err="1">
                <a:solidFill>
                  <a:srgbClr val="FFFFFF"/>
                </a:solidFill>
                <a:latin typeface="+mj-lt"/>
                <a:cs typeface="Times New Roman"/>
                <a:sym typeface="Arial"/>
              </a:rPr>
              <a:t>омп'ютерних</a:t>
            </a:r>
            <a:r>
              <a:rPr lang="ru-RU" sz="2400" cap="none" dirty="0">
                <a:solidFill>
                  <a:srgbClr val="FFFFFF"/>
                </a:solidFill>
                <a:latin typeface="+mj-lt"/>
                <a:cs typeface="Times New Roman"/>
                <a:sym typeface="Arial"/>
              </a:rPr>
              <a:t> наук</a:t>
            </a:r>
            <a:endParaRPr lang="ru-RU" sz="22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1A564-7FAE-8EFB-0C7A-833AE0619EE7}"/>
              </a:ext>
            </a:extLst>
          </p:cNvPr>
          <p:cNvSpPr txBox="1"/>
          <p:nvPr/>
        </p:nvSpPr>
        <p:spPr>
          <a:xfrm>
            <a:off x="1242967" y="2146458"/>
            <a:ext cx="9706063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FFFFFF"/>
                </a:solidFill>
                <a:latin typeface="+mj-lt"/>
                <a:ea typeface="Times New Roman"/>
                <a:cs typeface="Times New Roman"/>
                <a:sym typeface="Times New Roman"/>
              </a:rPr>
              <a:t>ДИПЛОМНА РОБОТА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FFFFFF"/>
                </a:solidFill>
                <a:latin typeface="+mj-lt"/>
                <a:ea typeface="Times New Roman"/>
                <a:cs typeface="Times New Roman"/>
                <a:sym typeface="Times New Roman"/>
              </a:rPr>
              <a:t>БАКАЛАВРА</a:t>
            </a:r>
          </a:p>
          <a:p>
            <a:pPr lvl="0" algn="ctr">
              <a:lnSpc>
                <a:spcPct val="115000"/>
              </a:lnSpc>
            </a:pPr>
            <a:r>
              <a:rPr lang="ru-RU" sz="1800" dirty="0">
                <a:solidFill>
                  <a:srgbClr val="FFFFFF"/>
                </a:solidFill>
                <a:latin typeface="+mj-lt"/>
                <a:ea typeface="Times New Roman"/>
                <a:cs typeface="Times New Roman"/>
                <a:sym typeface="Times New Roman"/>
              </a:rPr>
              <a:t>«</a:t>
            </a:r>
            <a:r>
              <a:rPr lang="ru-RU" sz="2400" dirty="0" err="1">
                <a:solidFill>
                  <a:srgbClr val="FFFFFF"/>
                </a:solidFill>
                <a:latin typeface="+mj-lt"/>
                <a:ea typeface="Times New Roman"/>
                <a:cs typeface="Times New Roman"/>
                <a:sym typeface="Times New Roman"/>
              </a:rPr>
              <a:t>Розробка</a:t>
            </a:r>
            <a:r>
              <a:rPr lang="ru-RU" sz="2400" dirty="0">
                <a:solidFill>
                  <a:srgbClr val="FFFFFF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dirty="0" err="1">
                <a:solidFill>
                  <a:srgbClr val="FFFFFF"/>
                </a:solidFill>
                <a:latin typeface="+mj-lt"/>
                <a:ea typeface="Times New Roman"/>
                <a:cs typeface="Times New Roman"/>
                <a:sym typeface="Times New Roman"/>
              </a:rPr>
              <a:t>агрегаційного</a:t>
            </a:r>
            <a:r>
              <a:rPr lang="ru-RU" sz="2400" dirty="0">
                <a:solidFill>
                  <a:srgbClr val="FFFFFF"/>
                </a:solidFill>
                <a:latin typeface="+mj-lt"/>
                <a:ea typeface="Times New Roman"/>
                <a:cs typeface="Times New Roman"/>
                <a:sym typeface="Times New Roman"/>
              </a:rPr>
              <a:t> сайту </a:t>
            </a:r>
            <a:r>
              <a:rPr lang="ru-RU" sz="2400" dirty="0" err="1">
                <a:solidFill>
                  <a:srgbClr val="FFFFFF"/>
                </a:solidFill>
                <a:latin typeface="+mj-lt"/>
                <a:ea typeface="Times New Roman"/>
                <a:cs typeface="Times New Roman"/>
                <a:sym typeface="Times New Roman"/>
              </a:rPr>
              <a:t>актуальних</a:t>
            </a:r>
            <a:r>
              <a:rPr lang="ru-RU" sz="2400" dirty="0">
                <a:solidFill>
                  <a:srgbClr val="FFFFFF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dirty="0" err="1">
                <a:solidFill>
                  <a:srgbClr val="FFFFFF"/>
                </a:solidFill>
                <a:latin typeface="+mj-lt"/>
                <a:ea typeface="Times New Roman"/>
                <a:cs typeface="Times New Roman"/>
                <a:sym typeface="Times New Roman"/>
              </a:rPr>
              <a:t>спортивних</a:t>
            </a:r>
            <a:r>
              <a:rPr lang="ru-RU" sz="2400" dirty="0">
                <a:solidFill>
                  <a:srgbClr val="FFFFFF"/>
                </a:solidFill>
                <a:latin typeface="+mj-lt"/>
                <a:ea typeface="Times New Roman"/>
                <a:cs typeface="Times New Roman"/>
                <a:sym typeface="Times New Roman"/>
              </a:rPr>
              <a:t> новин</a:t>
            </a:r>
            <a:r>
              <a:rPr lang="ru-RU" sz="1800" dirty="0">
                <a:solidFill>
                  <a:srgbClr val="FFFFFF"/>
                </a:solidFill>
                <a:latin typeface="+mj-lt"/>
                <a:ea typeface="Times New Roman"/>
                <a:cs typeface="Times New Roman"/>
                <a:sym typeface="Times New Roman"/>
              </a:rPr>
              <a:t>»</a:t>
            </a: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ECE7F7-6C63-8AC6-80F3-80E1BD89239B}"/>
              </a:ext>
            </a:extLst>
          </p:cNvPr>
          <p:cNvSpPr txBox="1"/>
          <p:nvPr/>
        </p:nvSpPr>
        <p:spPr>
          <a:xfrm>
            <a:off x="6870583" y="4903686"/>
            <a:ext cx="5612235" cy="160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cap="none" dirty="0" err="1">
                <a:solidFill>
                  <a:srgbClr val="FFFFFF"/>
                </a:solidFill>
                <a:cs typeface="Times New Roman"/>
                <a:sym typeface="Arial"/>
              </a:rPr>
              <a:t>Виконав</a:t>
            </a:r>
            <a:r>
              <a:rPr lang="ru-RU" sz="1800" cap="none" dirty="0">
                <a:solidFill>
                  <a:srgbClr val="FFFFFF"/>
                </a:solidFill>
                <a:cs typeface="Times New Roman"/>
                <a:sym typeface="Arial"/>
              </a:rPr>
              <a:t>: </a:t>
            </a:r>
            <a:r>
              <a:rPr lang="ru-RU" sz="1800" cap="none" dirty="0" err="1">
                <a:solidFill>
                  <a:srgbClr val="FFFFFF"/>
                </a:solidFill>
                <a:cs typeface="Times New Roman"/>
                <a:sym typeface="Arial"/>
              </a:rPr>
              <a:t>здобувач</a:t>
            </a:r>
            <a:r>
              <a:rPr lang="ru-RU" sz="1800" cap="none" dirty="0">
                <a:solidFill>
                  <a:srgbClr val="FFFFFF"/>
                </a:solidFill>
                <a:cs typeface="Times New Roman"/>
                <a:sym typeface="Arial"/>
              </a:rPr>
              <a:t> 4 курсу, </a:t>
            </a:r>
            <a:r>
              <a:rPr lang="ru-RU" sz="1800" cap="none" dirty="0" err="1">
                <a:solidFill>
                  <a:srgbClr val="FFFFFF"/>
                </a:solidFill>
                <a:cs typeface="Times New Roman"/>
                <a:sym typeface="Arial"/>
              </a:rPr>
              <a:t>групи</a:t>
            </a:r>
            <a:r>
              <a:rPr lang="ru-RU" sz="1800" cap="none" dirty="0">
                <a:solidFill>
                  <a:srgbClr val="FFFFFF"/>
                </a:solidFill>
                <a:cs typeface="Times New Roman"/>
                <a:sym typeface="Arial"/>
              </a:rPr>
              <a:t> КН-18</a:t>
            </a:r>
          </a:p>
          <a:p>
            <a:pPr marL="0" lv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cap="none" dirty="0" err="1">
                <a:solidFill>
                  <a:srgbClr val="FFFFFF"/>
                </a:solidFill>
                <a:cs typeface="Times New Roman"/>
                <a:sym typeface="Arial"/>
              </a:rPr>
              <a:t>Спеціальності</a:t>
            </a:r>
            <a:r>
              <a:rPr lang="ru-RU" sz="1800" cap="none" dirty="0">
                <a:solidFill>
                  <a:srgbClr val="FFFFFF"/>
                </a:solidFill>
                <a:cs typeface="Times New Roman"/>
                <a:sym typeface="Arial"/>
              </a:rPr>
              <a:t> 122 </a:t>
            </a:r>
            <a:r>
              <a:rPr lang="ru-RU" dirty="0" err="1">
                <a:solidFill>
                  <a:srgbClr val="FFFFFF"/>
                </a:solidFill>
                <a:cs typeface="Times New Roman"/>
                <a:sym typeface="Arial"/>
              </a:rPr>
              <a:t>К</a:t>
            </a:r>
            <a:r>
              <a:rPr lang="ru-RU" sz="1800" cap="none" dirty="0" err="1">
                <a:solidFill>
                  <a:srgbClr val="FFFFFF"/>
                </a:solidFill>
                <a:cs typeface="Times New Roman"/>
                <a:sym typeface="Arial"/>
              </a:rPr>
              <a:t>омп'ютерні</a:t>
            </a:r>
            <a:r>
              <a:rPr lang="ru-RU" sz="1800" cap="none" dirty="0">
                <a:solidFill>
                  <a:srgbClr val="FFFFFF"/>
                </a:solidFill>
                <a:cs typeface="Times New Roman"/>
                <a:sym typeface="Arial"/>
              </a:rPr>
              <a:t> науки</a:t>
            </a:r>
          </a:p>
          <a:p>
            <a:pPr marL="0" lv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cap="none" dirty="0" err="1">
                <a:solidFill>
                  <a:srgbClr val="FFFFFF"/>
                </a:solidFill>
                <a:cs typeface="Times New Roman"/>
                <a:sym typeface="Arial"/>
              </a:rPr>
              <a:t>Оксень</a:t>
            </a:r>
            <a:r>
              <a:rPr lang="ru-RU" sz="1800" cap="none" dirty="0">
                <a:solidFill>
                  <a:srgbClr val="FFFFFF"/>
                </a:solidFill>
                <a:cs typeface="Times New Roman"/>
                <a:sym typeface="Arial"/>
              </a:rPr>
              <a:t> </a:t>
            </a:r>
            <a:r>
              <a:rPr lang="ru-RU" dirty="0">
                <a:solidFill>
                  <a:srgbClr val="FFFFFF"/>
                </a:solidFill>
                <a:cs typeface="Times New Roman"/>
                <a:sym typeface="Arial"/>
              </a:rPr>
              <a:t>Н</a:t>
            </a:r>
            <a:r>
              <a:rPr lang="ru-RU" sz="1800" cap="none" dirty="0">
                <a:solidFill>
                  <a:srgbClr val="FFFFFF"/>
                </a:solidFill>
                <a:cs typeface="Times New Roman"/>
                <a:sym typeface="Arial"/>
              </a:rPr>
              <a:t>.</a:t>
            </a:r>
            <a:r>
              <a:rPr lang="ru-RU" dirty="0">
                <a:solidFill>
                  <a:srgbClr val="FFFFFF"/>
                </a:solidFill>
                <a:cs typeface="Times New Roman"/>
                <a:sym typeface="Arial"/>
              </a:rPr>
              <a:t>О</a:t>
            </a:r>
            <a:r>
              <a:rPr lang="ru-RU" sz="1800" cap="none" dirty="0">
                <a:solidFill>
                  <a:srgbClr val="FFFFFF"/>
                </a:solidFill>
                <a:cs typeface="Times New Roman"/>
                <a:sym typeface="Arial"/>
              </a:rPr>
              <a:t>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cap="none" dirty="0" err="1">
                <a:solidFill>
                  <a:srgbClr val="FFFFFF"/>
                </a:solidFill>
                <a:cs typeface="Times New Roman"/>
                <a:sym typeface="Arial"/>
              </a:rPr>
              <a:t>Керівник</a:t>
            </a:r>
            <a:r>
              <a:rPr lang="ru-RU" sz="1800" cap="none" dirty="0">
                <a:solidFill>
                  <a:srgbClr val="FFFFFF"/>
                </a:solidFill>
                <a:cs typeface="Times New Roman"/>
                <a:sym typeface="Arial"/>
              </a:rPr>
              <a:t>: </a:t>
            </a:r>
            <a:r>
              <a:rPr lang="ru-RU" sz="1800" cap="none" dirty="0" err="1">
                <a:solidFill>
                  <a:srgbClr val="FFFFFF"/>
                </a:solidFill>
                <a:cs typeface="Times New Roman"/>
                <a:sym typeface="Arial"/>
              </a:rPr>
              <a:t>к.е.н</a:t>
            </a:r>
            <a:r>
              <a:rPr lang="ru-RU" sz="1800" cap="none" dirty="0">
                <a:solidFill>
                  <a:srgbClr val="FFFFFF"/>
                </a:solidFill>
                <a:cs typeface="Times New Roman"/>
                <a:sym typeface="Arial"/>
              </a:rPr>
              <a:t>., доцент </a:t>
            </a:r>
            <a:r>
              <a:rPr lang="ru-RU" sz="1800" cap="none" dirty="0" err="1">
                <a:solidFill>
                  <a:srgbClr val="FFFFFF"/>
                </a:solidFill>
                <a:cs typeface="Times New Roman"/>
                <a:sym typeface="Arial"/>
              </a:rPr>
              <a:t>Барташевська</a:t>
            </a:r>
            <a:r>
              <a:rPr lang="ru-RU" sz="1800" cap="none" dirty="0">
                <a:solidFill>
                  <a:srgbClr val="FFFFFF"/>
                </a:solidFill>
                <a:cs typeface="Times New Roman"/>
                <a:sym typeface="Arial"/>
              </a:rPr>
              <a:t> Ю.М.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410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6CC760-61F2-A7C5-D55D-323620EA38A5}"/>
              </a:ext>
            </a:extLst>
          </p:cNvPr>
          <p:cNvSpPr txBox="1"/>
          <p:nvPr/>
        </p:nvSpPr>
        <p:spPr>
          <a:xfrm>
            <a:off x="4844715" y="1204601"/>
            <a:ext cx="250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ВИСНОВОК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67DFCA-D1B0-2875-B439-D3F2F3E75C24}"/>
              </a:ext>
            </a:extLst>
          </p:cNvPr>
          <p:cNvSpPr txBox="1"/>
          <p:nvPr/>
        </p:nvSpPr>
        <p:spPr>
          <a:xfrm>
            <a:off x="301127" y="2027103"/>
            <a:ext cx="115897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       Парсер на </a:t>
            </a:r>
            <a:r>
              <a:rPr lang="ru-RU" sz="2800" dirty="0" err="1"/>
              <a:t>мові</a:t>
            </a:r>
            <a:r>
              <a:rPr lang="ru-RU" sz="2800" dirty="0"/>
              <a:t> </a:t>
            </a:r>
            <a:r>
              <a:rPr lang="ru-RU" sz="2800" dirty="0" err="1"/>
              <a:t>програмування</a:t>
            </a:r>
            <a:r>
              <a:rPr lang="ru-RU" sz="2800" dirty="0"/>
              <a:t> </a:t>
            </a:r>
            <a:r>
              <a:rPr lang="en-US" sz="2800" dirty="0"/>
              <a:t>Python </a:t>
            </a:r>
            <a:r>
              <a:rPr lang="ru-RU" sz="2800" dirty="0"/>
              <a:t>з </a:t>
            </a:r>
            <a:r>
              <a:rPr lang="ru-RU" sz="2800" dirty="0" err="1"/>
              <a:t>використанням</a:t>
            </a:r>
            <a:r>
              <a:rPr lang="ru-RU" sz="2800" dirty="0"/>
              <a:t> фреймворку </a:t>
            </a:r>
            <a:r>
              <a:rPr lang="en-US" sz="2800" dirty="0"/>
              <a:t>Django </a:t>
            </a:r>
            <a:r>
              <a:rPr lang="ru-RU" sz="2800" dirty="0"/>
              <a:t>та </a:t>
            </a:r>
            <a:r>
              <a:rPr lang="ru-RU" sz="2800" dirty="0" err="1"/>
              <a:t>бібліотекою</a:t>
            </a:r>
            <a:r>
              <a:rPr lang="ru-RU" sz="2800" dirty="0"/>
              <a:t> </a:t>
            </a:r>
            <a:r>
              <a:rPr lang="en-US" sz="2800" dirty="0"/>
              <a:t>Python </a:t>
            </a:r>
            <a:r>
              <a:rPr lang="en-US" sz="2800" dirty="0" err="1"/>
              <a:t>beautifulsoup</a:t>
            </a:r>
            <a:r>
              <a:rPr lang="en-US" sz="2800" dirty="0"/>
              <a:t> </a:t>
            </a:r>
            <a:r>
              <a:rPr lang="ru-RU" sz="2800" dirty="0" err="1"/>
              <a:t>дозволяє</a:t>
            </a:r>
            <a:r>
              <a:rPr lang="ru-RU" sz="2800" dirty="0"/>
              <a:t> </a:t>
            </a:r>
            <a:r>
              <a:rPr lang="ru-RU" sz="2800" dirty="0" err="1"/>
              <a:t>зробити</a:t>
            </a:r>
            <a:r>
              <a:rPr lang="ru-RU" sz="2800" dirty="0"/>
              <a:t> </a:t>
            </a:r>
            <a:r>
              <a:rPr lang="ru-RU" sz="2800" dirty="0" err="1"/>
              <a:t>особистий</a:t>
            </a:r>
            <a:r>
              <a:rPr lang="ru-RU" sz="2800" dirty="0"/>
              <a:t> сайт з </a:t>
            </a:r>
            <a:r>
              <a:rPr lang="ru-RU" sz="2800" dirty="0" err="1"/>
              <a:t>отриманням</a:t>
            </a:r>
            <a:r>
              <a:rPr lang="ru-RU" sz="2800" dirty="0"/>
              <a:t> </a:t>
            </a:r>
            <a:r>
              <a:rPr lang="ru-RU" sz="2800" dirty="0" err="1"/>
              <a:t>потрібної</a:t>
            </a:r>
            <a:r>
              <a:rPr lang="ru-RU" sz="2800" dirty="0"/>
              <a:t> </a:t>
            </a:r>
            <a:r>
              <a:rPr lang="ru-RU" sz="2800" dirty="0" err="1"/>
              <a:t>інформації</a:t>
            </a:r>
            <a:r>
              <a:rPr lang="ru-RU" sz="2800" dirty="0"/>
              <a:t>, яку </a:t>
            </a:r>
            <a:r>
              <a:rPr lang="ru-RU" sz="2800" dirty="0" err="1"/>
              <a:t>можна</a:t>
            </a:r>
            <a:r>
              <a:rPr lang="ru-RU" sz="2800" dirty="0"/>
              <a:t> </a:t>
            </a:r>
            <a:r>
              <a:rPr lang="ru-RU" sz="2800" dirty="0" err="1"/>
              <a:t>переглядати</a:t>
            </a:r>
            <a:r>
              <a:rPr lang="ru-RU" sz="2800" dirty="0"/>
              <a:t>, </a:t>
            </a:r>
            <a:r>
              <a:rPr lang="ru-RU" sz="2800" dirty="0" err="1"/>
              <a:t>редагувати</a:t>
            </a:r>
            <a:r>
              <a:rPr lang="ru-RU" sz="2800" dirty="0"/>
              <a:t> </a:t>
            </a:r>
            <a:r>
              <a:rPr lang="ru-RU" sz="2800" dirty="0" err="1"/>
              <a:t>або</a:t>
            </a:r>
            <a:r>
              <a:rPr lang="ru-RU" sz="2800" dirty="0"/>
              <a:t> </a:t>
            </a:r>
            <a:r>
              <a:rPr lang="ru-RU" sz="2800" dirty="0" err="1"/>
              <a:t>змінювати</a:t>
            </a:r>
            <a:r>
              <a:rPr lang="ru-RU" sz="2800" dirty="0"/>
              <a:t> в будь-</a:t>
            </a:r>
            <a:r>
              <a:rPr lang="ru-RU" sz="2800" dirty="0" err="1"/>
              <a:t>який</a:t>
            </a:r>
            <a:r>
              <a:rPr lang="ru-RU" sz="2800" dirty="0"/>
              <a:t> </a:t>
            </a:r>
            <a:r>
              <a:rPr lang="ru-RU" sz="2800" dirty="0" err="1"/>
              <a:t>зручний</a:t>
            </a:r>
            <a:r>
              <a:rPr lang="ru-RU" sz="2800" dirty="0"/>
              <a:t> момент часу .</a:t>
            </a:r>
          </a:p>
          <a:p>
            <a:r>
              <a:rPr lang="ru-RU" sz="2800" dirty="0"/>
              <a:t>      </a:t>
            </a:r>
            <a:r>
              <a:rPr lang="ru-RU" sz="2800" dirty="0" err="1"/>
              <a:t>Також</a:t>
            </a:r>
            <a:r>
              <a:rPr lang="ru-RU" sz="2800" dirty="0"/>
              <a:t> </a:t>
            </a:r>
            <a:r>
              <a:rPr lang="ru-RU" sz="2800" dirty="0" err="1"/>
              <a:t>цей</a:t>
            </a:r>
            <a:r>
              <a:rPr lang="ru-RU" sz="2800" dirty="0"/>
              <a:t> сайт </a:t>
            </a:r>
            <a:r>
              <a:rPr lang="ru-RU" sz="2800" dirty="0" err="1"/>
              <a:t>можна</a:t>
            </a:r>
            <a:r>
              <a:rPr lang="ru-RU" sz="2800" dirty="0"/>
              <a:t> в </a:t>
            </a:r>
            <a:r>
              <a:rPr lang="ru-RU" sz="2800" dirty="0" err="1"/>
              <a:t>результаті</a:t>
            </a:r>
            <a:r>
              <a:rPr lang="ru-RU" sz="2800" dirty="0"/>
              <a:t> </a:t>
            </a:r>
            <a:r>
              <a:rPr lang="ru-RU" sz="2800" dirty="0" err="1"/>
              <a:t>розкрутити</a:t>
            </a:r>
            <a:r>
              <a:rPr lang="ru-RU" sz="2800" dirty="0"/>
              <a:t> в </a:t>
            </a:r>
            <a:r>
              <a:rPr lang="ru-RU" sz="2800" dirty="0" err="1"/>
              <a:t>Інтернет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382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7D9398-78DD-3A6E-F3EF-ED26DAA59033}"/>
              </a:ext>
            </a:extLst>
          </p:cNvPr>
          <p:cNvSpPr txBox="1"/>
          <p:nvPr/>
        </p:nvSpPr>
        <p:spPr>
          <a:xfrm>
            <a:off x="647700" y="1792681"/>
            <a:ext cx="1137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cap="none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>     </a:t>
            </a:r>
            <a:r>
              <a:rPr lang="uk-UA" sz="2800" b="1" i="1" cap="none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>Метою</a:t>
            </a:r>
            <a:r>
              <a:rPr lang="uk-UA" sz="2800" cap="none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> кваліфікаційної роботи є </a:t>
            </a:r>
            <a:r>
              <a:rPr lang="ru-RU" sz="2800" b="0" i="0" u="none" strike="noStrike" dirty="0" err="1">
                <a:effectLst/>
              </a:rPr>
              <a:t>створення</a:t>
            </a:r>
            <a:r>
              <a:rPr lang="ru-RU" sz="2800" b="0" i="0" u="none" strike="noStrike" dirty="0">
                <a:effectLst/>
              </a:rPr>
              <a:t> </a:t>
            </a:r>
            <a:r>
              <a:rPr lang="ru-RU" sz="2800" b="0" i="0" u="none" strike="noStrike" dirty="0" err="1">
                <a:effectLst/>
              </a:rPr>
              <a:t>агрегаційного</a:t>
            </a:r>
            <a:r>
              <a:rPr lang="ru-RU" sz="2800" b="0" i="0" u="none" strike="noStrike" dirty="0">
                <a:effectLst/>
              </a:rPr>
              <a:t> сайту </a:t>
            </a:r>
            <a:r>
              <a:rPr lang="ru-RU" sz="2800" b="0" i="0" u="none" strike="noStrike" dirty="0" err="1">
                <a:effectLst/>
              </a:rPr>
              <a:t>актуальних</a:t>
            </a:r>
            <a:r>
              <a:rPr lang="ru-RU" sz="2800" b="0" i="0" u="none" strike="noStrike" dirty="0">
                <a:effectLst/>
              </a:rPr>
              <a:t> </a:t>
            </a:r>
            <a:r>
              <a:rPr lang="ru-RU" sz="2800" b="0" i="0" u="none" strike="noStrike" dirty="0" err="1">
                <a:effectLst/>
              </a:rPr>
              <a:t>спортивних</a:t>
            </a:r>
            <a:r>
              <a:rPr lang="ru-RU" sz="2800" b="0" i="0" u="none" strike="noStrike" dirty="0">
                <a:effectLst/>
              </a:rPr>
              <a:t> новин.</a:t>
            </a:r>
            <a:endParaRPr lang="uk-UA" sz="2800" cap="none" dirty="0">
              <a:ea typeface="Times New Roman"/>
              <a:cs typeface="Times New Roman"/>
              <a:sym typeface="Times New Roman"/>
            </a:endParaRPr>
          </a:p>
          <a:p>
            <a:r>
              <a:rPr lang="uk-UA" sz="2800" b="1" i="1" cap="none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>    Предметом</a:t>
            </a:r>
            <a:r>
              <a:rPr lang="uk-UA" sz="2800" cap="none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> кваліфікаційної роботи є </a:t>
            </a:r>
            <a:r>
              <a:rPr lang="ru-RU" sz="2800" cap="none" dirty="0" err="1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>пошук</a:t>
            </a:r>
            <a:r>
              <a:rPr lang="ru-RU" sz="2800" cap="none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> та </a:t>
            </a:r>
            <a:r>
              <a:rPr lang="ru-RU" sz="2800" cap="none" dirty="0" err="1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>збір</a:t>
            </a:r>
            <a:r>
              <a:rPr lang="ru-RU" sz="2800" cap="none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> новин </a:t>
            </a:r>
            <a:r>
              <a:rPr lang="ru-RU" sz="2800" cap="none" dirty="0" err="1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>зі</a:t>
            </a:r>
            <a:r>
              <a:rPr lang="ru-RU" sz="2800" cap="none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> спортивного сайту https://sport.ua.</a:t>
            </a:r>
            <a:endParaRPr lang="uk-UA" sz="280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  <a:p>
            <a:r>
              <a:rPr lang="uk-UA" sz="2800" b="1" i="1" cap="none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>    Об’єктом</a:t>
            </a:r>
            <a:r>
              <a:rPr lang="uk-UA" sz="2800" cap="none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> кваліфікаційної роботи є </a:t>
            </a:r>
            <a:r>
              <a:rPr lang="ru-RU" sz="2800" cap="none" dirty="0" err="1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>спортивний</a:t>
            </a:r>
            <a:r>
              <a:rPr lang="ru-RU" sz="2800" cap="none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> сайт                 https://sport.ua.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18952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F217E-8339-C0B9-20FB-683D05CA7E19}"/>
              </a:ext>
            </a:extLst>
          </p:cNvPr>
          <p:cNvSpPr txBox="1"/>
          <p:nvPr/>
        </p:nvSpPr>
        <p:spPr>
          <a:xfrm>
            <a:off x="1399563" y="503231"/>
            <a:ext cx="9392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" sz="2800" b="1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>Досягнення поставленої мети потребує вирішення наступних завдань:</a:t>
            </a:r>
            <a:endParaRPr lang="ru-R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50D3F-8980-14E0-A9FC-45CB2180CBCA}"/>
              </a:ext>
            </a:extLst>
          </p:cNvPr>
          <p:cNvSpPr txBox="1"/>
          <p:nvPr/>
        </p:nvSpPr>
        <p:spPr>
          <a:xfrm>
            <a:off x="762000" y="2260600"/>
            <a:ext cx="10668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 err="1"/>
              <a:t>Зробити</a:t>
            </a:r>
            <a:r>
              <a:rPr lang="ru-RU" sz="2400" dirty="0"/>
              <a:t> </a:t>
            </a:r>
            <a:r>
              <a:rPr lang="ru-RU" sz="2400" dirty="0" err="1"/>
              <a:t>пошук</a:t>
            </a:r>
            <a:r>
              <a:rPr lang="ru-RU" sz="2400" dirty="0"/>
              <a:t> сайту де </a:t>
            </a:r>
            <a:r>
              <a:rPr lang="ru-RU" sz="2400" dirty="0" err="1"/>
              <a:t>знаходиться</a:t>
            </a:r>
            <a:r>
              <a:rPr lang="ru-RU" sz="2400" dirty="0"/>
              <a:t> </a:t>
            </a:r>
            <a:r>
              <a:rPr lang="ru-RU" sz="2400" dirty="0" err="1"/>
              <a:t>потрібна</a:t>
            </a:r>
            <a:r>
              <a:rPr lang="ru-RU" sz="2400" dirty="0"/>
              <a:t> </a:t>
            </a:r>
            <a:r>
              <a:rPr lang="ru-RU" sz="2400" dirty="0" err="1"/>
              <a:t>інформація</a:t>
            </a:r>
            <a:r>
              <a:rPr lang="ru-RU" sz="2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err="1"/>
              <a:t>Розібратися</a:t>
            </a:r>
            <a:r>
              <a:rPr lang="ru-RU" sz="2400" dirty="0"/>
              <a:t> у </a:t>
            </a:r>
            <a:r>
              <a:rPr lang="ru-RU" sz="2400" dirty="0" err="1"/>
              <a:t>структурі</a:t>
            </a:r>
            <a:r>
              <a:rPr lang="ru-RU" sz="2400" dirty="0"/>
              <a:t> сайту.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err="1"/>
              <a:t>Написати</a:t>
            </a:r>
            <a:r>
              <a:rPr lang="ru-RU" sz="2400" dirty="0"/>
              <a:t> </a:t>
            </a:r>
            <a:r>
              <a:rPr lang="ru-RU" sz="2400" dirty="0" err="1"/>
              <a:t>програму</a:t>
            </a:r>
            <a:r>
              <a:rPr lang="ru-RU" sz="2400" dirty="0"/>
              <a:t> яка дозволить </a:t>
            </a:r>
            <a:r>
              <a:rPr lang="ru-RU" sz="2400" dirty="0" err="1"/>
              <a:t>збирати</a:t>
            </a:r>
            <a:r>
              <a:rPr lang="ru-RU" sz="2400" dirty="0"/>
              <a:t> </a:t>
            </a:r>
            <a:r>
              <a:rPr lang="ru-RU" sz="2400" dirty="0" err="1"/>
              <a:t>інформацію</a:t>
            </a:r>
            <a:r>
              <a:rPr lang="en-US" sz="2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err="1"/>
              <a:t>Виконати</a:t>
            </a:r>
            <a:r>
              <a:rPr lang="ru-RU" sz="2400" dirty="0"/>
              <a:t> </a:t>
            </a:r>
            <a:r>
              <a:rPr lang="ru-RU" sz="2400" dirty="0" err="1"/>
              <a:t>парсинг</a:t>
            </a:r>
            <a:r>
              <a:rPr lang="ru-RU" sz="2400" dirty="0"/>
              <a:t> сайту в </a:t>
            </a:r>
            <a:r>
              <a:rPr lang="ru-RU" sz="2400" dirty="0" err="1"/>
              <a:t>окремий</a:t>
            </a:r>
            <a:r>
              <a:rPr lang="ru-RU" sz="2400" dirty="0"/>
              <a:t> файл.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 err="1"/>
              <a:t>Розібраться</a:t>
            </a:r>
            <a:r>
              <a:rPr lang="ru-RU" sz="2400" dirty="0"/>
              <a:t> з фреймворком </a:t>
            </a:r>
            <a:r>
              <a:rPr lang="en-US" sz="2400" dirty="0"/>
              <a:t>Django</a:t>
            </a:r>
            <a:r>
              <a:rPr lang="ru-RU" sz="2400" dirty="0"/>
              <a:t> для </a:t>
            </a:r>
            <a:r>
              <a:rPr lang="ru-RU" sz="2400" dirty="0" err="1"/>
              <a:t>власного</a:t>
            </a:r>
            <a:r>
              <a:rPr lang="ru-RU" sz="2400" dirty="0"/>
              <a:t> сайту</a:t>
            </a:r>
            <a:r>
              <a:rPr lang="en-US" sz="2400" dirty="0"/>
              <a:t>.</a:t>
            </a: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 err="1"/>
              <a:t>Забезпечити</a:t>
            </a:r>
            <a:r>
              <a:rPr lang="ru-RU" sz="2400" dirty="0"/>
              <a:t> </a:t>
            </a:r>
            <a:r>
              <a:rPr lang="ru-RU" sz="2400" dirty="0" err="1"/>
              <a:t>зв'язок</a:t>
            </a:r>
            <a:r>
              <a:rPr lang="ru-RU" sz="2400" dirty="0"/>
              <a:t> </a:t>
            </a:r>
            <a:r>
              <a:rPr lang="ru-RU" sz="2400" dirty="0" err="1"/>
              <a:t>між</a:t>
            </a:r>
            <a:r>
              <a:rPr lang="ru-RU" sz="2400" dirty="0"/>
              <a:t> файлом з </a:t>
            </a:r>
            <a:r>
              <a:rPr lang="ru-RU" sz="2400" dirty="0" err="1"/>
              <a:t>даними</a:t>
            </a:r>
            <a:r>
              <a:rPr lang="ru-RU" sz="2400" dirty="0"/>
              <a:t> та сайтом.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err="1"/>
              <a:t>Зробити</a:t>
            </a:r>
            <a:r>
              <a:rPr lang="ru-RU" sz="2400" dirty="0"/>
              <a:t> дизайн </a:t>
            </a:r>
            <a:r>
              <a:rPr lang="ru-RU" sz="2400" dirty="0" err="1"/>
              <a:t>власного</a:t>
            </a:r>
            <a:r>
              <a:rPr lang="ru-RU" sz="2400" dirty="0"/>
              <a:t> сайту.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771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AB5F78-7998-D28A-1D5C-D1C14CA7EBFB}"/>
              </a:ext>
            </a:extLst>
          </p:cNvPr>
          <p:cNvSpPr txBox="1"/>
          <p:nvPr/>
        </p:nvSpPr>
        <p:spPr>
          <a:xfrm>
            <a:off x="1143918" y="110169"/>
            <a:ext cx="95644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>
                <a:latin typeface="+mj-lt"/>
              </a:rPr>
              <a:t>Зробити</a:t>
            </a:r>
            <a:r>
              <a:rPr lang="ru-RU" sz="3200" b="1" dirty="0">
                <a:latin typeface="+mj-lt"/>
              </a:rPr>
              <a:t> </a:t>
            </a:r>
            <a:r>
              <a:rPr lang="ru-RU" sz="3200" b="1" dirty="0" err="1">
                <a:latin typeface="+mj-lt"/>
              </a:rPr>
              <a:t>пошук</a:t>
            </a:r>
            <a:r>
              <a:rPr lang="ru-RU" sz="3200" b="1" dirty="0">
                <a:latin typeface="+mj-lt"/>
              </a:rPr>
              <a:t> сайту де </a:t>
            </a:r>
            <a:r>
              <a:rPr lang="ru-RU" sz="3200" b="1" dirty="0" err="1">
                <a:latin typeface="+mj-lt"/>
              </a:rPr>
              <a:t>знаходиться</a:t>
            </a:r>
            <a:r>
              <a:rPr lang="ru-RU" sz="3200" b="1" dirty="0">
                <a:latin typeface="+mj-lt"/>
              </a:rPr>
              <a:t> </a:t>
            </a:r>
            <a:r>
              <a:rPr lang="ru-RU" sz="3200" b="1" dirty="0" err="1">
                <a:latin typeface="+mj-lt"/>
              </a:rPr>
              <a:t>потрібна</a:t>
            </a:r>
            <a:r>
              <a:rPr lang="ru-RU" sz="3200" b="1" dirty="0">
                <a:latin typeface="+mj-lt"/>
              </a:rPr>
              <a:t> </a:t>
            </a:r>
            <a:r>
              <a:rPr lang="ru-RU" sz="3200" b="1" dirty="0" err="1">
                <a:latin typeface="+mj-lt"/>
              </a:rPr>
              <a:t>інформація</a:t>
            </a:r>
            <a:endParaRPr lang="ru-RU" sz="3200" b="1" dirty="0">
              <a:latin typeface="+mj-lt"/>
            </a:endParaRPr>
          </a:p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4579E-4CA7-9BC7-8EB3-3C61E30F4405}"/>
              </a:ext>
            </a:extLst>
          </p:cNvPr>
          <p:cNvSpPr txBox="1"/>
          <p:nvPr/>
        </p:nvSpPr>
        <p:spPr>
          <a:xfrm>
            <a:off x="703243" y="1916934"/>
            <a:ext cx="100051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    </a:t>
            </a:r>
            <a:r>
              <a:rPr lang="ru-RU" sz="2800" dirty="0" err="1"/>
              <a:t>Серед</a:t>
            </a:r>
            <a:r>
              <a:rPr lang="ru-RU" sz="2800" dirty="0"/>
              <a:t> </a:t>
            </a:r>
            <a:r>
              <a:rPr lang="ru-RU" sz="2800" dirty="0" err="1"/>
              <a:t>безлічі</a:t>
            </a:r>
            <a:r>
              <a:rPr lang="ru-RU" sz="2800" dirty="0"/>
              <a:t> </a:t>
            </a:r>
            <a:r>
              <a:rPr lang="ru-RU" sz="2800" dirty="0" err="1"/>
              <a:t>сайтів</a:t>
            </a:r>
            <a:r>
              <a:rPr lang="ru-RU" sz="2800" dirty="0"/>
              <a:t> новин </a:t>
            </a:r>
            <a:r>
              <a:rPr lang="ru-RU" sz="2800" dirty="0" err="1"/>
              <a:t>які</a:t>
            </a:r>
            <a:r>
              <a:rPr lang="ru-RU" sz="2800" dirty="0"/>
              <a:t> </a:t>
            </a:r>
            <a:r>
              <a:rPr lang="ru-RU" sz="2800" dirty="0" err="1"/>
              <a:t>рясніють</a:t>
            </a:r>
            <a:r>
              <a:rPr lang="ru-RU" sz="2800" dirty="0"/>
              <a:t> не </a:t>
            </a:r>
            <a:r>
              <a:rPr lang="ru-RU" sz="2800" dirty="0" err="1"/>
              <a:t>свіжими</a:t>
            </a:r>
            <a:r>
              <a:rPr lang="ru-RU" sz="2800" dirty="0"/>
              <a:t> </a:t>
            </a:r>
            <a:r>
              <a:rPr lang="ru-RU" sz="2800" dirty="0" err="1"/>
              <a:t>або</a:t>
            </a:r>
            <a:r>
              <a:rPr lang="ru-RU" sz="2800" dirty="0"/>
              <a:t> </a:t>
            </a:r>
            <a:r>
              <a:rPr lang="ru-RU" sz="2800" dirty="0" err="1"/>
              <a:t>актуальними</a:t>
            </a:r>
            <a:r>
              <a:rPr lang="ru-RU" sz="2800" dirty="0"/>
              <a:t> новинами, не </a:t>
            </a:r>
            <a:r>
              <a:rPr lang="ru-RU" sz="2800" dirty="0" err="1"/>
              <a:t>завжди</a:t>
            </a:r>
            <a:r>
              <a:rPr lang="ru-RU" sz="2800" dirty="0"/>
              <a:t> </a:t>
            </a:r>
            <a:r>
              <a:rPr lang="ru-RU" sz="2800" dirty="0" err="1"/>
              <a:t>оновлюють</a:t>
            </a:r>
            <a:r>
              <a:rPr lang="ru-RU" sz="2800" dirty="0"/>
              <a:t> </a:t>
            </a:r>
            <a:r>
              <a:rPr lang="ru-RU" sz="2800" dirty="0" err="1"/>
              <a:t>їх</a:t>
            </a:r>
            <a:r>
              <a:rPr lang="ru-RU" sz="2800" dirty="0"/>
              <a:t> </a:t>
            </a:r>
            <a:r>
              <a:rPr lang="ru-RU" sz="2800" dirty="0" err="1"/>
              <a:t>або</a:t>
            </a:r>
            <a:r>
              <a:rPr lang="ru-RU" sz="2800" dirty="0"/>
              <a:t> в </a:t>
            </a:r>
            <a:r>
              <a:rPr lang="ru-RU" sz="2800" dirty="0" err="1"/>
              <a:t>самій</a:t>
            </a:r>
            <a:r>
              <a:rPr lang="ru-RU" sz="2800" dirty="0"/>
              <a:t> </a:t>
            </a:r>
            <a:r>
              <a:rPr lang="ru-RU" sz="2800" dirty="0" err="1"/>
              <a:t>незручності</a:t>
            </a:r>
            <a:r>
              <a:rPr lang="ru-RU" sz="2800" dirty="0"/>
              <a:t> сайту.</a:t>
            </a:r>
          </a:p>
          <a:p>
            <a:r>
              <a:rPr lang="ru-RU" sz="2800" dirty="0"/>
              <a:t>    Результат </a:t>
            </a:r>
            <a:r>
              <a:rPr lang="ru-RU" sz="2800" dirty="0" err="1"/>
              <a:t>прийшов</a:t>
            </a:r>
            <a:r>
              <a:rPr lang="ru-RU" sz="2800" dirty="0"/>
              <a:t> на </a:t>
            </a:r>
            <a:r>
              <a:rPr lang="ru-RU" sz="2800" dirty="0" err="1"/>
              <a:t>непоганий</a:t>
            </a:r>
            <a:r>
              <a:rPr lang="ru-RU" sz="2800" dirty="0"/>
              <a:t> сайт https://sport.ua</a:t>
            </a:r>
          </a:p>
          <a:p>
            <a:r>
              <a:rPr lang="ru-RU" sz="2800" dirty="0"/>
              <a:t>на </a:t>
            </a:r>
            <a:r>
              <a:rPr lang="ru-RU" sz="2800" dirty="0" err="1"/>
              <a:t>якому</a:t>
            </a:r>
            <a:r>
              <a:rPr lang="ru-RU" sz="2800" dirty="0"/>
              <a:t> не </a:t>
            </a:r>
            <a:r>
              <a:rPr lang="ru-RU" sz="2800" dirty="0" err="1"/>
              <a:t>тільки</a:t>
            </a:r>
            <a:r>
              <a:rPr lang="ru-RU" sz="2800" dirty="0"/>
              <a:t> </a:t>
            </a:r>
            <a:r>
              <a:rPr lang="ru-RU" sz="2800" dirty="0" err="1"/>
              <a:t>публікуються</a:t>
            </a:r>
            <a:r>
              <a:rPr lang="ru-RU" sz="2800" dirty="0"/>
              <a:t> </a:t>
            </a:r>
            <a:r>
              <a:rPr lang="ru-RU" sz="2800" dirty="0" err="1"/>
              <a:t>новини</a:t>
            </a:r>
            <a:r>
              <a:rPr lang="ru-RU" sz="2800" dirty="0"/>
              <a:t> спорту а </a:t>
            </a:r>
            <a:r>
              <a:rPr lang="ru-RU" sz="2800" dirty="0" err="1"/>
              <a:t>також</a:t>
            </a:r>
            <a:r>
              <a:rPr lang="ru-RU" sz="2800" dirty="0"/>
              <a:t> </a:t>
            </a:r>
            <a:r>
              <a:rPr lang="ru-RU" sz="2800" dirty="0" err="1"/>
              <a:t>новини</a:t>
            </a:r>
            <a:r>
              <a:rPr lang="ru-RU" sz="2800" dirty="0"/>
              <a:t> про те, </a:t>
            </a:r>
            <a:r>
              <a:rPr lang="ru-RU" sz="2800" dirty="0" err="1"/>
              <a:t>що</a:t>
            </a:r>
            <a:r>
              <a:rPr lang="ru-RU" sz="2800" dirty="0"/>
              <a:t> </a:t>
            </a:r>
            <a:r>
              <a:rPr lang="ru-RU" sz="2800" dirty="0" err="1"/>
              <a:t>відбувається</a:t>
            </a:r>
            <a:r>
              <a:rPr lang="ru-RU" sz="2800" dirty="0"/>
              <a:t> в </a:t>
            </a:r>
            <a:r>
              <a:rPr lang="ru-RU" sz="2800" dirty="0" err="1"/>
              <a:t>країні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456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DCA23C-DEAB-8F4E-8B56-5106E5EEE8EB}"/>
              </a:ext>
            </a:extLst>
          </p:cNvPr>
          <p:cNvSpPr txBox="1"/>
          <p:nvPr/>
        </p:nvSpPr>
        <p:spPr>
          <a:xfrm>
            <a:off x="1999561" y="1205396"/>
            <a:ext cx="827366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>
                <a:latin typeface="+mj-lt"/>
              </a:rPr>
              <a:t>Написати</a:t>
            </a:r>
            <a:r>
              <a:rPr lang="ru-RU" sz="3200" b="1" dirty="0">
                <a:latin typeface="+mj-lt"/>
              </a:rPr>
              <a:t> </a:t>
            </a:r>
            <a:r>
              <a:rPr lang="ru-RU" sz="3200" b="1" dirty="0" err="1">
                <a:latin typeface="+mj-lt"/>
              </a:rPr>
              <a:t>програму</a:t>
            </a:r>
            <a:r>
              <a:rPr lang="ru-RU" sz="3200" b="1" dirty="0">
                <a:latin typeface="+mj-lt"/>
              </a:rPr>
              <a:t> яка дозволить </a:t>
            </a:r>
            <a:r>
              <a:rPr lang="ru-RU" sz="3200" b="1" dirty="0" err="1">
                <a:latin typeface="+mj-lt"/>
              </a:rPr>
              <a:t>збирати</a:t>
            </a:r>
            <a:r>
              <a:rPr lang="ru-RU" sz="3200" b="1" dirty="0">
                <a:latin typeface="+mj-lt"/>
              </a:rPr>
              <a:t> </a:t>
            </a:r>
            <a:r>
              <a:rPr lang="ru-RU" sz="3200" b="1" dirty="0" err="1">
                <a:latin typeface="+mj-lt"/>
              </a:rPr>
              <a:t>інформацію</a:t>
            </a:r>
            <a:r>
              <a:rPr lang="en-US" sz="3200" b="1" dirty="0">
                <a:latin typeface="+mj-lt"/>
              </a:rPr>
              <a:t>.</a:t>
            </a:r>
          </a:p>
          <a:p>
            <a:pPr algn="ctr"/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A559D-4601-0637-327B-57129B22B0AB}"/>
              </a:ext>
            </a:extLst>
          </p:cNvPr>
          <p:cNvSpPr txBox="1"/>
          <p:nvPr/>
        </p:nvSpPr>
        <p:spPr>
          <a:xfrm>
            <a:off x="231354" y="1651673"/>
            <a:ext cx="1181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     </a:t>
            </a:r>
          </a:p>
        </p:txBody>
      </p:sp>
      <p:pic>
        <p:nvPicPr>
          <p:cNvPr id="1028" name="Picture 4" descr="Beautiful Soup, Let's Make A Soup | by Arif Zainurrohman | MLearning.ai |  Medium">
            <a:extLst>
              <a:ext uri="{FF2B5EF4-FFF2-40B4-BE49-F238E27FC236}">
                <a16:creationId xmlns:a16="http://schemas.microsoft.com/office/drawing/2014/main" id="{79A1CBDE-439A-C635-10C0-6E273C14E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408" y="2869615"/>
            <a:ext cx="5343182" cy="187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02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A5A2C8-B1CC-A8EB-25C4-54C6B5F11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2703"/>
            <a:ext cx="12192000" cy="47611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F14029-9CD9-8AEE-423A-7C7181655974}"/>
              </a:ext>
            </a:extLst>
          </p:cNvPr>
          <p:cNvSpPr txBox="1"/>
          <p:nvPr/>
        </p:nvSpPr>
        <p:spPr>
          <a:xfrm>
            <a:off x="3619500" y="60452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Таблиця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парсингу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829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20C359-D8A9-90F0-4229-2A815D88CDC2}"/>
              </a:ext>
            </a:extLst>
          </p:cNvPr>
          <p:cNvSpPr txBox="1"/>
          <p:nvPr/>
        </p:nvSpPr>
        <p:spPr>
          <a:xfrm>
            <a:off x="2223571" y="220338"/>
            <a:ext cx="7744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>
                <a:latin typeface="+mj-lt"/>
              </a:rPr>
              <a:t>Розібраться</a:t>
            </a:r>
            <a:r>
              <a:rPr lang="ru-RU" sz="3200" b="1" dirty="0">
                <a:latin typeface="+mj-lt"/>
              </a:rPr>
              <a:t> з фреймворком </a:t>
            </a:r>
            <a:r>
              <a:rPr lang="en-US" sz="3200" b="1" dirty="0">
                <a:latin typeface="+mj-lt"/>
              </a:rPr>
              <a:t>Django</a:t>
            </a:r>
            <a:r>
              <a:rPr lang="ru-RU" sz="3200" b="1" dirty="0">
                <a:latin typeface="+mj-lt"/>
              </a:rPr>
              <a:t> для </a:t>
            </a:r>
            <a:r>
              <a:rPr lang="ru-RU" sz="3200" b="1" dirty="0" err="1">
                <a:latin typeface="+mj-lt"/>
              </a:rPr>
              <a:t>власного</a:t>
            </a:r>
            <a:r>
              <a:rPr lang="ru-RU" sz="3200" b="1" dirty="0">
                <a:latin typeface="+mj-lt"/>
              </a:rPr>
              <a:t> сайту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20B6F-E83F-7D3A-8001-9B28FB49478F}"/>
              </a:ext>
            </a:extLst>
          </p:cNvPr>
          <p:cNvSpPr txBox="1"/>
          <p:nvPr/>
        </p:nvSpPr>
        <p:spPr>
          <a:xfrm>
            <a:off x="616944" y="1370922"/>
            <a:ext cx="11376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         </a:t>
            </a:r>
          </a:p>
        </p:txBody>
      </p:sp>
      <p:pic>
        <p:nvPicPr>
          <p:cNvPr id="5" name="Picture 2" descr="How to customize the default django admin page header? python/django  tutorial - YouTube">
            <a:extLst>
              <a:ext uri="{FF2B5EF4-FFF2-40B4-BE49-F238E27FC236}">
                <a16:creationId xmlns:a16="http://schemas.microsoft.com/office/drawing/2014/main" id="{20FDABF4-BDBF-A4A8-82B4-EF8E829F0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856" y="1718665"/>
            <a:ext cx="8244288" cy="44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380789-C1D2-ADE1-CE1D-578AE3D07732}"/>
              </a:ext>
            </a:extLst>
          </p:cNvPr>
          <p:cNvSpPr txBox="1"/>
          <p:nvPr/>
        </p:nvSpPr>
        <p:spPr>
          <a:xfrm>
            <a:off x="690390" y="2686107"/>
            <a:ext cx="6521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88967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BAE924-35F2-7C03-4055-D9022F68436C}"/>
              </a:ext>
            </a:extLst>
          </p:cNvPr>
          <p:cNvSpPr txBox="1"/>
          <p:nvPr/>
        </p:nvSpPr>
        <p:spPr>
          <a:xfrm>
            <a:off x="286438" y="308473"/>
            <a:ext cx="11666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   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AE2905-CB3B-5BE3-D48B-A951262CD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466" y="2183190"/>
            <a:ext cx="5365148" cy="208798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ED60CE-B98F-818B-D294-EB444D24B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38" y="853565"/>
            <a:ext cx="5365148" cy="4747235"/>
          </a:xfrm>
          <a:prstGeom prst="rect">
            <a:avLst/>
          </a:prstGeom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37A7D8E0-621C-4FBB-E798-1042BD2F558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651586" y="3227181"/>
            <a:ext cx="994880" cy="1"/>
          </a:xfrm>
          <a:prstGeom prst="straightConnector1">
            <a:avLst/>
          </a:prstGeom>
          <a:ln w="57150">
            <a:solidFill>
              <a:schemeClr val="tx1">
                <a:lumMod val="6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37E565-C2B9-31CF-6CD5-B03175431832}"/>
              </a:ext>
            </a:extLst>
          </p:cNvPr>
          <p:cNvSpPr txBox="1"/>
          <p:nvPr/>
        </p:nvSpPr>
        <p:spPr>
          <a:xfrm>
            <a:off x="3984211" y="185363"/>
            <a:ext cx="4329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err="1">
                <a:latin typeface="+mj-lt"/>
              </a:rPr>
              <a:t>Шаблонізатор</a:t>
            </a:r>
            <a:r>
              <a:rPr lang="ru-RU" sz="3200" b="1" dirty="0">
                <a:latin typeface="+mj-lt"/>
              </a:rPr>
              <a:t> </a:t>
            </a:r>
            <a:r>
              <a:rPr lang="en-US" sz="3200" b="1" dirty="0">
                <a:latin typeface="+mj-lt"/>
              </a:rPr>
              <a:t>Jinja</a:t>
            </a:r>
            <a:endParaRPr lang="ru-RU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3761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D64112-1471-B7B4-F615-D7362CAD25A6}"/>
              </a:ext>
            </a:extLst>
          </p:cNvPr>
          <p:cNvSpPr txBox="1"/>
          <p:nvPr/>
        </p:nvSpPr>
        <p:spPr>
          <a:xfrm>
            <a:off x="484742" y="1509311"/>
            <a:ext cx="988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FCB30-1BED-D81E-74C0-1A1A48AC1DA0}"/>
              </a:ext>
            </a:extLst>
          </p:cNvPr>
          <p:cNvSpPr txBox="1"/>
          <p:nvPr/>
        </p:nvSpPr>
        <p:spPr>
          <a:xfrm>
            <a:off x="2300689" y="762953"/>
            <a:ext cx="73923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>
                <a:latin typeface="+mj-lt"/>
              </a:rPr>
              <a:t>Зробити</a:t>
            </a:r>
            <a:r>
              <a:rPr lang="ru-RU" sz="3200" b="1" dirty="0">
                <a:latin typeface="+mj-lt"/>
              </a:rPr>
              <a:t> дизайн </a:t>
            </a:r>
            <a:r>
              <a:rPr lang="ru-RU" sz="3200" b="1" dirty="0" err="1">
                <a:latin typeface="+mj-lt"/>
              </a:rPr>
              <a:t>власного</a:t>
            </a:r>
            <a:r>
              <a:rPr lang="ru-RU" sz="3200" b="1" dirty="0">
                <a:latin typeface="+mj-lt"/>
              </a:rPr>
              <a:t> сайту.</a:t>
            </a:r>
            <a:endParaRPr lang="en-US" sz="3200" b="1" dirty="0">
              <a:latin typeface="+mj-lt"/>
            </a:endParaRPr>
          </a:p>
          <a:p>
            <a:endParaRPr lang="ru-RU" dirty="0"/>
          </a:p>
        </p:txBody>
      </p:sp>
      <p:pic>
        <p:nvPicPr>
          <p:cNvPr id="2054" name="Picture 6" descr="Css – Бесплатные иконки: бренды и логотипы">
            <a:extLst>
              <a:ext uri="{FF2B5EF4-FFF2-40B4-BE49-F238E27FC236}">
                <a16:creationId xmlns:a16="http://schemas.microsoft.com/office/drawing/2014/main" id="{E470FC29-D24D-ABE9-EBD8-544FF07FB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173" y="1740143"/>
            <a:ext cx="3646585" cy="364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917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ветящийся край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TM02836342[[fn=Ион]]</Template>
  <TotalTime>164</TotalTime>
  <Words>285</Words>
  <Application>Microsoft Office PowerPoint</Application>
  <PresentationFormat>Широкоэкранный</PresentationFormat>
  <Paragraphs>38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Назар Журавель</dc:creator>
  <cp:lastModifiedBy>Назар Журавель</cp:lastModifiedBy>
  <cp:revision>19</cp:revision>
  <dcterms:created xsi:type="dcterms:W3CDTF">2022-05-23T21:22:06Z</dcterms:created>
  <dcterms:modified xsi:type="dcterms:W3CDTF">2022-05-27T18:25:28Z</dcterms:modified>
</cp:coreProperties>
</file>