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7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0" r:id="rId6"/>
    <p:sldId id="272" r:id="rId7"/>
    <p:sldId id="273" r:id="rId8"/>
    <p:sldId id="274" r:id="rId9"/>
    <p:sldId id="286" r:id="rId10"/>
    <p:sldId id="275" r:id="rId11"/>
    <p:sldId id="276" r:id="rId12"/>
    <p:sldId id="287" r:id="rId13"/>
    <p:sldId id="288" r:id="rId14"/>
    <p:sldId id="290" r:id="rId15"/>
    <p:sldId id="291" r:id="rId16"/>
    <p:sldId id="292" r:id="rId17"/>
    <p:sldId id="289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Tw Cen MT" panose="020B0602020104020603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1" autoAdjust="0"/>
    <p:restoredTop sz="93592" autoAdjust="0"/>
  </p:normalViewPr>
  <p:slideViewPr>
    <p:cSldViewPr snapToGrid="0">
      <p:cViewPr varScale="1">
        <p:scale>
          <a:sx n="85" d="100"/>
          <a:sy n="85" d="100"/>
        </p:scale>
        <p:origin x="99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8C10D-0E9E-4FE8-AA4F-30B1F49B119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6F22522-9AD1-4BC0-941B-8EEFF862B59A}">
      <dgm:prSet phldrT="[Текст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err="1"/>
            <a:t>MapReduce</a:t>
          </a:r>
          <a:endParaRPr lang="ru-RU" sz="1600" dirty="0"/>
        </a:p>
      </dgm:t>
    </dgm:pt>
    <dgm:pt modelId="{28E87E2D-A247-4891-ABB1-BDA8ECAA0DA7}" type="parTrans" cxnId="{B2C1F960-2B4C-42D4-818E-5ECB360FFC61}">
      <dgm:prSet/>
      <dgm:spPr/>
      <dgm:t>
        <a:bodyPr/>
        <a:lstStyle/>
        <a:p>
          <a:endParaRPr lang="ru-RU"/>
        </a:p>
      </dgm:t>
    </dgm:pt>
    <dgm:pt modelId="{AEEAABEA-6215-49FB-95E0-C3B740D5355E}" type="sibTrans" cxnId="{B2C1F960-2B4C-42D4-818E-5ECB360FFC61}">
      <dgm:prSet/>
      <dgm:spPr/>
      <dgm:t>
        <a:bodyPr/>
        <a:lstStyle/>
        <a:p>
          <a:endParaRPr lang="ru-RU"/>
        </a:p>
      </dgm:t>
    </dgm:pt>
    <dgm:pt modelId="{264588CA-1DF6-4D6C-B2A8-349667326C20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MapReduce</a:t>
          </a:r>
          <a:r>
            <a:rPr lang="en-US" dirty="0"/>
            <a:t> </a:t>
          </a:r>
          <a:r>
            <a:rPr lang="en-US" dirty="0" err="1"/>
            <a:t>Haddop</a:t>
          </a:r>
          <a:endParaRPr lang="ru-RU" dirty="0"/>
        </a:p>
      </dgm:t>
    </dgm:pt>
    <dgm:pt modelId="{22BBC12C-93F9-4A0F-8B58-EA70E323197A}" type="parTrans" cxnId="{D27CDA65-39A0-4ACB-AF88-73EF0B3BC62A}">
      <dgm:prSet/>
      <dgm:spPr/>
      <dgm:t>
        <a:bodyPr/>
        <a:lstStyle/>
        <a:p>
          <a:endParaRPr lang="ru-RU"/>
        </a:p>
      </dgm:t>
    </dgm:pt>
    <dgm:pt modelId="{871566F3-3445-47E0-8A99-1B432B6F443F}" type="sibTrans" cxnId="{D27CDA65-39A0-4ACB-AF88-73EF0B3BC62A}">
      <dgm:prSet/>
      <dgm:spPr/>
      <dgm:t>
        <a:bodyPr/>
        <a:lstStyle/>
        <a:p>
          <a:endParaRPr lang="ru-RU"/>
        </a:p>
      </dgm:t>
    </dgm:pt>
    <dgm:pt modelId="{CD6A54AB-91CD-41BD-8804-8AC78EC3317C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Functional</a:t>
          </a:r>
          <a:endParaRPr lang="ru-RU" dirty="0"/>
        </a:p>
      </dgm:t>
    </dgm:pt>
    <dgm:pt modelId="{3A8E240C-97C4-4C6F-AED3-757FBEBA7E9E}" type="parTrans" cxnId="{9490FD17-94FC-4D53-B74F-E032D2F894DB}">
      <dgm:prSet/>
      <dgm:spPr/>
      <dgm:t>
        <a:bodyPr/>
        <a:lstStyle/>
        <a:p>
          <a:endParaRPr lang="ru-RU"/>
        </a:p>
      </dgm:t>
    </dgm:pt>
    <dgm:pt modelId="{B32035FD-D021-4FE9-B27F-372B93ED300B}" type="sibTrans" cxnId="{9490FD17-94FC-4D53-B74F-E032D2F894DB}">
      <dgm:prSet/>
      <dgm:spPr/>
      <dgm:t>
        <a:bodyPr/>
        <a:lstStyle/>
        <a:p>
          <a:endParaRPr lang="ru-RU"/>
        </a:p>
      </dgm:t>
    </dgm:pt>
    <dgm:pt modelId="{8B306127-A355-49CA-A40C-4F52EEE4728F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Spark </a:t>
          </a:r>
          <a:r>
            <a:rPr lang="en-US" dirty="0" err="1"/>
            <a:t>Flink</a:t>
          </a:r>
          <a:endParaRPr lang="ru-RU" dirty="0"/>
        </a:p>
      </dgm:t>
    </dgm:pt>
    <dgm:pt modelId="{96631A9B-CA71-4C6E-9A21-8BEE1A29DE93}" type="parTrans" cxnId="{5C1767EE-DBE9-4060-8A8B-B7FA782AA064}">
      <dgm:prSet/>
      <dgm:spPr/>
      <dgm:t>
        <a:bodyPr/>
        <a:lstStyle/>
        <a:p>
          <a:endParaRPr lang="ru-RU"/>
        </a:p>
      </dgm:t>
    </dgm:pt>
    <dgm:pt modelId="{C066C22A-4EB4-43BF-8D67-70C182D1811B}" type="sibTrans" cxnId="{5C1767EE-DBE9-4060-8A8B-B7FA782AA064}">
      <dgm:prSet/>
      <dgm:spPr/>
      <dgm:t>
        <a:bodyPr/>
        <a:lstStyle/>
        <a:p>
          <a:endParaRPr lang="ru-RU"/>
        </a:p>
      </dgm:t>
    </dgm:pt>
    <dgm:pt modelId="{8844B779-7295-4C8E-A527-164F2578BCFC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SQL-based</a:t>
          </a:r>
          <a:endParaRPr lang="ru-RU" dirty="0"/>
        </a:p>
      </dgm:t>
    </dgm:pt>
    <dgm:pt modelId="{5B0A6FE9-5131-40D6-80C6-2D69A9494F75}" type="parTrans" cxnId="{66DAC396-AFFD-4FE1-AD93-311FAFCBED11}">
      <dgm:prSet/>
      <dgm:spPr/>
      <dgm:t>
        <a:bodyPr/>
        <a:lstStyle/>
        <a:p>
          <a:endParaRPr lang="ru-RU"/>
        </a:p>
      </dgm:t>
    </dgm:pt>
    <dgm:pt modelId="{8F546784-316A-4688-A840-361F32DDE4FD}" type="sibTrans" cxnId="{66DAC396-AFFD-4FE1-AD93-311FAFCBED11}">
      <dgm:prSet/>
      <dgm:spPr/>
      <dgm:t>
        <a:bodyPr/>
        <a:lstStyle/>
        <a:p>
          <a:endParaRPr lang="ru-RU"/>
        </a:p>
      </dgm:t>
    </dgm:pt>
    <dgm:pt modelId="{7B7D5DC3-83AB-4BDD-AB74-149E0AA12B89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HiveQl</a:t>
          </a:r>
          <a:r>
            <a:rPr lang="en-US" dirty="0"/>
            <a:t>, </a:t>
          </a:r>
          <a:r>
            <a:rPr lang="en-US" dirty="0" err="1"/>
            <a:t>CasandraQL</a:t>
          </a:r>
          <a:r>
            <a:rPr lang="en-US" dirty="0"/>
            <a:t>, </a:t>
          </a:r>
          <a:r>
            <a:rPr lang="en-US" dirty="0" err="1"/>
            <a:t>SparkQL</a:t>
          </a:r>
          <a:r>
            <a:rPr lang="en-US" dirty="0"/>
            <a:t>, Drill, Presto, Impale</a:t>
          </a:r>
          <a:r>
            <a:rPr lang="uk-UA" dirty="0"/>
            <a:t>, </a:t>
          </a:r>
          <a:r>
            <a:rPr lang="en-US" dirty="0"/>
            <a:t>NoSql</a:t>
          </a:r>
          <a:endParaRPr lang="ru-RU" dirty="0"/>
        </a:p>
      </dgm:t>
    </dgm:pt>
    <dgm:pt modelId="{E696DE01-67AB-4C90-87F7-624EE92D9A8F}" type="parTrans" cxnId="{7D4FFC9C-B80C-4FE5-9FE2-55C133E5C715}">
      <dgm:prSet/>
      <dgm:spPr/>
      <dgm:t>
        <a:bodyPr/>
        <a:lstStyle/>
        <a:p>
          <a:endParaRPr lang="ru-RU"/>
        </a:p>
      </dgm:t>
    </dgm:pt>
    <dgm:pt modelId="{4790F5D4-D371-412A-86BB-D9C34B83A2C5}" type="sibTrans" cxnId="{7D4FFC9C-B80C-4FE5-9FE2-55C133E5C715}">
      <dgm:prSet/>
      <dgm:spPr/>
      <dgm:t>
        <a:bodyPr/>
        <a:lstStyle/>
        <a:p>
          <a:endParaRPr lang="ru-RU"/>
        </a:p>
      </dgm:t>
    </dgm:pt>
    <dgm:pt modelId="{408A91EB-6E5E-4EA8-B21B-187DA33247A1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Actor</a:t>
          </a:r>
          <a:endParaRPr lang="ru-RU" dirty="0"/>
        </a:p>
      </dgm:t>
    </dgm:pt>
    <dgm:pt modelId="{95B934BD-0FF4-4CBA-B738-19CA5DF83678}" type="parTrans" cxnId="{795B9529-176C-4E0E-A82A-6AE85B049269}">
      <dgm:prSet/>
      <dgm:spPr/>
      <dgm:t>
        <a:bodyPr/>
        <a:lstStyle/>
        <a:p>
          <a:endParaRPr lang="ru-RU"/>
        </a:p>
      </dgm:t>
    </dgm:pt>
    <dgm:pt modelId="{8FB4B671-0AE6-45C9-8EDB-1ECF48A79D58}" type="sibTrans" cxnId="{795B9529-176C-4E0E-A82A-6AE85B049269}">
      <dgm:prSet/>
      <dgm:spPr/>
      <dgm:t>
        <a:bodyPr/>
        <a:lstStyle/>
        <a:p>
          <a:endParaRPr lang="ru-RU"/>
        </a:p>
      </dgm:t>
    </dgm:pt>
    <dgm:pt modelId="{A6829F65-21DE-422A-8A41-0C7AAB9F335F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Akka</a:t>
          </a:r>
          <a:endParaRPr lang="ru-RU" dirty="0"/>
        </a:p>
      </dgm:t>
    </dgm:pt>
    <dgm:pt modelId="{886B93A7-330D-483C-8878-DB178064CFB5}" type="parTrans" cxnId="{95BA7588-1E61-43EC-BDF2-ED63EB86213A}">
      <dgm:prSet/>
      <dgm:spPr/>
      <dgm:t>
        <a:bodyPr/>
        <a:lstStyle/>
        <a:p>
          <a:endParaRPr lang="ru-RU"/>
        </a:p>
      </dgm:t>
    </dgm:pt>
    <dgm:pt modelId="{12EF6063-47AD-400A-8ACD-7996012BDA05}" type="sibTrans" cxnId="{95BA7588-1E61-43EC-BDF2-ED63EB86213A}">
      <dgm:prSet/>
      <dgm:spPr/>
      <dgm:t>
        <a:bodyPr/>
        <a:lstStyle/>
        <a:p>
          <a:endParaRPr lang="ru-RU"/>
        </a:p>
      </dgm:t>
    </dgm:pt>
    <dgm:pt modelId="{19713F35-314C-418C-BC3F-822E5D8B5B52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Storn</a:t>
          </a:r>
          <a:endParaRPr lang="ru-RU" dirty="0"/>
        </a:p>
      </dgm:t>
    </dgm:pt>
    <dgm:pt modelId="{EAF7D125-154A-45F3-8057-52EA1ABC740B}" type="parTrans" cxnId="{65D50899-39A5-45F5-AAC4-21E0326A3720}">
      <dgm:prSet/>
      <dgm:spPr/>
      <dgm:t>
        <a:bodyPr/>
        <a:lstStyle/>
        <a:p>
          <a:endParaRPr lang="ru-RU"/>
        </a:p>
      </dgm:t>
    </dgm:pt>
    <dgm:pt modelId="{6EAF71D0-B127-43D8-823B-B28601DFA5BA}" type="sibTrans" cxnId="{65D50899-39A5-45F5-AAC4-21E0326A3720}">
      <dgm:prSet/>
      <dgm:spPr/>
      <dgm:t>
        <a:bodyPr/>
        <a:lstStyle/>
        <a:p>
          <a:endParaRPr lang="ru-RU"/>
        </a:p>
      </dgm:t>
    </dgm:pt>
    <dgm:pt modelId="{DC64387E-C2F8-4FC3-AE6D-4630A83009BA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S4</a:t>
          </a:r>
          <a:endParaRPr lang="ru-RU" dirty="0"/>
        </a:p>
      </dgm:t>
    </dgm:pt>
    <dgm:pt modelId="{EC298F82-6833-4B9F-B657-3E3FEE9BB52F}" type="parTrans" cxnId="{B5D67D60-6672-4D0B-BBF9-079837652819}">
      <dgm:prSet/>
      <dgm:spPr/>
      <dgm:t>
        <a:bodyPr/>
        <a:lstStyle/>
        <a:p>
          <a:endParaRPr lang="ru-RU"/>
        </a:p>
      </dgm:t>
    </dgm:pt>
    <dgm:pt modelId="{6FB01A0F-A8CA-4660-86EC-2237F8302ADE}" type="sibTrans" cxnId="{B5D67D60-6672-4D0B-BBF9-079837652819}">
      <dgm:prSet/>
      <dgm:spPr/>
      <dgm:t>
        <a:bodyPr/>
        <a:lstStyle/>
        <a:p>
          <a:endParaRPr lang="ru-RU"/>
        </a:p>
      </dgm:t>
    </dgm:pt>
    <dgm:pt modelId="{852D3174-1C83-437F-B97A-1B390771C2E7}" type="pres">
      <dgm:prSet presAssocID="{7628C10D-0E9E-4FE8-AA4F-30B1F49B119B}" presName="Name0" presStyleCnt="0">
        <dgm:presLayoutVars>
          <dgm:dir/>
          <dgm:animLvl val="lvl"/>
          <dgm:resizeHandles val="exact"/>
        </dgm:presLayoutVars>
      </dgm:prSet>
      <dgm:spPr/>
    </dgm:pt>
    <dgm:pt modelId="{2E2C534C-6B05-4F83-80F7-C3B2CAE2696F}" type="pres">
      <dgm:prSet presAssocID="{E6F22522-9AD1-4BC0-941B-8EEFF862B59A}" presName="composite" presStyleCnt="0"/>
      <dgm:spPr/>
    </dgm:pt>
    <dgm:pt modelId="{F738A49B-7122-426E-9793-304C5BE990E7}" type="pres">
      <dgm:prSet presAssocID="{E6F22522-9AD1-4BC0-941B-8EEFF862B59A}" presName="parTx" presStyleLbl="alignNode1" presStyleIdx="0" presStyleCnt="4" custScaleX="85588" custScaleY="85974">
        <dgm:presLayoutVars>
          <dgm:chMax val="0"/>
          <dgm:chPref val="0"/>
          <dgm:bulletEnabled val="1"/>
        </dgm:presLayoutVars>
      </dgm:prSet>
      <dgm:spPr/>
    </dgm:pt>
    <dgm:pt modelId="{9A77D400-B382-4947-BC04-B40690424865}" type="pres">
      <dgm:prSet presAssocID="{E6F22522-9AD1-4BC0-941B-8EEFF862B59A}" presName="desTx" presStyleLbl="alignAccFollowNode1" presStyleIdx="0" presStyleCnt="4" custScaleX="85588" custScaleY="85974" custLinFactNeighborX="-228">
        <dgm:presLayoutVars>
          <dgm:bulletEnabled val="1"/>
        </dgm:presLayoutVars>
      </dgm:prSet>
      <dgm:spPr/>
    </dgm:pt>
    <dgm:pt modelId="{F7071BA0-CC72-4EC6-B8A7-16F51DF69618}" type="pres">
      <dgm:prSet presAssocID="{AEEAABEA-6215-49FB-95E0-C3B740D5355E}" presName="space" presStyleCnt="0"/>
      <dgm:spPr/>
    </dgm:pt>
    <dgm:pt modelId="{2477AD02-2A4F-408D-AD15-BC2C50249DFF}" type="pres">
      <dgm:prSet presAssocID="{CD6A54AB-91CD-41BD-8804-8AC78EC3317C}" presName="composite" presStyleCnt="0"/>
      <dgm:spPr/>
    </dgm:pt>
    <dgm:pt modelId="{D2835D12-C941-4730-9114-A41178C39B3F}" type="pres">
      <dgm:prSet presAssocID="{CD6A54AB-91CD-41BD-8804-8AC78EC3317C}" presName="parTx" presStyleLbl="alignNode1" presStyleIdx="1" presStyleCnt="4" custScaleX="85588" custScaleY="85974" custLinFactNeighborX="957" custLinFactNeighborY="780">
        <dgm:presLayoutVars>
          <dgm:chMax val="0"/>
          <dgm:chPref val="0"/>
          <dgm:bulletEnabled val="1"/>
        </dgm:presLayoutVars>
      </dgm:prSet>
      <dgm:spPr/>
    </dgm:pt>
    <dgm:pt modelId="{E2218707-FFBD-4510-8995-5F4B4199502B}" type="pres">
      <dgm:prSet presAssocID="{CD6A54AB-91CD-41BD-8804-8AC78EC3317C}" presName="desTx" presStyleLbl="alignAccFollowNode1" presStyleIdx="1" presStyleCnt="4" custScaleX="85588" custScaleY="85974">
        <dgm:presLayoutVars>
          <dgm:bulletEnabled val="1"/>
        </dgm:presLayoutVars>
      </dgm:prSet>
      <dgm:spPr/>
    </dgm:pt>
    <dgm:pt modelId="{DBDA797E-4FC0-4407-A3B0-3E24657A7154}" type="pres">
      <dgm:prSet presAssocID="{B32035FD-D021-4FE9-B27F-372B93ED300B}" presName="space" presStyleCnt="0"/>
      <dgm:spPr/>
    </dgm:pt>
    <dgm:pt modelId="{929569F4-CF76-46E4-8F79-0E4B5074ADDB}" type="pres">
      <dgm:prSet presAssocID="{8844B779-7295-4C8E-A527-164F2578BCFC}" presName="composite" presStyleCnt="0"/>
      <dgm:spPr/>
    </dgm:pt>
    <dgm:pt modelId="{95BF520B-F6F6-4761-96B8-CF59643F579D}" type="pres">
      <dgm:prSet presAssocID="{8844B779-7295-4C8E-A527-164F2578BCFC}" presName="parTx" presStyleLbl="alignNode1" presStyleIdx="2" presStyleCnt="4" custScaleY="84742">
        <dgm:presLayoutVars>
          <dgm:chMax val="0"/>
          <dgm:chPref val="0"/>
          <dgm:bulletEnabled val="1"/>
        </dgm:presLayoutVars>
      </dgm:prSet>
      <dgm:spPr/>
    </dgm:pt>
    <dgm:pt modelId="{C782D82F-7E9F-4741-A534-94000EF6445E}" type="pres">
      <dgm:prSet presAssocID="{8844B779-7295-4C8E-A527-164F2578BCFC}" presName="desTx" presStyleLbl="alignAccFollowNode1" presStyleIdx="2" presStyleCnt="4" custScaleY="84742">
        <dgm:presLayoutVars>
          <dgm:bulletEnabled val="1"/>
        </dgm:presLayoutVars>
      </dgm:prSet>
      <dgm:spPr/>
    </dgm:pt>
    <dgm:pt modelId="{B369B287-161C-4BDC-BB7C-F9F647463A71}" type="pres">
      <dgm:prSet presAssocID="{8F546784-316A-4688-A840-361F32DDE4FD}" presName="space" presStyleCnt="0"/>
      <dgm:spPr/>
    </dgm:pt>
    <dgm:pt modelId="{096BE038-7E55-4D64-B4CD-19DA29ABAA82}" type="pres">
      <dgm:prSet presAssocID="{408A91EB-6E5E-4EA8-B21B-187DA33247A1}" presName="composite" presStyleCnt="0"/>
      <dgm:spPr/>
    </dgm:pt>
    <dgm:pt modelId="{6E7AC24D-69E4-4485-A5DF-45D5B5F687E3}" type="pres">
      <dgm:prSet presAssocID="{408A91EB-6E5E-4EA8-B21B-187DA33247A1}" presName="parTx" presStyleLbl="alignNode1" presStyleIdx="3" presStyleCnt="4" custScaleX="85588" custScaleY="85974">
        <dgm:presLayoutVars>
          <dgm:chMax val="0"/>
          <dgm:chPref val="0"/>
          <dgm:bulletEnabled val="1"/>
        </dgm:presLayoutVars>
      </dgm:prSet>
      <dgm:spPr/>
    </dgm:pt>
    <dgm:pt modelId="{3DC14573-6804-49D9-8833-5D3F9D0F629A}" type="pres">
      <dgm:prSet presAssocID="{408A91EB-6E5E-4EA8-B21B-187DA33247A1}" presName="desTx" presStyleLbl="alignAccFollowNode1" presStyleIdx="3" presStyleCnt="4" custScaleX="85588" custScaleY="85974">
        <dgm:presLayoutVars>
          <dgm:bulletEnabled val="1"/>
        </dgm:presLayoutVars>
      </dgm:prSet>
      <dgm:spPr/>
    </dgm:pt>
  </dgm:ptLst>
  <dgm:cxnLst>
    <dgm:cxn modelId="{F00E5E15-BFD1-4013-9506-0D1986CC2C27}" type="presOf" srcId="{408A91EB-6E5E-4EA8-B21B-187DA33247A1}" destId="{6E7AC24D-69E4-4485-A5DF-45D5B5F687E3}" srcOrd="0" destOrd="0" presId="urn:microsoft.com/office/officeart/2005/8/layout/hList1"/>
    <dgm:cxn modelId="{9490FD17-94FC-4D53-B74F-E032D2F894DB}" srcId="{7628C10D-0E9E-4FE8-AA4F-30B1F49B119B}" destId="{CD6A54AB-91CD-41BD-8804-8AC78EC3317C}" srcOrd="1" destOrd="0" parTransId="{3A8E240C-97C4-4C6F-AED3-757FBEBA7E9E}" sibTransId="{B32035FD-D021-4FE9-B27F-372B93ED300B}"/>
    <dgm:cxn modelId="{EF1F4C19-902D-42B1-B555-9E52DF69ABB7}" type="presOf" srcId="{E6F22522-9AD1-4BC0-941B-8EEFF862B59A}" destId="{F738A49B-7122-426E-9793-304C5BE990E7}" srcOrd="0" destOrd="0" presId="urn:microsoft.com/office/officeart/2005/8/layout/hList1"/>
    <dgm:cxn modelId="{795B9529-176C-4E0E-A82A-6AE85B049269}" srcId="{7628C10D-0E9E-4FE8-AA4F-30B1F49B119B}" destId="{408A91EB-6E5E-4EA8-B21B-187DA33247A1}" srcOrd="3" destOrd="0" parTransId="{95B934BD-0FF4-4CBA-B738-19CA5DF83678}" sibTransId="{8FB4B671-0AE6-45C9-8EDB-1ECF48A79D58}"/>
    <dgm:cxn modelId="{B5D67D60-6672-4D0B-BBF9-079837652819}" srcId="{408A91EB-6E5E-4EA8-B21B-187DA33247A1}" destId="{DC64387E-C2F8-4FC3-AE6D-4630A83009BA}" srcOrd="2" destOrd="0" parTransId="{EC298F82-6833-4B9F-B657-3E3FEE9BB52F}" sibTransId="{6FB01A0F-A8CA-4660-86EC-2237F8302ADE}"/>
    <dgm:cxn modelId="{B2C1F960-2B4C-42D4-818E-5ECB360FFC61}" srcId="{7628C10D-0E9E-4FE8-AA4F-30B1F49B119B}" destId="{E6F22522-9AD1-4BC0-941B-8EEFF862B59A}" srcOrd="0" destOrd="0" parTransId="{28E87E2D-A247-4891-ABB1-BDA8ECAA0DA7}" sibTransId="{AEEAABEA-6215-49FB-95E0-C3B740D5355E}"/>
    <dgm:cxn modelId="{2BDF4943-5F97-43EE-9203-CE77C196F7B4}" type="presOf" srcId="{A6829F65-21DE-422A-8A41-0C7AAB9F335F}" destId="{3DC14573-6804-49D9-8833-5D3F9D0F629A}" srcOrd="0" destOrd="0" presId="urn:microsoft.com/office/officeart/2005/8/layout/hList1"/>
    <dgm:cxn modelId="{10F48444-1A87-40B4-9294-297F5B9AD069}" type="presOf" srcId="{8B306127-A355-49CA-A40C-4F52EEE4728F}" destId="{E2218707-FFBD-4510-8995-5F4B4199502B}" srcOrd="0" destOrd="0" presId="urn:microsoft.com/office/officeart/2005/8/layout/hList1"/>
    <dgm:cxn modelId="{D27CDA65-39A0-4ACB-AF88-73EF0B3BC62A}" srcId="{E6F22522-9AD1-4BC0-941B-8EEFF862B59A}" destId="{264588CA-1DF6-4D6C-B2A8-349667326C20}" srcOrd="0" destOrd="0" parTransId="{22BBC12C-93F9-4A0F-8B58-EA70E323197A}" sibTransId="{871566F3-3445-47E0-8A99-1B432B6F443F}"/>
    <dgm:cxn modelId="{0050C27B-3E62-4727-8075-2FD8D7ECD45A}" type="presOf" srcId="{8844B779-7295-4C8E-A527-164F2578BCFC}" destId="{95BF520B-F6F6-4761-96B8-CF59643F579D}" srcOrd="0" destOrd="0" presId="urn:microsoft.com/office/officeart/2005/8/layout/hList1"/>
    <dgm:cxn modelId="{95BA7588-1E61-43EC-BDF2-ED63EB86213A}" srcId="{408A91EB-6E5E-4EA8-B21B-187DA33247A1}" destId="{A6829F65-21DE-422A-8A41-0C7AAB9F335F}" srcOrd="0" destOrd="0" parTransId="{886B93A7-330D-483C-8878-DB178064CFB5}" sibTransId="{12EF6063-47AD-400A-8ACD-7996012BDA05}"/>
    <dgm:cxn modelId="{A03E7390-8FCB-40C5-93DE-CC9BB77D445F}" type="presOf" srcId="{CD6A54AB-91CD-41BD-8804-8AC78EC3317C}" destId="{D2835D12-C941-4730-9114-A41178C39B3F}" srcOrd="0" destOrd="0" presId="urn:microsoft.com/office/officeart/2005/8/layout/hList1"/>
    <dgm:cxn modelId="{66DAC396-AFFD-4FE1-AD93-311FAFCBED11}" srcId="{7628C10D-0E9E-4FE8-AA4F-30B1F49B119B}" destId="{8844B779-7295-4C8E-A527-164F2578BCFC}" srcOrd="2" destOrd="0" parTransId="{5B0A6FE9-5131-40D6-80C6-2D69A9494F75}" sibTransId="{8F546784-316A-4688-A840-361F32DDE4FD}"/>
    <dgm:cxn modelId="{65D50899-39A5-45F5-AAC4-21E0326A3720}" srcId="{408A91EB-6E5E-4EA8-B21B-187DA33247A1}" destId="{19713F35-314C-418C-BC3F-822E5D8B5B52}" srcOrd="1" destOrd="0" parTransId="{EAF7D125-154A-45F3-8057-52EA1ABC740B}" sibTransId="{6EAF71D0-B127-43D8-823B-B28601DFA5BA}"/>
    <dgm:cxn modelId="{7D4FFC9C-B80C-4FE5-9FE2-55C133E5C715}" srcId="{8844B779-7295-4C8E-A527-164F2578BCFC}" destId="{7B7D5DC3-83AB-4BDD-AB74-149E0AA12B89}" srcOrd="0" destOrd="0" parTransId="{E696DE01-67AB-4C90-87F7-624EE92D9A8F}" sibTransId="{4790F5D4-D371-412A-86BB-D9C34B83A2C5}"/>
    <dgm:cxn modelId="{EE6B2DBD-453F-442D-9F02-785559A672DE}" type="presOf" srcId="{DC64387E-C2F8-4FC3-AE6D-4630A83009BA}" destId="{3DC14573-6804-49D9-8833-5D3F9D0F629A}" srcOrd="0" destOrd="2" presId="urn:microsoft.com/office/officeart/2005/8/layout/hList1"/>
    <dgm:cxn modelId="{1EB0D6CB-24AD-4818-8FC8-0526E5BDD9D6}" type="presOf" srcId="{19713F35-314C-418C-BC3F-822E5D8B5B52}" destId="{3DC14573-6804-49D9-8833-5D3F9D0F629A}" srcOrd="0" destOrd="1" presId="urn:microsoft.com/office/officeart/2005/8/layout/hList1"/>
    <dgm:cxn modelId="{B21AADD9-5EF4-4A41-A0CC-016D2D12BB62}" type="presOf" srcId="{7628C10D-0E9E-4FE8-AA4F-30B1F49B119B}" destId="{852D3174-1C83-437F-B97A-1B390771C2E7}" srcOrd="0" destOrd="0" presId="urn:microsoft.com/office/officeart/2005/8/layout/hList1"/>
    <dgm:cxn modelId="{5C1767EE-DBE9-4060-8A8B-B7FA782AA064}" srcId="{CD6A54AB-91CD-41BD-8804-8AC78EC3317C}" destId="{8B306127-A355-49CA-A40C-4F52EEE4728F}" srcOrd="0" destOrd="0" parTransId="{96631A9B-CA71-4C6E-9A21-8BEE1A29DE93}" sibTransId="{C066C22A-4EB4-43BF-8D67-70C182D1811B}"/>
    <dgm:cxn modelId="{A56095F6-906F-412E-951C-F3724255A9B1}" type="presOf" srcId="{264588CA-1DF6-4D6C-B2A8-349667326C20}" destId="{9A77D400-B382-4947-BC04-B40690424865}" srcOrd="0" destOrd="0" presId="urn:microsoft.com/office/officeart/2005/8/layout/hList1"/>
    <dgm:cxn modelId="{C5EC9AF9-171F-4ACF-9949-770DA260344F}" type="presOf" srcId="{7B7D5DC3-83AB-4BDD-AB74-149E0AA12B89}" destId="{C782D82F-7E9F-4741-A534-94000EF6445E}" srcOrd="0" destOrd="0" presId="urn:microsoft.com/office/officeart/2005/8/layout/hList1"/>
    <dgm:cxn modelId="{E8A62731-F237-4479-975F-A31CD6F85727}" type="presParOf" srcId="{852D3174-1C83-437F-B97A-1B390771C2E7}" destId="{2E2C534C-6B05-4F83-80F7-C3B2CAE2696F}" srcOrd="0" destOrd="0" presId="urn:microsoft.com/office/officeart/2005/8/layout/hList1"/>
    <dgm:cxn modelId="{DD896694-E500-480D-8EB6-9E4C788D03E9}" type="presParOf" srcId="{2E2C534C-6B05-4F83-80F7-C3B2CAE2696F}" destId="{F738A49B-7122-426E-9793-304C5BE990E7}" srcOrd="0" destOrd="0" presId="urn:microsoft.com/office/officeart/2005/8/layout/hList1"/>
    <dgm:cxn modelId="{8B435F00-1AC6-4A21-97B6-31B112269C69}" type="presParOf" srcId="{2E2C534C-6B05-4F83-80F7-C3B2CAE2696F}" destId="{9A77D400-B382-4947-BC04-B40690424865}" srcOrd="1" destOrd="0" presId="urn:microsoft.com/office/officeart/2005/8/layout/hList1"/>
    <dgm:cxn modelId="{F2730E95-6B19-4BE9-A660-A1AEB78D0189}" type="presParOf" srcId="{852D3174-1C83-437F-B97A-1B390771C2E7}" destId="{F7071BA0-CC72-4EC6-B8A7-16F51DF69618}" srcOrd="1" destOrd="0" presId="urn:microsoft.com/office/officeart/2005/8/layout/hList1"/>
    <dgm:cxn modelId="{BE78FA23-0CE2-4481-8A0B-7283BDA7A429}" type="presParOf" srcId="{852D3174-1C83-437F-B97A-1B390771C2E7}" destId="{2477AD02-2A4F-408D-AD15-BC2C50249DFF}" srcOrd="2" destOrd="0" presId="urn:microsoft.com/office/officeart/2005/8/layout/hList1"/>
    <dgm:cxn modelId="{813D3C67-E37D-4DFE-AA4B-9B6708211292}" type="presParOf" srcId="{2477AD02-2A4F-408D-AD15-BC2C50249DFF}" destId="{D2835D12-C941-4730-9114-A41178C39B3F}" srcOrd="0" destOrd="0" presId="urn:microsoft.com/office/officeart/2005/8/layout/hList1"/>
    <dgm:cxn modelId="{3E812979-0E3B-43DB-8C3F-94A263EBC55C}" type="presParOf" srcId="{2477AD02-2A4F-408D-AD15-BC2C50249DFF}" destId="{E2218707-FFBD-4510-8995-5F4B4199502B}" srcOrd="1" destOrd="0" presId="urn:microsoft.com/office/officeart/2005/8/layout/hList1"/>
    <dgm:cxn modelId="{854EF4B8-3C26-4937-AA39-599CC0E29205}" type="presParOf" srcId="{852D3174-1C83-437F-B97A-1B390771C2E7}" destId="{DBDA797E-4FC0-4407-A3B0-3E24657A7154}" srcOrd="3" destOrd="0" presId="urn:microsoft.com/office/officeart/2005/8/layout/hList1"/>
    <dgm:cxn modelId="{6C630835-57CE-4A96-BB95-50B2BB552041}" type="presParOf" srcId="{852D3174-1C83-437F-B97A-1B390771C2E7}" destId="{929569F4-CF76-46E4-8F79-0E4B5074ADDB}" srcOrd="4" destOrd="0" presId="urn:microsoft.com/office/officeart/2005/8/layout/hList1"/>
    <dgm:cxn modelId="{236F403A-1EC4-4284-B65A-011AF2E25273}" type="presParOf" srcId="{929569F4-CF76-46E4-8F79-0E4B5074ADDB}" destId="{95BF520B-F6F6-4761-96B8-CF59643F579D}" srcOrd="0" destOrd="0" presId="urn:microsoft.com/office/officeart/2005/8/layout/hList1"/>
    <dgm:cxn modelId="{6F0C97EF-4ED9-4E65-AD2B-912FB589C5F1}" type="presParOf" srcId="{929569F4-CF76-46E4-8F79-0E4B5074ADDB}" destId="{C782D82F-7E9F-4741-A534-94000EF6445E}" srcOrd="1" destOrd="0" presId="urn:microsoft.com/office/officeart/2005/8/layout/hList1"/>
    <dgm:cxn modelId="{C86C65EA-A4D5-46D7-ABEA-61D6CE16FFDE}" type="presParOf" srcId="{852D3174-1C83-437F-B97A-1B390771C2E7}" destId="{B369B287-161C-4BDC-BB7C-F9F647463A71}" srcOrd="5" destOrd="0" presId="urn:microsoft.com/office/officeart/2005/8/layout/hList1"/>
    <dgm:cxn modelId="{FA9D9C68-D625-4FA3-A900-8DE17176E041}" type="presParOf" srcId="{852D3174-1C83-437F-B97A-1B390771C2E7}" destId="{096BE038-7E55-4D64-B4CD-19DA29ABAA82}" srcOrd="6" destOrd="0" presId="urn:microsoft.com/office/officeart/2005/8/layout/hList1"/>
    <dgm:cxn modelId="{980235D9-E69E-4910-88B4-0837525BD772}" type="presParOf" srcId="{096BE038-7E55-4D64-B4CD-19DA29ABAA82}" destId="{6E7AC24D-69E4-4485-A5DF-45D5B5F687E3}" srcOrd="0" destOrd="0" presId="urn:microsoft.com/office/officeart/2005/8/layout/hList1"/>
    <dgm:cxn modelId="{2060EA09-5157-4CAC-BD42-95E804FDE431}" type="presParOf" srcId="{096BE038-7E55-4D64-B4CD-19DA29ABAA82}" destId="{3DC14573-6804-49D9-8833-5D3F9D0F629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28C10D-0E9E-4FE8-AA4F-30B1F49B119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6F22522-9AD1-4BC0-941B-8EEFF862B59A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Statistical &amp; Analytical</a:t>
          </a:r>
          <a:endParaRPr lang="ru-RU" dirty="0"/>
        </a:p>
      </dgm:t>
    </dgm:pt>
    <dgm:pt modelId="{28E87E2D-A247-4891-ABB1-BDA8ECAA0DA7}" type="parTrans" cxnId="{B2C1F960-2B4C-42D4-818E-5ECB360FFC61}">
      <dgm:prSet/>
      <dgm:spPr/>
      <dgm:t>
        <a:bodyPr/>
        <a:lstStyle/>
        <a:p>
          <a:endParaRPr lang="ru-RU"/>
        </a:p>
      </dgm:t>
    </dgm:pt>
    <dgm:pt modelId="{AEEAABEA-6215-49FB-95E0-C3B740D5355E}" type="sibTrans" cxnId="{B2C1F960-2B4C-42D4-818E-5ECB360FFC61}">
      <dgm:prSet/>
      <dgm:spPr/>
      <dgm:t>
        <a:bodyPr/>
        <a:lstStyle/>
        <a:p>
          <a:endParaRPr lang="ru-RU"/>
        </a:p>
      </dgm:t>
    </dgm:pt>
    <dgm:pt modelId="{264588CA-1DF6-4D6C-B2A8-349667326C20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</a:t>
          </a:r>
          <a:endParaRPr lang="ru-RU" dirty="0"/>
        </a:p>
      </dgm:t>
    </dgm:pt>
    <dgm:pt modelId="{22BBC12C-93F9-4A0F-8B58-EA70E323197A}" type="parTrans" cxnId="{D27CDA65-39A0-4ACB-AF88-73EF0B3BC62A}">
      <dgm:prSet/>
      <dgm:spPr/>
      <dgm:t>
        <a:bodyPr/>
        <a:lstStyle/>
        <a:p>
          <a:endParaRPr lang="ru-RU"/>
        </a:p>
      </dgm:t>
    </dgm:pt>
    <dgm:pt modelId="{871566F3-3445-47E0-8A99-1B432B6F443F}" type="sibTrans" cxnId="{D27CDA65-39A0-4ACB-AF88-73EF0B3BC62A}">
      <dgm:prSet/>
      <dgm:spPr/>
      <dgm:t>
        <a:bodyPr/>
        <a:lstStyle/>
        <a:p>
          <a:endParaRPr lang="ru-RU"/>
        </a:p>
      </dgm:t>
    </dgm:pt>
    <dgm:pt modelId="{D2302B0C-27FF-4594-B622-451A56969036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Mahout</a:t>
          </a:r>
          <a:endParaRPr lang="ru-RU" dirty="0"/>
        </a:p>
      </dgm:t>
    </dgm:pt>
    <dgm:pt modelId="{9CD2A936-F7CF-4559-8240-752F5D7B5C64}" type="parTrans" cxnId="{09098807-DC01-4D1F-AE70-930809C09A72}">
      <dgm:prSet/>
      <dgm:spPr/>
      <dgm:t>
        <a:bodyPr/>
        <a:lstStyle/>
        <a:p>
          <a:endParaRPr lang="ru-RU"/>
        </a:p>
      </dgm:t>
    </dgm:pt>
    <dgm:pt modelId="{559E790E-EFC3-4162-B2BA-643BD8B29F19}" type="sibTrans" cxnId="{09098807-DC01-4D1F-AE70-930809C09A72}">
      <dgm:prSet/>
      <dgm:spPr/>
      <dgm:t>
        <a:bodyPr/>
        <a:lstStyle/>
        <a:p>
          <a:endParaRPr lang="ru-RU"/>
        </a:p>
      </dgm:t>
    </dgm:pt>
    <dgm:pt modelId="{CD6A54AB-91CD-41BD-8804-8AC78EC3317C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Dataflow</a:t>
          </a:r>
          <a:endParaRPr lang="ru-RU" dirty="0"/>
        </a:p>
      </dgm:t>
    </dgm:pt>
    <dgm:pt modelId="{3A8E240C-97C4-4C6F-AED3-757FBEBA7E9E}" type="parTrans" cxnId="{9490FD17-94FC-4D53-B74F-E032D2F894DB}">
      <dgm:prSet/>
      <dgm:spPr/>
      <dgm:t>
        <a:bodyPr/>
        <a:lstStyle/>
        <a:p>
          <a:endParaRPr lang="ru-RU"/>
        </a:p>
      </dgm:t>
    </dgm:pt>
    <dgm:pt modelId="{B32035FD-D021-4FE9-B27F-372B93ED300B}" type="sibTrans" cxnId="{9490FD17-94FC-4D53-B74F-E032D2F894DB}">
      <dgm:prSet/>
      <dgm:spPr/>
      <dgm:t>
        <a:bodyPr/>
        <a:lstStyle/>
        <a:p>
          <a:endParaRPr lang="ru-RU"/>
        </a:p>
      </dgm:t>
    </dgm:pt>
    <dgm:pt modelId="{8B306127-A355-49CA-A40C-4F52EEE4728F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Oozie</a:t>
          </a:r>
          <a:endParaRPr lang="ru-RU" dirty="0"/>
        </a:p>
      </dgm:t>
    </dgm:pt>
    <dgm:pt modelId="{96631A9B-CA71-4C6E-9A21-8BEE1A29DE93}" type="parTrans" cxnId="{5C1767EE-DBE9-4060-8A8B-B7FA782AA064}">
      <dgm:prSet/>
      <dgm:spPr/>
      <dgm:t>
        <a:bodyPr/>
        <a:lstStyle/>
        <a:p>
          <a:endParaRPr lang="ru-RU"/>
        </a:p>
      </dgm:t>
    </dgm:pt>
    <dgm:pt modelId="{C066C22A-4EB4-43BF-8D67-70C182D1811B}" type="sibTrans" cxnId="{5C1767EE-DBE9-4060-8A8B-B7FA782AA064}">
      <dgm:prSet/>
      <dgm:spPr/>
      <dgm:t>
        <a:bodyPr/>
        <a:lstStyle/>
        <a:p>
          <a:endParaRPr lang="ru-RU"/>
        </a:p>
      </dgm:t>
    </dgm:pt>
    <dgm:pt modelId="{7855DB40-E329-44C7-B2D2-2433CFB82CAD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Dryad</a:t>
          </a:r>
          <a:endParaRPr lang="ru-RU" dirty="0"/>
        </a:p>
      </dgm:t>
    </dgm:pt>
    <dgm:pt modelId="{FBF29C76-63DD-4B13-BCB3-1E5A3C65D22B}" type="parTrans" cxnId="{E6860D27-28C3-411C-8E3D-65A9D6AD5B80}">
      <dgm:prSet/>
      <dgm:spPr/>
      <dgm:t>
        <a:bodyPr/>
        <a:lstStyle/>
        <a:p>
          <a:endParaRPr lang="ru-RU"/>
        </a:p>
      </dgm:t>
    </dgm:pt>
    <dgm:pt modelId="{C6FE1505-2B3E-4B11-8A2A-4430C620BA81}" type="sibTrans" cxnId="{E6860D27-28C3-411C-8E3D-65A9D6AD5B80}">
      <dgm:prSet/>
      <dgm:spPr/>
      <dgm:t>
        <a:bodyPr/>
        <a:lstStyle/>
        <a:p>
          <a:endParaRPr lang="ru-RU"/>
        </a:p>
      </dgm:t>
    </dgm:pt>
    <dgm:pt modelId="{8844B779-7295-4C8E-A527-164F2578BCFC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BSP</a:t>
          </a:r>
          <a:endParaRPr lang="ru-RU" dirty="0"/>
        </a:p>
      </dgm:t>
    </dgm:pt>
    <dgm:pt modelId="{5B0A6FE9-5131-40D6-80C6-2D69A9494F75}" type="parTrans" cxnId="{66DAC396-AFFD-4FE1-AD93-311FAFCBED11}">
      <dgm:prSet/>
      <dgm:spPr/>
      <dgm:t>
        <a:bodyPr/>
        <a:lstStyle/>
        <a:p>
          <a:endParaRPr lang="ru-RU"/>
        </a:p>
      </dgm:t>
    </dgm:pt>
    <dgm:pt modelId="{8F546784-316A-4688-A840-361F32DDE4FD}" type="sibTrans" cxnId="{66DAC396-AFFD-4FE1-AD93-311FAFCBED11}">
      <dgm:prSet/>
      <dgm:spPr/>
      <dgm:t>
        <a:bodyPr/>
        <a:lstStyle/>
        <a:p>
          <a:endParaRPr lang="ru-RU"/>
        </a:p>
      </dgm:t>
    </dgm:pt>
    <dgm:pt modelId="{7B7D5DC3-83AB-4BDD-AB74-149E0AA12B89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Giraph</a:t>
          </a:r>
          <a:endParaRPr lang="ru-RU" dirty="0"/>
        </a:p>
      </dgm:t>
    </dgm:pt>
    <dgm:pt modelId="{E696DE01-67AB-4C90-87F7-624EE92D9A8F}" type="parTrans" cxnId="{7D4FFC9C-B80C-4FE5-9FE2-55C133E5C715}">
      <dgm:prSet/>
      <dgm:spPr/>
      <dgm:t>
        <a:bodyPr/>
        <a:lstStyle/>
        <a:p>
          <a:endParaRPr lang="ru-RU"/>
        </a:p>
      </dgm:t>
    </dgm:pt>
    <dgm:pt modelId="{4790F5D4-D371-412A-86BB-D9C34B83A2C5}" type="sibTrans" cxnId="{7D4FFC9C-B80C-4FE5-9FE2-55C133E5C715}">
      <dgm:prSet/>
      <dgm:spPr/>
      <dgm:t>
        <a:bodyPr/>
        <a:lstStyle/>
        <a:p>
          <a:endParaRPr lang="ru-RU"/>
        </a:p>
      </dgm:t>
    </dgm:pt>
    <dgm:pt modelId="{EDC844E5-C8D7-409F-AAA3-03AEC689730F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Hama</a:t>
          </a:r>
          <a:endParaRPr lang="ru-RU" dirty="0"/>
        </a:p>
      </dgm:t>
    </dgm:pt>
    <dgm:pt modelId="{FE2807A1-DB0A-440D-9F63-1A5873D88FE1}" type="parTrans" cxnId="{F91FD939-AA7A-493E-BC3A-9973B78F41EC}">
      <dgm:prSet/>
      <dgm:spPr/>
      <dgm:t>
        <a:bodyPr/>
        <a:lstStyle/>
        <a:p>
          <a:endParaRPr lang="ru-RU"/>
        </a:p>
      </dgm:t>
    </dgm:pt>
    <dgm:pt modelId="{27AB0E58-7A95-4124-964C-B4E6B5E97766}" type="sibTrans" cxnId="{F91FD939-AA7A-493E-BC3A-9973B78F41EC}">
      <dgm:prSet/>
      <dgm:spPr/>
      <dgm:t>
        <a:bodyPr/>
        <a:lstStyle/>
        <a:p>
          <a:endParaRPr lang="ru-RU"/>
        </a:p>
      </dgm:t>
    </dgm:pt>
    <dgm:pt modelId="{408A91EB-6E5E-4EA8-B21B-187DA33247A1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High-level DSL</a:t>
          </a:r>
          <a:endParaRPr lang="ru-RU" dirty="0"/>
        </a:p>
      </dgm:t>
    </dgm:pt>
    <dgm:pt modelId="{95B934BD-0FF4-4CBA-B738-19CA5DF83678}" type="parTrans" cxnId="{795B9529-176C-4E0E-A82A-6AE85B049269}">
      <dgm:prSet/>
      <dgm:spPr/>
      <dgm:t>
        <a:bodyPr/>
        <a:lstStyle/>
        <a:p>
          <a:endParaRPr lang="ru-RU"/>
        </a:p>
      </dgm:t>
    </dgm:pt>
    <dgm:pt modelId="{8FB4B671-0AE6-45C9-8EDB-1ECF48A79D58}" type="sibTrans" cxnId="{795B9529-176C-4E0E-A82A-6AE85B049269}">
      <dgm:prSet/>
      <dgm:spPr/>
      <dgm:t>
        <a:bodyPr/>
        <a:lstStyle/>
        <a:p>
          <a:endParaRPr lang="ru-RU"/>
        </a:p>
      </dgm:t>
    </dgm:pt>
    <dgm:pt modelId="{A6829F65-21DE-422A-8A41-0C7AAB9F335F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Pig Latin, Crunch, Cascading, LINQ, Trident, Green Marl, AQL, </a:t>
          </a:r>
          <a:r>
            <a:rPr lang="en-US" dirty="0" err="1"/>
            <a:t>Jaql</a:t>
          </a:r>
          <a:endParaRPr lang="ru-RU" dirty="0"/>
        </a:p>
      </dgm:t>
    </dgm:pt>
    <dgm:pt modelId="{886B93A7-330D-483C-8878-DB178064CFB5}" type="parTrans" cxnId="{95BA7588-1E61-43EC-BDF2-ED63EB86213A}">
      <dgm:prSet/>
      <dgm:spPr/>
      <dgm:t>
        <a:bodyPr/>
        <a:lstStyle/>
        <a:p>
          <a:endParaRPr lang="ru-RU"/>
        </a:p>
      </dgm:t>
    </dgm:pt>
    <dgm:pt modelId="{12EF6063-47AD-400A-8ACD-7996012BDA05}" type="sibTrans" cxnId="{95BA7588-1E61-43EC-BDF2-ED63EB86213A}">
      <dgm:prSet/>
      <dgm:spPr/>
      <dgm:t>
        <a:bodyPr/>
        <a:lstStyle/>
        <a:p>
          <a:endParaRPr lang="ru-RU"/>
        </a:p>
      </dgm:t>
    </dgm:pt>
    <dgm:pt modelId="{852D3174-1C83-437F-B97A-1B390771C2E7}" type="pres">
      <dgm:prSet presAssocID="{7628C10D-0E9E-4FE8-AA4F-30B1F49B119B}" presName="Name0" presStyleCnt="0">
        <dgm:presLayoutVars>
          <dgm:dir/>
          <dgm:animLvl val="lvl"/>
          <dgm:resizeHandles val="exact"/>
        </dgm:presLayoutVars>
      </dgm:prSet>
      <dgm:spPr/>
    </dgm:pt>
    <dgm:pt modelId="{2E2C534C-6B05-4F83-80F7-C3B2CAE2696F}" type="pres">
      <dgm:prSet presAssocID="{E6F22522-9AD1-4BC0-941B-8EEFF862B59A}" presName="composite" presStyleCnt="0"/>
      <dgm:spPr/>
    </dgm:pt>
    <dgm:pt modelId="{F738A49B-7122-426E-9793-304C5BE990E7}" type="pres">
      <dgm:prSet presAssocID="{E6F22522-9AD1-4BC0-941B-8EEFF862B59A}" presName="parTx" presStyleLbl="alignNode1" presStyleIdx="0" presStyleCnt="4" custScaleX="89277" custLinFactNeighborX="-316" custLinFactNeighborY="-1910">
        <dgm:presLayoutVars>
          <dgm:chMax val="0"/>
          <dgm:chPref val="0"/>
          <dgm:bulletEnabled val="1"/>
        </dgm:presLayoutVars>
      </dgm:prSet>
      <dgm:spPr/>
    </dgm:pt>
    <dgm:pt modelId="{9A77D400-B382-4947-BC04-B40690424865}" type="pres">
      <dgm:prSet presAssocID="{E6F22522-9AD1-4BC0-941B-8EEFF862B59A}" presName="desTx" presStyleLbl="alignAccFollowNode1" presStyleIdx="0" presStyleCnt="4" custScaleX="90039" custScaleY="94985" custLinFactNeighborX="-1468" custLinFactNeighborY="438">
        <dgm:presLayoutVars>
          <dgm:bulletEnabled val="1"/>
        </dgm:presLayoutVars>
      </dgm:prSet>
      <dgm:spPr/>
    </dgm:pt>
    <dgm:pt modelId="{F7071BA0-CC72-4EC6-B8A7-16F51DF69618}" type="pres">
      <dgm:prSet presAssocID="{AEEAABEA-6215-49FB-95E0-C3B740D5355E}" presName="space" presStyleCnt="0"/>
      <dgm:spPr/>
    </dgm:pt>
    <dgm:pt modelId="{2477AD02-2A4F-408D-AD15-BC2C50249DFF}" type="pres">
      <dgm:prSet presAssocID="{CD6A54AB-91CD-41BD-8804-8AC78EC3317C}" presName="composite" presStyleCnt="0"/>
      <dgm:spPr/>
    </dgm:pt>
    <dgm:pt modelId="{D2835D12-C941-4730-9114-A41178C39B3F}" type="pres">
      <dgm:prSet presAssocID="{CD6A54AB-91CD-41BD-8804-8AC78EC3317C}" presName="parTx" presStyleLbl="alignNode1" presStyleIdx="1" presStyleCnt="4" custScaleX="84756">
        <dgm:presLayoutVars>
          <dgm:chMax val="0"/>
          <dgm:chPref val="0"/>
          <dgm:bulletEnabled val="1"/>
        </dgm:presLayoutVars>
      </dgm:prSet>
      <dgm:spPr/>
    </dgm:pt>
    <dgm:pt modelId="{E2218707-FFBD-4510-8995-5F4B4199502B}" type="pres">
      <dgm:prSet presAssocID="{CD6A54AB-91CD-41BD-8804-8AC78EC3317C}" presName="desTx" presStyleLbl="alignAccFollowNode1" presStyleIdx="1" presStyleCnt="4" custScaleX="84756" custScaleY="94985" custLinFactNeighborX="-790" custLinFactNeighborY="2113">
        <dgm:presLayoutVars>
          <dgm:bulletEnabled val="1"/>
        </dgm:presLayoutVars>
      </dgm:prSet>
      <dgm:spPr/>
    </dgm:pt>
    <dgm:pt modelId="{DBDA797E-4FC0-4407-A3B0-3E24657A7154}" type="pres">
      <dgm:prSet presAssocID="{B32035FD-D021-4FE9-B27F-372B93ED300B}" presName="space" presStyleCnt="0"/>
      <dgm:spPr/>
    </dgm:pt>
    <dgm:pt modelId="{929569F4-CF76-46E4-8F79-0E4B5074ADDB}" type="pres">
      <dgm:prSet presAssocID="{8844B779-7295-4C8E-A527-164F2578BCFC}" presName="composite" presStyleCnt="0"/>
      <dgm:spPr/>
    </dgm:pt>
    <dgm:pt modelId="{95BF520B-F6F6-4761-96B8-CF59643F579D}" type="pres">
      <dgm:prSet presAssocID="{8844B779-7295-4C8E-A527-164F2578BCFC}" presName="parTx" presStyleLbl="alignNode1" presStyleIdx="2" presStyleCnt="4" custScaleX="84756">
        <dgm:presLayoutVars>
          <dgm:chMax val="0"/>
          <dgm:chPref val="0"/>
          <dgm:bulletEnabled val="1"/>
        </dgm:presLayoutVars>
      </dgm:prSet>
      <dgm:spPr/>
    </dgm:pt>
    <dgm:pt modelId="{C782D82F-7E9F-4741-A534-94000EF6445E}" type="pres">
      <dgm:prSet presAssocID="{8844B779-7295-4C8E-A527-164F2578BCFC}" presName="desTx" presStyleLbl="alignAccFollowNode1" presStyleIdx="2" presStyleCnt="4" custScaleX="84756" custScaleY="94985" custLinFactNeighborX="-790" custLinFactNeighborY="439">
        <dgm:presLayoutVars>
          <dgm:bulletEnabled val="1"/>
        </dgm:presLayoutVars>
      </dgm:prSet>
      <dgm:spPr/>
    </dgm:pt>
    <dgm:pt modelId="{B369B287-161C-4BDC-BB7C-F9F647463A71}" type="pres">
      <dgm:prSet presAssocID="{8F546784-316A-4688-A840-361F32DDE4FD}" presName="space" presStyleCnt="0"/>
      <dgm:spPr/>
    </dgm:pt>
    <dgm:pt modelId="{096BE038-7E55-4D64-B4CD-19DA29ABAA82}" type="pres">
      <dgm:prSet presAssocID="{408A91EB-6E5E-4EA8-B21B-187DA33247A1}" presName="composite" presStyleCnt="0"/>
      <dgm:spPr/>
    </dgm:pt>
    <dgm:pt modelId="{6E7AC24D-69E4-4485-A5DF-45D5B5F687E3}" type="pres">
      <dgm:prSet presAssocID="{408A91EB-6E5E-4EA8-B21B-187DA33247A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3DC14573-6804-49D9-8833-5D3F9D0F629A}" type="pres">
      <dgm:prSet presAssocID="{408A91EB-6E5E-4EA8-B21B-187DA33247A1}" presName="desTx" presStyleLbl="alignAccFollowNode1" presStyleIdx="3" presStyleCnt="4" custScaleY="94985">
        <dgm:presLayoutVars>
          <dgm:bulletEnabled val="1"/>
        </dgm:presLayoutVars>
      </dgm:prSet>
      <dgm:spPr/>
    </dgm:pt>
  </dgm:ptLst>
  <dgm:cxnLst>
    <dgm:cxn modelId="{09098807-DC01-4D1F-AE70-930809C09A72}" srcId="{E6F22522-9AD1-4BC0-941B-8EEFF862B59A}" destId="{D2302B0C-27FF-4594-B622-451A56969036}" srcOrd="1" destOrd="0" parTransId="{9CD2A936-F7CF-4559-8240-752F5D7B5C64}" sibTransId="{559E790E-EFC3-4162-B2BA-643BD8B29F19}"/>
    <dgm:cxn modelId="{1EFD0708-E67C-4E33-81BB-5D36076430E1}" type="presOf" srcId="{A6829F65-21DE-422A-8A41-0C7AAB9F335F}" destId="{3DC14573-6804-49D9-8833-5D3F9D0F629A}" srcOrd="0" destOrd="0" presId="urn:microsoft.com/office/officeart/2005/8/layout/hList1"/>
    <dgm:cxn modelId="{9490FD17-94FC-4D53-B74F-E032D2F894DB}" srcId="{7628C10D-0E9E-4FE8-AA4F-30B1F49B119B}" destId="{CD6A54AB-91CD-41BD-8804-8AC78EC3317C}" srcOrd="1" destOrd="0" parTransId="{3A8E240C-97C4-4C6F-AED3-757FBEBA7E9E}" sibTransId="{B32035FD-D021-4FE9-B27F-372B93ED300B}"/>
    <dgm:cxn modelId="{A4240F20-EB18-4AAD-A259-80EE3C811ED6}" type="presOf" srcId="{D2302B0C-27FF-4594-B622-451A56969036}" destId="{9A77D400-B382-4947-BC04-B40690424865}" srcOrd="0" destOrd="1" presId="urn:microsoft.com/office/officeart/2005/8/layout/hList1"/>
    <dgm:cxn modelId="{E6860D27-28C3-411C-8E3D-65A9D6AD5B80}" srcId="{CD6A54AB-91CD-41BD-8804-8AC78EC3317C}" destId="{7855DB40-E329-44C7-B2D2-2433CFB82CAD}" srcOrd="1" destOrd="0" parTransId="{FBF29C76-63DD-4B13-BCB3-1E5A3C65D22B}" sibTransId="{C6FE1505-2B3E-4B11-8A2A-4430C620BA81}"/>
    <dgm:cxn modelId="{795B9529-176C-4E0E-A82A-6AE85B049269}" srcId="{7628C10D-0E9E-4FE8-AA4F-30B1F49B119B}" destId="{408A91EB-6E5E-4EA8-B21B-187DA33247A1}" srcOrd="3" destOrd="0" parTransId="{95B934BD-0FF4-4CBA-B738-19CA5DF83678}" sibTransId="{8FB4B671-0AE6-45C9-8EDB-1ECF48A79D58}"/>
    <dgm:cxn modelId="{D18D802B-96C4-4939-88A8-4725F3037B45}" type="presOf" srcId="{EDC844E5-C8D7-409F-AAA3-03AEC689730F}" destId="{C782D82F-7E9F-4741-A534-94000EF6445E}" srcOrd="0" destOrd="1" presId="urn:microsoft.com/office/officeart/2005/8/layout/hList1"/>
    <dgm:cxn modelId="{15237531-7D33-41EC-9994-F2C8F71D3C0D}" type="presOf" srcId="{8844B779-7295-4C8E-A527-164F2578BCFC}" destId="{95BF520B-F6F6-4761-96B8-CF59643F579D}" srcOrd="0" destOrd="0" presId="urn:microsoft.com/office/officeart/2005/8/layout/hList1"/>
    <dgm:cxn modelId="{F91FD939-AA7A-493E-BC3A-9973B78F41EC}" srcId="{8844B779-7295-4C8E-A527-164F2578BCFC}" destId="{EDC844E5-C8D7-409F-AAA3-03AEC689730F}" srcOrd="1" destOrd="0" parTransId="{FE2807A1-DB0A-440D-9F63-1A5873D88FE1}" sibTransId="{27AB0E58-7A95-4124-964C-B4E6B5E97766}"/>
    <dgm:cxn modelId="{B2C1F960-2B4C-42D4-818E-5ECB360FFC61}" srcId="{7628C10D-0E9E-4FE8-AA4F-30B1F49B119B}" destId="{E6F22522-9AD1-4BC0-941B-8EEFF862B59A}" srcOrd="0" destOrd="0" parTransId="{28E87E2D-A247-4891-ABB1-BDA8ECAA0DA7}" sibTransId="{AEEAABEA-6215-49FB-95E0-C3B740D5355E}"/>
    <dgm:cxn modelId="{AAB65862-1EAA-49AE-9F6D-3856CDA5B9E6}" type="presOf" srcId="{E6F22522-9AD1-4BC0-941B-8EEFF862B59A}" destId="{F738A49B-7122-426E-9793-304C5BE990E7}" srcOrd="0" destOrd="0" presId="urn:microsoft.com/office/officeart/2005/8/layout/hList1"/>
    <dgm:cxn modelId="{D27CDA65-39A0-4ACB-AF88-73EF0B3BC62A}" srcId="{E6F22522-9AD1-4BC0-941B-8EEFF862B59A}" destId="{264588CA-1DF6-4D6C-B2A8-349667326C20}" srcOrd="0" destOrd="0" parTransId="{22BBC12C-93F9-4A0F-8B58-EA70E323197A}" sibTransId="{871566F3-3445-47E0-8A99-1B432B6F443F}"/>
    <dgm:cxn modelId="{A3F3EC4A-E2C9-4BBC-A2E8-BD52C618ADDB}" type="presOf" srcId="{CD6A54AB-91CD-41BD-8804-8AC78EC3317C}" destId="{D2835D12-C941-4730-9114-A41178C39B3F}" srcOrd="0" destOrd="0" presId="urn:microsoft.com/office/officeart/2005/8/layout/hList1"/>
    <dgm:cxn modelId="{FA5F0572-9D31-4901-B11D-0B9279B4C5A9}" type="presOf" srcId="{7855DB40-E329-44C7-B2D2-2433CFB82CAD}" destId="{E2218707-FFBD-4510-8995-5F4B4199502B}" srcOrd="0" destOrd="1" presId="urn:microsoft.com/office/officeart/2005/8/layout/hList1"/>
    <dgm:cxn modelId="{BB500D73-17D7-4729-92EF-CE86F4232F8F}" type="presOf" srcId="{7628C10D-0E9E-4FE8-AA4F-30B1F49B119B}" destId="{852D3174-1C83-437F-B97A-1B390771C2E7}" srcOrd="0" destOrd="0" presId="urn:microsoft.com/office/officeart/2005/8/layout/hList1"/>
    <dgm:cxn modelId="{3F353376-17B7-45A6-84BE-8B637B84807F}" type="presOf" srcId="{7B7D5DC3-83AB-4BDD-AB74-149E0AA12B89}" destId="{C782D82F-7E9F-4741-A534-94000EF6445E}" srcOrd="0" destOrd="0" presId="urn:microsoft.com/office/officeart/2005/8/layout/hList1"/>
    <dgm:cxn modelId="{213FF77E-594F-434E-8577-5CC96624B1D7}" type="presOf" srcId="{264588CA-1DF6-4D6C-B2A8-349667326C20}" destId="{9A77D400-B382-4947-BC04-B40690424865}" srcOrd="0" destOrd="0" presId="urn:microsoft.com/office/officeart/2005/8/layout/hList1"/>
    <dgm:cxn modelId="{95BA7588-1E61-43EC-BDF2-ED63EB86213A}" srcId="{408A91EB-6E5E-4EA8-B21B-187DA33247A1}" destId="{A6829F65-21DE-422A-8A41-0C7AAB9F335F}" srcOrd="0" destOrd="0" parTransId="{886B93A7-330D-483C-8878-DB178064CFB5}" sibTransId="{12EF6063-47AD-400A-8ACD-7996012BDA05}"/>
    <dgm:cxn modelId="{F1757C8E-05A4-47D7-98D2-4787EBABB60F}" type="presOf" srcId="{408A91EB-6E5E-4EA8-B21B-187DA33247A1}" destId="{6E7AC24D-69E4-4485-A5DF-45D5B5F687E3}" srcOrd="0" destOrd="0" presId="urn:microsoft.com/office/officeart/2005/8/layout/hList1"/>
    <dgm:cxn modelId="{66DAC396-AFFD-4FE1-AD93-311FAFCBED11}" srcId="{7628C10D-0E9E-4FE8-AA4F-30B1F49B119B}" destId="{8844B779-7295-4C8E-A527-164F2578BCFC}" srcOrd="2" destOrd="0" parTransId="{5B0A6FE9-5131-40D6-80C6-2D69A9494F75}" sibTransId="{8F546784-316A-4688-A840-361F32DDE4FD}"/>
    <dgm:cxn modelId="{7D4FFC9C-B80C-4FE5-9FE2-55C133E5C715}" srcId="{8844B779-7295-4C8E-A527-164F2578BCFC}" destId="{7B7D5DC3-83AB-4BDD-AB74-149E0AA12B89}" srcOrd="0" destOrd="0" parTransId="{E696DE01-67AB-4C90-87F7-624EE92D9A8F}" sibTransId="{4790F5D4-D371-412A-86BB-D9C34B83A2C5}"/>
    <dgm:cxn modelId="{DA26059D-E60D-4F72-97EA-C943FCC86F6E}" type="presOf" srcId="{8B306127-A355-49CA-A40C-4F52EEE4728F}" destId="{E2218707-FFBD-4510-8995-5F4B4199502B}" srcOrd="0" destOrd="0" presId="urn:microsoft.com/office/officeart/2005/8/layout/hList1"/>
    <dgm:cxn modelId="{5C1767EE-DBE9-4060-8A8B-B7FA782AA064}" srcId="{CD6A54AB-91CD-41BD-8804-8AC78EC3317C}" destId="{8B306127-A355-49CA-A40C-4F52EEE4728F}" srcOrd="0" destOrd="0" parTransId="{96631A9B-CA71-4C6E-9A21-8BEE1A29DE93}" sibTransId="{C066C22A-4EB4-43BF-8D67-70C182D1811B}"/>
    <dgm:cxn modelId="{C8BDC08A-67AD-4676-932D-5C388D665C28}" type="presParOf" srcId="{852D3174-1C83-437F-B97A-1B390771C2E7}" destId="{2E2C534C-6B05-4F83-80F7-C3B2CAE2696F}" srcOrd="0" destOrd="0" presId="urn:microsoft.com/office/officeart/2005/8/layout/hList1"/>
    <dgm:cxn modelId="{C95C75C5-4C45-4C6B-B79B-5644A0856F58}" type="presParOf" srcId="{2E2C534C-6B05-4F83-80F7-C3B2CAE2696F}" destId="{F738A49B-7122-426E-9793-304C5BE990E7}" srcOrd="0" destOrd="0" presId="urn:microsoft.com/office/officeart/2005/8/layout/hList1"/>
    <dgm:cxn modelId="{D6E188E6-8ED1-4BDC-8B29-DE40586AD354}" type="presParOf" srcId="{2E2C534C-6B05-4F83-80F7-C3B2CAE2696F}" destId="{9A77D400-B382-4947-BC04-B40690424865}" srcOrd="1" destOrd="0" presId="urn:microsoft.com/office/officeart/2005/8/layout/hList1"/>
    <dgm:cxn modelId="{5C9D734B-88CC-4643-B2B5-CAA0ADFD203F}" type="presParOf" srcId="{852D3174-1C83-437F-B97A-1B390771C2E7}" destId="{F7071BA0-CC72-4EC6-B8A7-16F51DF69618}" srcOrd="1" destOrd="0" presId="urn:microsoft.com/office/officeart/2005/8/layout/hList1"/>
    <dgm:cxn modelId="{9F786240-F6CC-4B03-9A94-77E2A836BA86}" type="presParOf" srcId="{852D3174-1C83-437F-B97A-1B390771C2E7}" destId="{2477AD02-2A4F-408D-AD15-BC2C50249DFF}" srcOrd="2" destOrd="0" presId="urn:microsoft.com/office/officeart/2005/8/layout/hList1"/>
    <dgm:cxn modelId="{2AFB3965-A81B-4B7C-BA2E-D789DA44DA9C}" type="presParOf" srcId="{2477AD02-2A4F-408D-AD15-BC2C50249DFF}" destId="{D2835D12-C941-4730-9114-A41178C39B3F}" srcOrd="0" destOrd="0" presId="urn:microsoft.com/office/officeart/2005/8/layout/hList1"/>
    <dgm:cxn modelId="{48452B89-F0B7-41BA-B0E1-7A23C80C174E}" type="presParOf" srcId="{2477AD02-2A4F-408D-AD15-BC2C50249DFF}" destId="{E2218707-FFBD-4510-8995-5F4B4199502B}" srcOrd="1" destOrd="0" presId="urn:microsoft.com/office/officeart/2005/8/layout/hList1"/>
    <dgm:cxn modelId="{396BB6A1-DB02-4DBF-887C-011E67B61712}" type="presParOf" srcId="{852D3174-1C83-437F-B97A-1B390771C2E7}" destId="{DBDA797E-4FC0-4407-A3B0-3E24657A7154}" srcOrd="3" destOrd="0" presId="urn:microsoft.com/office/officeart/2005/8/layout/hList1"/>
    <dgm:cxn modelId="{4F02F14D-85AA-4438-AB84-8A2DCF2B0072}" type="presParOf" srcId="{852D3174-1C83-437F-B97A-1B390771C2E7}" destId="{929569F4-CF76-46E4-8F79-0E4B5074ADDB}" srcOrd="4" destOrd="0" presId="urn:microsoft.com/office/officeart/2005/8/layout/hList1"/>
    <dgm:cxn modelId="{BE207EFE-5640-4B6B-BB04-016E119EB946}" type="presParOf" srcId="{929569F4-CF76-46E4-8F79-0E4B5074ADDB}" destId="{95BF520B-F6F6-4761-96B8-CF59643F579D}" srcOrd="0" destOrd="0" presId="urn:microsoft.com/office/officeart/2005/8/layout/hList1"/>
    <dgm:cxn modelId="{36E9392A-E92D-44A3-8351-F64087A65310}" type="presParOf" srcId="{929569F4-CF76-46E4-8F79-0E4B5074ADDB}" destId="{C782D82F-7E9F-4741-A534-94000EF6445E}" srcOrd="1" destOrd="0" presId="urn:microsoft.com/office/officeart/2005/8/layout/hList1"/>
    <dgm:cxn modelId="{38EA536A-3FD9-4D4B-99D3-C158BC5CB026}" type="presParOf" srcId="{852D3174-1C83-437F-B97A-1B390771C2E7}" destId="{B369B287-161C-4BDC-BB7C-F9F647463A71}" srcOrd="5" destOrd="0" presId="urn:microsoft.com/office/officeart/2005/8/layout/hList1"/>
    <dgm:cxn modelId="{91D076C6-D699-4895-A3F5-52C88C3708A5}" type="presParOf" srcId="{852D3174-1C83-437F-B97A-1B390771C2E7}" destId="{096BE038-7E55-4D64-B4CD-19DA29ABAA82}" srcOrd="6" destOrd="0" presId="urn:microsoft.com/office/officeart/2005/8/layout/hList1"/>
    <dgm:cxn modelId="{D870BB5B-19BA-4AC4-9128-A919107D0420}" type="presParOf" srcId="{096BE038-7E55-4D64-B4CD-19DA29ABAA82}" destId="{6E7AC24D-69E4-4485-A5DF-45D5B5F687E3}" srcOrd="0" destOrd="0" presId="urn:microsoft.com/office/officeart/2005/8/layout/hList1"/>
    <dgm:cxn modelId="{83A5571A-E91C-484E-BA79-FA294A1BC37A}" type="presParOf" srcId="{096BE038-7E55-4D64-B4CD-19DA29ABAA82}" destId="{3DC14573-6804-49D9-8833-5D3F9D0F629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8A49B-7122-426E-9793-304C5BE990E7}">
      <dsp:nvSpPr>
        <dsp:cNvPr id="0" name=""/>
        <dsp:cNvSpPr/>
      </dsp:nvSpPr>
      <dsp:spPr>
        <a:xfrm>
          <a:off x="4019" y="197423"/>
          <a:ext cx="1508057" cy="470449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MapReduce</a:t>
          </a:r>
          <a:endParaRPr lang="ru-RU" sz="1600" kern="1200" dirty="0"/>
        </a:p>
      </dsp:txBody>
      <dsp:txXfrm>
        <a:off x="4019" y="197423"/>
        <a:ext cx="1508057" cy="470449"/>
      </dsp:txXfrm>
    </dsp:sp>
    <dsp:sp modelId="{9A77D400-B382-4947-BC04-B40690424865}">
      <dsp:nvSpPr>
        <dsp:cNvPr id="0" name=""/>
        <dsp:cNvSpPr/>
      </dsp:nvSpPr>
      <dsp:spPr>
        <a:xfrm>
          <a:off x="2" y="730791"/>
          <a:ext cx="1508057" cy="1241778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MapReduce</a:t>
          </a:r>
          <a:r>
            <a:rPr lang="en-US" sz="1600" kern="1200" dirty="0"/>
            <a:t> </a:t>
          </a:r>
          <a:r>
            <a:rPr lang="en-US" sz="1600" kern="1200" dirty="0" err="1"/>
            <a:t>Haddop</a:t>
          </a:r>
          <a:endParaRPr lang="ru-RU" sz="1600" kern="1200" dirty="0"/>
        </a:p>
      </dsp:txBody>
      <dsp:txXfrm>
        <a:off x="2" y="730791"/>
        <a:ext cx="1508057" cy="1241778"/>
      </dsp:txXfrm>
    </dsp:sp>
    <dsp:sp modelId="{D2835D12-C941-4730-9114-A41178C39B3F}">
      <dsp:nvSpPr>
        <dsp:cNvPr id="0" name=""/>
        <dsp:cNvSpPr/>
      </dsp:nvSpPr>
      <dsp:spPr>
        <a:xfrm>
          <a:off x="1775618" y="201691"/>
          <a:ext cx="1508057" cy="470449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Functional</a:t>
          </a:r>
          <a:endParaRPr lang="ru-RU" sz="1600" kern="1200" dirty="0"/>
        </a:p>
      </dsp:txBody>
      <dsp:txXfrm>
        <a:off x="1775618" y="201691"/>
        <a:ext cx="1508057" cy="470449"/>
      </dsp:txXfrm>
    </dsp:sp>
    <dsp:sp modelId="{E2218707-FFBD-4510-8995-5F4B4199502B}">
      <dsp:nvSpPr>
        <dsp:cNvPr id="0" name=""/>
        <dsp:cNvSpPr/>
      </dsp:nvSpPr>
      <dsp:spPr>
        <a:xfrm>
          <a:off x="1758756" y="730791"/>
          <a:ext cx="1508057" cy="1241778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Spark </a:t>
          </a:r>
          <a:r>
            <a:rPr lang="en-US" sz="1600" kern="1200" dirty="0" err="1"/>
            <a:t>Flink</a:t>
          </a:r>
          <a:endParaRPr lang="ru-RU" sz="1600" kern="1200" dirty="0"/>
        </a:p>
      </dsp:txBody>
      <dsp:txXfrm>
        <a:off x="1758756" y="730791"/>
        <a:ext cx="1508057" cy="1241778"/>
      </dsp:txXfrm>
    </dsp:sp>
    <dsp:sp modelId="{95BF520B-F6F6-4761-96B8-CF59643F579D}">
      <dsp:nvSpPr>
        <dsp:cNvPr id="0" name=""/>
        <dsp:cNvSpPr/>
      </dsp:nvSpPr>
      <dsp:spPr>
        <a:xfrm>
          <a:off x="3513492" y="206928"/>
          <a:ext cx="1761995" cy="463708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SQL-based</a:t>
          </a:r>
          <a:endParaRPr lang="ru-RU" sz="1600" kern="1200" dirty="0"/>
        </a:p>
      </dsp:txBody>
      <dsp:txXfrm>
        <a:off x="3513492" y="206928"/>
        <a:ext cx="1761995" cy="463708"/>
      </dsp:txXfrm>
    </dsp:sp>
    <dsp:sp modelId="{C782D82F-7E9F-4741-A534-94000EF6445E}">
      <dsp:nvSpPr>
        <dsp:cNvPr id="0" name=""/>
        <dsp:cNvSpPr/>
      </dsp:nvSpPr>
      <dsp:spPr>
        <a:xfrm>
          <a:off x="3513492" y="739081"/>
          <a:ext cx="1761995" cy="1223984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HiveQl</a:t>
          </a:r>
          <a:r>
            <a:rPr lang="en-US" sz="1600" kern="1200" dirty="0"/>
            <a:t>, </a:t>
          </a:r>
          <a:r>
            <a:rPr lang="en-US" sz="1600" kern="1200" dirty="0" err="1"/>
            <a:t>CasandraQL</a:t>
          </a:r>
          <a:r>
            <a:rPr lang="en-US" sz="1600" kern="1200" dirty="0"/>
            <a:t>, </a:t>
          </a:r>
          <a:r>
            <a:rPr lang="en-US" sz="1600" kern="1200" dirty="0" err="1"/>
            <a:t>SparkQL</a:t>
          </a:r>
          <a:r>
            <a:rPr lang="en-US" sz="1600" kern="1200" dirty="0"/>
            <a:t>, Drill, Presto, Impale</a:t>
          </a:r>
          <a:r>
            <a:rPr lang="uk-UA" sz="1600" kern="1200" dirty="0"/>
            <a:t>, </a:t>
          </a:r>
          <a:r>
            <a:rPr lang="en-US" sz="1600" kern="1200" dirty="0"/>
            <a:t>NoSql</a:t>
          </a:r>
          <a:endParaRPr lang="ru-RU" sz="1600" kern="1200" dirty="0"/>
        </a:p>
      </dsp:txBody>
      <dsp:txXfrm>
        <a:off x="3513492" y="739081"/>
        <a:ext cx="1761995" cy="1223984"/>
      </dsp:txXfrm>
    </dsp:sp>
    <dsp:sp modelId="{6E7AC24D-69E4-4485-A5DF-45D5B5F687E3}">
      <dsp:nvSpPr>
        <dsp:cNvPr id="0" name=""/>
        <dsp:cNvSpPr/>
      </dsp:nvSpPr>
      <dsp:spPr>
        <a:xfrm>
          <a:off x="5522168" y="197423"/>
          <a:ext cx="1508057" cy="470449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Actor</a:t>
          </a:r>
          <a:endParaRPr lang="ru-RU" sz="1600" kern="1200" dirty="0"/>
        </a:p>
      </dsp:txBody>
      <dsp:txXfrm>
        <a:off x="5522168" y="197423"/>
        <a:ext cx="1508057" cy="470449"/>
      </dsp:txXfrm>
    </dsp:sp>
    <dsp:sp modelId="{3DC14573-6804-49D9-8833-5D3F9D0F629A}">
      <dsp:nvSpPr>
        <dsp:cNvPr id="0" name=""/>
        <dsp:cNvSpPr/>
      </dsp:nvSpPr>
      <dsp:spPr>
        <a:xfrm>
          <a:off x="5522168" y="730791"/>
          <a:ext cx="1508057" cy="1241778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Akka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Storn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S4</a:t>
          </a:r>
          <a:endParaRPr lang="ru-RU" sz="1600" kern="1200" dirty="0"/>
        </a:p>
      </dsp:txBody>
      <dsp:txXfrm>
        <a:off x="5522168" y="730791"/>
        <a:ext cx="1508057" cy="12417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8A49B-7122-426E-9793-304C5BE990E7}">
      <dsp:nvSpPr>
        <dsp:cNvPr id="0" name=""/>
        <dsp:cNvSpPr/>
      </dsp:nvSpPr>
      <dsp:spPr>
        <a:xfrm>
          <a:off x="1292" y="0"/>
          <a:ext cx="1563857" cy="535761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Statistical &amp; Analytical</a:t>
          </a:r>
          <a:endParaRPr lang="ru-RU" sz="1600" kern="1200" dirty="0"/>
        </a:p>
      </dsp:txBody>
      <dsp:txXfrm>
        <a:off x="1292" y="0"/>
        <a:ext cx="1563857" cy="535761"/>
      </dsp:txXfrm>
    </dsp:sp>
    <dsp:sp modelId="{9A77D400-B382-4947-BC04-B40690424865}">
      <dsp:nvSpPr>
        <dsp:cNvPr id="0" name=""/>
        <dsp:cNvSpPr/>
      </dsp:nvSpPr>
      <dsp:spPr>
        <a:xfrm>
          <a:off x="0" y="583782"/>
          <a:ext cx="1577205" cy="1347912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Mahout</a:t>
          </a:r>
          <a:endParaRPr lang="ru-RU" sz="1600" kern="1200" dirty="0"/>
        </a:p>
      </dsp:txBody>
      <dsp:txXfrm>
        <a:off x="0" y="583782"/>
        <a:ext cx="1577205" cy="1347912"/>
      </dsp:txXfrm>
    </dsp:sp>
    <dsp:sp modelId="{D2835D12-C941-4730-9114-A41178C39B3F}">
      <dsp:nvSpPr>
        <dsp:cNvPr id="0" name=""/>
        <dsp:cNvSpPr/>
      </dsp:nvSpPr>
      <dsp:spPr>
        <a:xfrm>
          <a:off x="1822596" y="6222"/>
          <a:ext cx="1484663" cy="535761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Dataflow</a:t>
          </a:r>
          <a:endParaRPr lang="ru-RU" sz="1600" kern="1200" dirty="0"/>
        </a:p>
      </dsp:txBody>
      <dsp:txXfrm>
        <a:off x="1822596" y="6222"/>
        <a:ext cx="1484663" cy="535761"/>
      </dsp:txXfrm>
    </dsp:sp>
    <dsp:sp modelId="{E2218707-FFBD-4510-8995-5F4B4199502B}">
      <dsp:nvSpPr>
        <dsp:cNvPr id="0" name=""/>
        <dsp:cNvSpPr/>
      </dsp:nvSpPr>
      <dsp:spPr>
        <a:xfrm>
          <a:off x="1808758" y="583789"/>
          <a:ext cx="1484663" cy="1347912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Oozie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Dryad</a:t>
          </a:r>
          <a:endParaRPr lang="ru-RU" sz="1600" kern="1200" dirty="0"/>
        </a:p>
      </dsp:txBody>
      <dsp:txXfrm>
        <a:off x="1808758" y="583789"/>
        <a:ext cx="1484663" cy="1347912"/>
      </dsp:txXfrm>
    </dsp:sp>
    <dsp:sp modelId="{95BF520B-F6F6-4761-96B8-CF59643F579D}">
      <dsp:nvSpPr>
        <dsp:cNvPr id="0" name=""/>
        <dsp:cNvSpPr/>
      </dsp:nvSpPr>
      <dsp:spPr>
        <a:xfrm>
          <a:off x="3552497" y="6222"/>
          <a:ext cx="1484663" cy="535761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BSP</a:t>
          </a:r>
          <a:endParaRPr lang="ru-RU" sz="1600" kern="1200" dirty="0"/>
        </a:p>
      </dsp:txBody>
      <dsp:txXfrm>
        <a:off x="3552497" y="6222"/>
        <a:ext cx="1484663" cy="535761"/>
      </dsp:txXfrm>
    </dsp:sp>
    <dsp:sp modelId="{C782D82F-7E9F-4741-A534-94000EF6445E}">
      <dsp:nvSpPr>
        <dsp:cNvPr id="0" name=""/>
        <dsp:cNvSpPr/>
      </dsp:nvSpPr>
      <dsp:spPr>
        <a:xfrm>
          <a:off x="3538659" y="583789"/>
          <a:ext cx="1484663" cy="1347912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Giraph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Hama</a:t>
          </a:r>
          <a:endParaRPr lang="ru-RU" sz="1600" kern="1200" dirty="0"/>
        </a:p>
      </dsp:txBody>
      <dsp:txXfrm>
        <a:off x="3538659" y="583789"/>
        <a:ext cx="1484663" cy="1347912"/>
      </dsp:txXfrm>
    </dsp:sp>
    <dsp:sp modelId="{6E7AC24D-69E4-4485-A5DF-45D5B5F687E3}">
      <dsp:nvSpPr>
        <dsp:cNvPr id="0" name=""/>
        <dsp:cNvSpPr/>
      </dsp:nvSpPr>
      <dsp:spPr>
        <a:xfrm>
          <a:off x="5282397" y="6222"/>
          <a:ext cx="1751691" cy="535761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High-level DSL</a:t>
          </a:r>
          <a:endParaRPr lang="ru-RU" sz="1600" kern="1200" dirty="0"/>
        </a:p>
      </dsp:txBody>
      <dsp:txXfrm>
        <a:off x="5282397" y="6222"/>
        <a:ext cx="1751691" cy="535761"/>
      </dsp:txXfrm>
    </dsp:sp>
    <dsp:sp modelId="{3DC14573-6804-49D9-8833-5D3F9D0F629A}">
      <dsp:nvSpPr>
        <dsp:cNvPr id="0" name=""/>
        <dsp:cNvSpPr/>
      </dsp:nvSpPr>
      <dsp:spPr>
        <a:xfrm>
          <a:off x="5282397" y="577567"/>
          <a:ext cx="1751691" cy="1347912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Pig Latin, Crunch, Cascading, LINQ, Trident, Green Marl, AQL, </a:t>
          </a:r>
          <a:r>
            <a:rPr lang="en-US" sz="1600" kern="1200" dirty="0" err="1"/>
            <a:t>Jaql</a:t>
          </a:r>
          <a:endParaRPr lang="ru-RU" sz="1600" kern="1200" dirty="0"/>
        </a:p>
      </dsp:txBody>
      <dsp:txXfrm>
        <a:off x="5282397" y="577567"/>
        <a:ext cx="1751691" cy="1347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95977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ru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902442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ru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895771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ru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212799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ru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0554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ru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4454134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ru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150581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ru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646981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ru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8196523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ru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3944114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737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ru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362843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ru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4105905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ru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602121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ru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053733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ru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74842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ru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1274916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ru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067973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ru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682782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ru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65074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92850" y="124887"/>
            <a:ext cx="8958300" cy="9453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УНІВЕРСИТЕТ ІМЕНІ АЛЬФРЕДА НОБЕЛЯ</a:t>
            </a:r>
            <a:endParaRPr sz="22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ЕКОНОМІКИ ТА МОДЕЛЮВАННЯ БІЗНЕС-ПРОЦЕСІВ</a:t>
            </a:r>
            <a:endParaRPr sz="22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4111999" y="3148200"/>
            <a:ext cx="5032002" cy="161571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cap="none" dirty="0">
                <a:solidFill>
                  <a:srgbClr val="FFFFFF"/>
                </a:solidFill>
                <a:latin typeface="Times New Roman"/>
                <a:cs typeface="Times New Roman"/>
                <a:sym typeface="Arial"/>
              </a:rPr>
              <a:t>Виконав: здобувач 2 курсу, групи ЕК-17м</a:t>
            </a:r>
            <a:endParaRPr sz="1800" cap="none" dirty="0">
              <a:solidFill>
                <a:srgbClr val="FFFFFF"/>
              </a:solidFill>
              <a:latin typeface="Times New Roman"/>
              <a:cs typeface="Times New Roman"/>
              <a:sym typeface="Arial"/>
            </a:endParaRPr>
          </a:p>
          <a:p>
            <a:pPr marL="0" lv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cap="none" dirty="0">
                <a:solidFill>
                  <a:srgbClr val="FFFFFF"/>
                </a:solidFill>
                <a:latin typeface="Times New Roman"/>
                <a:cs typeface="Times New Roman"/>
                <a:sym typeface="Arial"/>
              </a:rPr>
              <a:t>Спеціальності </a:t>
            </a:r>
            <a:r>
              <a:rPr lang="en-US" sz="1800" cap="none" dirty="0">
                <a:solidFill>
                  <a:srgbClr val="FFFFFF"/>
                </a:solidFill>
                <a:latin typeface="Times New Roman"/>
                <a:cs typeface="Times New Roman"/>
                <a:sym typeface="Arial"/>
              </a:rPr>
              <a:t>051</a:t>
            </a:r>
            <a:r>
              <a:rPr lang="uk-UA" sz="1800" cap="none" dirty="0">
                <a:solidFill>
                  <a:srgbClr val="FFFFFF"/>
                </a:solidFill>
                <a:latin typeface="Times New Roman"/>
                <a:cs typeface="Times New Roman"/>
                <a:sym typeface="Arial"/>
              </a:rPr>
              <a:t> Економіка: </a:t>
            </a:r>
            <a:r>
              <a:rPr lang="ru" sz="1800" cap="none" dirty="0">
                <a:solidFill>
                  <a:srgbClr val="FFFFFF"/>
                </a:solidFill>
                <a:latin typeface="Times New Roman"/>
                <a:cs typeface="Times New Roman"/>
                <a:sym typeface="Arial"/>
              </a:rPr>
              <a:t>Економічна кібернетика</a:t>
            </a:r>
            <a:endParaRPr sz="1800" cap="none" dirty="0">
              <a:solidFill>
                <a:srgbClr val="FFFFFF"/>
              </a:solidFill>
              <a:latin typeface="Times New Roman"/>
              <a:cs typeface="Times New Roman"/>
              <a:sym typeface="Arial"/>
            </a:endParaRPr>
          </a:p>
          <a:p>
            <a:pPr marL="0" lv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cap="none" dirty="0">
                <a:solidFill>
                  <a:srgbClr val="FFFFFF"/>
                </a:solidFill>
                <a:latin typeface="Times New Roman"/>
                <a:cs typeface="Times New Roman"/>
                <a:sym typeface="Arial"/>
              </a:rPr>
              <a:t>Сапрон А.В.</a:t>
            </a:r>
            <a:endParaRPr sz="1800" cap="none" dirty="0">
              <a:solidFill>
                <a:srgbClr val="FFFFFF"/>
              </a:solidFill>
              <a:latin typeface="Times New Roman"/>
              <a:cs typeface="Times New Roman"/>
              <a:sym typeface="Arial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cap="none" dirty="0">
                <a:solidFill>
                  <a:srgbClr val="FFFFFF"/>
                </a:solidFill>
                <a:latin typeface="Times New Roman"/>
                <a:cs typeface="Times New Roman"/>
                <a:sym typeface="Arial"/>
              </a:rPr>
              <a:t>Керівник: к.е.н., доцент Барташевська Ю.М.</a:t>
            </a:r>
            <a:endParaRPr sz="1800" cap="none" dirty="0">
              <a:solidFill>
                <a:srgbClr val="FFFFFF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0" y="1292604"/>
            <a:ext cx="9144000" cy="180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КВАЛІФІКАЦІЙНА РОБОТА</a:t>
            </a:r>
            <a:endParaRPr sz="24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МАГІСТРА</a:t>
            </a:r>
            <a:endParaRPr sz="24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lnSpc>
                <a:spcPct val="115000"/>
              </a:lnSpc>
            </a:pPr>
            <a:r>
              <a:rPr lang="ru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lang="ru-RU" sz="24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Застосування</a:t>
            </a:r>
            <a:r>
              <a:rPr lang="ru-RU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BIG DATA для </a:t>
            </a:r>
            <a:r>
              <a:rPr lang="ru-RU" sz="24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забезпечення</a:t>
            </a:r>
            <a:r>
              <a:rPr lang="ru-RU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algn="ctr">
              <a:lnSpc>
                <a:spcPct val="115000"/>
              </a:lnSpc>
            </a:pPr>
            <a:r>
              <a:rPr lang="ru-RU" sz="24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безпеки</a:t>
            </a:r>
            <a:r>
              <a:rPr lang="ru-RU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корпоративної</a:t>
            </a:r>
            <a:r>
              <a:rPr lang="ru-RU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інформації</a:t>
            </a:r>
            <a:r>
              <a:rPr lang="ru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endParaRPr sz="24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422133" y="610937"/>
            <a:ext cx="6426451" cy="373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8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427" y="0"/>
            <a:ext cx="9192854" cy="514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86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813" y="1033976"/>
            <a:ext cx="4744188" cy="289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6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7522" y="296882"/>
            <a:ext cx="7528878" cy="4583875"/>
          </a:xfrm>
        </p:spPr>
        <p:txBody>
          <a:bodyPr>
            <a:normAutofit fontScale="85000" lnSpcReduction="20000"/>
          </a:bodyPr>
          <a:lstStyle/>
          <a:p>
            <a:r>
              <a:rPr lang="uk-UA" sz="1900" dirty="0"/>
              <a:t>створення нового </a:t>
            </a:r>
            <a:r>
              <a:rPr lang="ru-RU" sz="1900" dirty="0" err="1"/>
              <a:t>oracle</a:t>
            </a:r>
            <a:r>
              <a:rPr lang="uk-UA" sz="1900" dirty="0"/>
              <a:t>.</a:t>
            </a:r>
            <a:r>
              <a:rPr lang="ru-RU" sz="1900" dirty="0" err="1"/>
              <a:t>kv</a:t>
            </a:r>
            <a:r>
              <a:rPr lang="uk-UA" sz="1900" dirty="0"/>
              <a:t>.</a:t>
            </a:r>
            <a:r>
              <a:rPr lang="ru-RU" sz="1900" dirty="0" err="1"/>
              <a:t>KVStore</a:t>
            </a:r>
            <a:r>
              <a:rPr lang="uk-UA" sz="1900" dirty="0"/>
              <a:t> за допомогою класу </a:t>
            </a:r>
            <a:r>
              <a:rPr lang="ru-RU" sz="1900" dirty="0" err="1"/>
              <a:t>KVStoreFactory</a:t>
            </a:r>
            <a:r>
              <a:rPr lang="uk-UA" sz="1900" dirty="0"/>
              <a:t>:</a:t>
            </a:r>
          </a:p>
          <a:p>
            <a:endParaRPr lang="uk-UA" sz="1900" dirty="0"/>
          </a:p>
          <a:p>
            <a:pPr marL="146050" indent="0">
              <a:buNone/>
            </a:pPr>
            <a:r>
              <a:rPr lang="en-US" sz="1900" i="1" dirty="0"/>
              <a:t>store = </a:t>
            </a:r>
            <a:r>
              <a:rPr lang="en-US" sz="1900" i="1" dirty="0" err="1"/>
              <a:t>KVStoreFactory.getStore</a:t>
            </a:r>
            <a:r>
              <a:rPr lang="en-US" sz="1900" i="1" dirty="0"/>
              <a:t>(new </a:t>
            </a:r>
            <a:r>
              <a:rPr lang="en-US" sz="1900" i="1" dirty="0" err="1"/>
              <a:t>KVStoreConfig</a:t>
            </a:r>
            <a:r>
              <a:rPr lang="en-US" sz="1900" i="1" dirty="0"/>
              <a:t>(</a:t>
            </a:r>
            <a:r>
              <a:rPr lang="en-US" sz="1900" i="1" dirty="0" err="1"/>
              <a:t>storeName</a:t>
            </a:r>
            <a:r>
              <a:rPr lang="en-US" sz="1900" i="1" dirty="0"/>
              <a:t>, </a:t>
            </a:r>
            <a:r>
              <a:rPr lang="en-US" sz="1900" i="1" dirty="0" err="1"/>
              <a:t>hostName</a:t>
            </a:r>
            <a:r>
              <a:rPr lang="en-US" sz="1900" i="1" dirty="0"/>
              <a:t> + ":" + </a:t>
            </a:r>
            <a:r>
              <a:rPr lang="en-US" sz="1900" i="1" dirty="0" err="1"/>
              <a:t>hostPort</a:t>
            </a:r>
            <a:r>
              <a:rPr lang="en-US" sz="1900" i="1" dirty="0"/>
              <a:t>));</a:t>
            </a:r>
            <a:endParaRPr lang="uk-UA" sz="1900" i="1" dirty="0"/>
          </a:p>
          <a:p>
            <a:pPr marL="146050" indent="0">
              <a:buNone/>
            </a:pPr>
            <a:endParaRPr lang="uk-UA" sz="1900" i="1" dirty="0"/>
          </a:p>
          <a:p>
            <a:r>
              <a:rPr lang="uk-UA" sz="1900" dirty="0"/>
              <a:t>Створення і </a:t>
            </a:r>
            <a:r>
              <a:rPr lang="uk-UA" sz="1900" dirty="0" err="1"/>
              <a:t>зберіганняпар</a:t>
            </a:r>
            <a:r>
              <a:rPr lang="uk-UA" sz="1900" dirty="0"/>
              <a:t> </a:t>
            </a:r>
            <a:r>
              <a:rPr lang="en-US" sz="1900" dirty="0"/>
              <a:t>Key</a:t>
            </a:r>
            <a:r>
              <a:rPr lang="uk-UA" sz="1900" dirty="0"/>
              <a:t>/</a:t>
            </a:r>
            <a:r>
              <a:rPr lang="en-US" sz="1900" dirty="0"/>
              <a:t>value</a:t>
            </a:r>
            <a:r>
              <a:rPr lang="uk-UA" sz="1900" dirty="0"/>
              <a:t> в </a:t>
            </a:r>
            <a:r>
              <a:rPr lang="en-US" sz="1900" dirty="0"/>
              <a:t>KV</a:t>
            </a:r>
            <a:r>
              <a:rPr lang="uk-UA" sz="1900" dirty="0"/>
              <a:t>:</a:t>
            </a:r>
          </a:p>
          <a:p>
            <a:endParaRPr lang="uk-UA" sz="1900" dirty="0"/>
          </a:p>
          <a:p>
            <a:pPr marL="146050" indent="0">
              <a:buNone/>
            </a:pPr>
            <a:r>
              <a:rPr lang="en-US" sz="1900" i="1" dirty="0"/>
              <a:t>final </a:t>
            </a:r>
            <a:r>
              <a:rPr lang="en-US" sz="1900" i="1" dirty="0" err="1"/>
              <a:t>ValueVersion</a:t>
            </a:r>
            <a:r>
              <a:rPr lang="en-US" sz="1900" i="1" dirty="0"/>
              <a:t> </a:t>
            </a:r>
            <a:r>
              <a:rPr lang="en-US" sz="1900" i="1" dirty="0" err="1"/>
              <a:t>valueVersion</a:t>
            </a:r>
            <a:r>
              <a:rPr lang="en-US" sz="1900" i="1" dirty="0"/>
              <a:t> = </a:t>
            </a:r>
            <a:r>
              <a:rPr lang="en-US" sz="1900" i="1" dirty="0" err="1"/>
              <a:t>store.get</a:t>
            </a:r>
            <a:r>
              <a:rPr lang="en-US" sz="1900" i="1" dirty="0"/>
              <a:t>(</a:t>
            </a:r>
            <a:r>
              <a:rPr lang="en-US" sz="1900" i="1" dirty="0" err="1"/>
              <a:t>Key.createKey</a:t>
            </a:r>
            <a:r>
              <a:rPr lang="en-US" sz="1900" i="1" dirty="0"/>
              <a:t>(</a:t>
            </a:r>
            <a:r>
              <a:rPr lang="en-US" sz="1900" i="1" dirty="0" err="1"/>
              <a:t>keyString</a:t>
            </a:r>
            <a:r>
              <a:rPr lang="en-US" sz="1900" i="1" dirty="0"/>
              <a:t>));</a:t>
            </a:r>
          </a:p>
          <a:p>
            <a:pPr marL="146050" indent="0">
              <a:buNone/>
            </a:pPr>
            <a:r>
              <a:rPr lang="en-US" sz="1900" i="1" dirty="0" err="1"/>
              <a:t>System.out.println</a:t>
            </a:r>
            <a:r>
              <a:rPr lang="en-US" sz="1900" i="1" dirty="0"/>
              <a:t>(</a:t>
            </a:r>
            <a:r>
              <a:rPr lang="en-US" sz="1900" i="1" dirty="0" err="1"/>
              <a:t>keyString</a:t>
            </a:r>
            <a:r>
              <a:rPr lang="en-US" sz="1900" i="1" dirty="0"/>
              <a:t> + " " + new String(</a:t>
            </a:r>
            <a:r>
              <a:rPr lang="en-US" sz="1900" i="1" dirty="0" err="1"/>
              <a:t>valueVersion.getValue</a:t>
            </a:r>
            <a:r>
              <a:rPr lang="en-US" sz="1900" i="1" dirty="0"/>
              <a:t>().</a:t>
            </a:r>
            <a:r>
              <a:rPr lang="en-US" sz="1900" i="1" dirty="0" err="1"/>
              <a:t>getValue</a:t>
            </a:r>
            <a:r>
              <a:rPr lang="en-US" sz="1900" i="1" dirty="0"/>
              <a:t>())+ "\n ");</a:t>
            </a:r>
          </a:p>
          <a:p>
            <a:pPr marL="146050" indent="0">
              <a:buNone/>
            </a:pPr>
            <a:r>
              <a:rPr lang="en-US" sz="1900" i="1" dirty="0" err="1"/>
              <a:t>store.close</a:t>
            </a:r>
            <a:r>
              <a:rPr lang="en-US" sz="1900" i="1" dirty="0"/>
              <a:t>();</a:t>
            </a:r>
          </a:p>
          <a:p>
            <a:pPr marL="146050" indent="0">
              <a:buNone/>
            </a:pPr>
            <a:endParaRPr lang="ru-RU" sz="1900" i="1" dirty="0"/>
          </a:p>
          <a:p>
            <a:r>
              <a:rPr lang="uk-UA" sz="1900" dirty="0"/>
              <a:t>Втягнення </a:t>
            </a:r>
            <a:r>
              <a:rPr lang="en-US" sz="1900" dirty="0"/>
              <a:t>Key/value </a:t>
            </a:r>
            <a:r>
              <a:rPr lang="ru-RU" sz="1900" dirty="0" err="1"/>
              <a:t>зі</a:t>
            </a:r>
            <a:r>
              <a:rPr lang="ru-RU" sz="1900" dirty="0"/>
              <a:t> </a:t>
            </a:r>
            <a:r>
              <a:rPr lang="ru-RU" sz="1900" dirty="0" err="1"/>
              <a:t>сховища</a:t>
            </a:r>
            <a:r>
              <a:rPr lang="ru-RU" sz="1900" dirty="0"/>
              <a:t>, </a:t>
            </a:r>
            <a:r>
              <a:rPr lang="ru-RU" sz="1900" dirty="0" err="1"/>
              <a:t>після</a:t>
            </a:r>
            <a:r>
              <a:rPr lang="ru-RU" sz="1900" dirty="0"/>
              <a:t> </a:t>
            </a:r>
            <a:r>
              <a:rPr lang="ru-RU" sz="1900" dirty="0" err="1"/>
              <a:t>чого</a:t>
            </a:r>
            <a:r>
              <a:rPr lang="ru-RU" sz="1900" dirty="0"/>
              <a:t> </a:t>
            </a:r>
            <a:r>
              <a:rPr lang="ru-RU" sz="1900" dirty="0" err="1"/>
              <a:t>він</a:t>
            </a:r>
            <a:r>
              <a:rPr lang="ru-RU" sz="1900" dirty="0"/>
              <a:t> </a:t>
            </a:r>
            <a:r>
              <a:rPr lang="ru-RU" sz="1900" dirty="0" err="1"/>
              <a:t>виводяться</a:t>
            </a:r>
            <a:r>
              <a:rPr lang="en-US" sz="1900" dirty="0"/>
              <a:t>. </a:t>
            </a:r>
            <a:endParaRPr lang="uk-UA" sz="1900" i="1" dirty="0"/>
          </a:p>
          <a:p>
            <a:pPr marL="146050" indent="0">
              <a:buNone/>
            </a:pPr>
            <a:r>
              <a:rPr lang="en-US" sz="1900" i="1" dirty="0"/>
              <a:t>final </a:t>
            </a:r>
            <a:r>
              <a:rPr lang="en-US" sz="1900" i="1" dirty="0" err="1"/>
              <a:t>ValueVersion</a:t>
            </a:r>
            <a:r>
              <a:rPr lang="en-US" sz="1900" i="1" dirty="0"/>
              <a:t> </a:t>
            </a:r>
            <a:r>
              <a:rPr lang="en-US" sz="1900" i="1" dirty="0" err="1"/>
              <a:t>valueVersion</a:t>
            </a:r>
            <a:r>
              <a:rPr lang="en-US" sz="1900" i="1" dirty="0"/>
              <a:t> = </a:t>
            </a:r>
            <a:r>
              <a:rPr lang="en-US" sz="1900" i="1" dirty="0" err="1"/>
              <a:t>store.get</a:t>
            </a:r>
            <a:r>
              <a:rPr lang="en-US" sz="1900" i="1" dirty="0"/>
              <a:t>(</a:t>
            </a:r>
            <a:r>
              <a:rPr lang="en-US" sz="1900" i="1" dirty="0" err="1"/>
              <a:t>Key.createKey</a:t>
            </a:r>
            <a:r>
              <a:rPr lang="en-US" sz="1900" i="1" dirty="0"/>
              <a:t>(</a:t>
            </a:r>
            <a:r>
              <a:rPr lang="en-US" sz="1900" i="1" dirty="0" err="1"/>
              <a:t>keyString</a:t>
            </a:r>
            <a:r>
              <a:rPr lang="en-US" sz="1900" i="1" dirty="0"/>
              <a:t>));</a:t>
            </a:r>
            <a:endParaRPr lang="ru-RU" sz="1900" dirty="0"/>
          </a:p>
          <a:p>
            <a:pPr marL="146050" indent="0">
              <a:buNone/>
            </a:pPr>
            <a:r>
              <a:rPr lang="en-US" sz="1900" i="1" dirty="0" err="1"/>
              <a:t>System.out.println</a:t>
            </a:r>
            <a:r>
              <a:rPr lang="en-US" sz="1900" i="1" dirty="0"/>
              <a:t>(</a:t>
            </a:r>
            <a:r>
              <a:rPr lang="en-US" sz="1900" i="1" dirty="0" err="1"/>
              <a:t>keyString</a:t>
            </a:r>
            <a:r>
              <a:rPr lang="en-US" sz="1900" i="1" dirty="0"/>
              <a:t> + " " + new String(</a:t>
            </a:r>
            <a:r>
              <a:rPr lang="en-US" sz="1900" i="1" dirty="0" err="1"/>
              <a:t>valueVersion.getValue</a:t>
            </a:r>
            <a:r>
              <a:rPr lang="en-US" sz="1900" i="1" dirty="0"/>
              <a:t>().</a:t>
            </a:r>
            <a:r>
              <a:rPr lang="en-US" sz="1900" i="1" dirty="0" err="1"/>
              <a:t>getValue</a:t>
            </a:r>
            <a:r>
              <a:rPr lang="en-US" sz="1900" i="1" dirty="0"/>
              <a:t>())+ "\n ");</a:t>
            </a:r>
            <a:endParaRPr lang="ru-RU" sz="1900" dirty="0"/>
          </a:p>
          <a:p>
            <a:pPr marL="146050" indent="0">
              <a:buNone/>
            </a:pPr>
            <a:r>
              <a:rPr lang="en-US" sz="1900" i="1" dirty="0" err="1"/>
              <a:t>store.close</a:t>
            </a:r>
            <a:r>
              <a:rPr lang="en-US" sz="1900" i="1" dirty="0"/>
              <a:t>();</a:t>
            </a:r>
            <a:endParaRPr lang="ru-RU" sz="1900" dirty="0"/>
          </a:p>
          <a:p>
            <a:endParaRPr lang="ru-RU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85995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nosql-hadoop-f1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" name="AutoShape 4" descr="nosql-hadoop-f15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" name="AutoShape 7" descr="nosql-hadoop-f23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9" name="AutoShape 9" descr="nosql-hadoop-f23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60338"/>
            <a:ext cx="61912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181741"/>
            <a:ext cx="6191250" cy="287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037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106878"/>
            <a:ext cx="4295001" cy="3218213"/>
          </a:xfrm>
          <a:prstGeom prst="rect">
            <a:avLst/>
          </a:prstGeom>
        </p:spPr>
      </p:pic>
      <p:pic>
        <p:nvPicPr>
          <p:cNvPr id="5" name="image2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255" y="2081522"/>
            <a:ext cx="4595751" cy="2916134"/>
          </a:xfrm>
          <a:prstGeom prst="rect">
            <a:avLst/>
          </a:prstGeom>
        </p:spPr>
      </p:pic>
      <p:sp>
        <p:nvSpPr>
          <p:cNvPr id="6" name="Стрелка углом вверх 5"/>
          <p:cNvSpPr/>
          <p:nvPr/>
        </p:nvSpPr>
        <p:spPr>
          <a:xfrm flipV="1">
            <a:off x="4378128" y="763361"/>
            <a:ext cx="1571410" cy="131816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9876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5943" y="2285583"/>
            <a:ext cx="3630760" cy="344377"/>
          </a:xfrm>
        </p:spPr>
        <p:txBody>
          <a:bodyPr>
            <a:normAutofit fontScale="55000" lnSpcReduction="20000"/>
          </a:bodyPr>
          <a:lstStyle/>
          <a:p>
            <a:pPr marL="146050" indent="0" algn="ctr">
              <a:buNone/>
            </a:pPr>
            <a:r>
              <a:rPr lang="uk-UA" dirty="0"/>
              <a:t>Службова таблиця </a:t>
            </a:r>
            <a:r>
              <a:rPr lang="en-US" dirty="0"/>
              <a:t>Category</a:t>
            </a:r>
            <a:endParaRPr lang="uk-UA" dirty="0"/>
          </a:p>
        </p:txBody>
      </p:sp>
      <p:pic>
        <p:nvPicPr>
          <p:cNvPr id="4" name="image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36" y="1074470"/>
            <a:ext cx="4829175" cy="1105535"/>
          </a:xfrm>
          <a:prstGeom prst="rect">
            <a:avLst/>
          </a:prstGeom>
        </p:spPr>
      </p:pic>
      <p:pic>
        <p:nvPicPr>
          <p:cNvPr id="5" name="image4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02" y="1074469"/>
            <a:ext cx="3131235" cy="1105535"/>
          </a:xfrm>
          <a:prstGeom prst="rect">
            <a:avLst/>
          </a:prstGeom>
        </p:spPr>
      </p:pic>
      <p:pic>
        <p:nvPicPr>
          <p:cNvPr id="6" name="image5.png"/>
          <p:cNvPicPr/>
          <p:nvPr/>
        </p:nvPicPr>
        <p:blipFill rotWithShape="1">
          <a:blip r:embed="rId4" cstate="print"/>
          <a:srcRect r="38099"/>
          <a:stretch/>
        </p:blipFill>
        <p:spPr bwMode="auto">
          <a:xfrm>
            <a:off x="1378618" y="3060627"/>
            <a:ext cx="2705410" cy="10656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6.png"/>
          <p:cNvPicPr/>
          <p:nvPr/>
        </p:nvPicPr>
        <p:blipFill rotWithShape="1">
          <a:blip r:embed="rId5" cstate="print"/>
          <a:srcRect r="36436"/>
          <a:stretch/>
        </p:blipFill>
        <p:spPr bwMode="auto">
          <a:xfrm>
            <a:off x="5561502" y="2850536"/>
            <a:ext cx="2276475" cy="12757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Текст 2"/>
          <p:cNvSpPr txBox="1">
            <a:spLocks/>
          </p:cNvSpPr>
          <p:nvPr/>
        </p:nvSpPr>
        <p:spPr>
          <a:xfrm>
            <a:off x="5311739" y="2285583"/>
            <a:ext cx="3630760" cy="344377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rmAutofit fontScale="55000" lnSpcReduction="20000"/>
          </a:bodyPr>
          <a:lstStyle>
            <a:lvl1pPr marL="457200" lvl="0" indent="-31115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29845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9845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29845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29845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29845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29845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29845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29845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ial" panose="020B0604020202020204" pitchFamily="34" charset="0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 algn="ctr">
              <a:buNone/>
            </a:pPr>
            <a:r>
              <a:rPr lang="uk-UA" dirty="0"/>
              <a:t>Службова таблиця </a:t>
            </a:r>
            <a:r>
              <a:rPr lang="uk-UA" dirty="0" err="1"/>
              <a:t>Marking</a:t>
            </a:r>
            <a:endParaRPr lang="uk-UA" dirty="0"/>
          </a:p>
        </p:txBody>
      </p:sp>
      <p:sp>
        <p:nvSpPr>
          <p:cNvPr id="9" name="Текст 2"/>
          <p:cNvSpPr txBox="1">
            <a:spLocks/>
          </p:cNvSpPr>
          <p:nvPr/>
        </p:nvSpPr>
        <p:spPr>
          <a:xfrm>
            <a:off x="915943" y="4328139"/>
            <a:ext cx="3630760" cy="344377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rmAutofit fontScale="55000" lnSpcReduction="20000"/>
          </a:bodyPr>
          <a:lstStyle>
            <a:lvl1pPr marL="457200" lvl="0" indent="-31115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29845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9845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29845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29845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29845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29845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29845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29845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ial" panose="020B0604020202020204" pitchFamily="34" charset="0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 algn="ctr">
              <a:buNone/>
            </a:pPr>
            <a:r>
              <a:rPr lang="uk-UA" dirty="0"/>
              <a:t>Службова таблиця </a:t>
            </a:r>
            <a:r>
              <a:rPr lang="en-US" dirty="0" err="1"/>
              <a:t>UniqueLabelMarking</a:t>
            </a:r>
            <a:endParaRPr lang="uk-UA" dirty="0"/>
          </a:p>
        </p:txBody>
      </p:sp>
      <p:sp>
        <p:nvSpPr>
          <p:cNvPr id="10" name="Текст 2"/>
          <p:cNvSpPr txBox="1">
            <a:spLocks/>
          </p:cNvSpPr>
          <p:nvPr/>
        </p:nvSpPr>
        <p:spPr>
          <a:xfrm>
            <a:off x="5145911" y="4328139"/>
            <a:ext cx="3630760" cy="344377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rmAutofit fontScale="55000" lnSpcReduction="20000"/>
          </a:bodyPr>
          <a:lstStyle>
            <a:lvl1pPr marL="457200" lvl="0" indent="-31115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29845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9845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29845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29845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29845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29845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29845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29845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ial" panose="020B0604020202020204" pitchFamily="34" charset="0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 algn="ctr">
              <a:buNone/>
            </a:pPr>
            <a:r>
              <a:rPr lang="uk-UA" dirty="0"/>
              <a:t>Службова таблиця </a:t>
            </a:r>
            <a:r>
              <a:rPr lang="uk-UA" dirty="0" err="1"/>
              <a:t>UniqueLabel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0906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38151" y="237506"/>
            <a:ext cx="7517080" cy="4714504"/>
          </a:xfrm>
        </p:spPr>
        <p:txBody>
          <a:bodyPr>
            <a:normAutofit fontScale="77500" lnSpcReduction="20000"/>
          </a:bodyPr>
          <a:lstStyle/>
          <a:p>
            <a:pPr marL="14605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Представлення для перегляду таблиці.</a:t>
            </a:r>
          </a:p>
          <a:p>
            <a:pPr marL="14605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view @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pPr marL="14605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@ table where (@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table.labels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dbo.getRoleMark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dbo.getRoleID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dbo.getCurrentMark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(1))))</a:t>
            </a:r>
            <a:endParaRPr lang="uk-UA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Тригер на додавання нових рядків.</a:t>
            </a:r>
          </a:p>
          <a:p>
            <a:pPr marL="14605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trigger adding on watching INSTEAD OF insert as</a:t>
            </a:r>
          </a:p>
          <a:p>
            <a:pPr marL="14605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@ table</a:t>
            </a:r>
          </a:p>
          <a:p>
            <a:pPr marL="14605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@ tablecolumn1, @ tablecolumn2, @ tablecolumn3,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dbo.getRoleMark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dbo.getRoleID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dbo.getCurrentMark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(1)))</a:t>
            </a:r>
          </a:p>
          <a:p>
            <a:pPr marL="14605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inserted</a:t>
            </a:r>
            <a:endParaRPr lang="uk-UA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Тригер на оновлення / видалення рядків в таблиці.</a:t>
            </a:r>
          </a:p>
          <a:p>
            <a:pPr marL="14605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trigger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updatingdelet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@ table</a:t>
            </a:r>
          </a:p>
          <a:p>
            <a:pPr marL="14605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update, delete as</a:t>
            </a:r>
          </a:p>
          <a:p>
            <a:pPr marL="14605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14605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@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roleMark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dbo.getRoleMark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dbo.getRoleID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dbo.getCurrentMark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(1))) print @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roleMark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deleted</a:t>
            </a:r>
          </a:p>
          <a:p>
            <a:pPr marL="14605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exists (select * from deleted where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deleted.labels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@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roleMark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rollback</a:t>
            </a:r>
          </a:p>
          <a:p>
            <a:pPr marL="14605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14605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49124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7312" y="463887"/>
            <a:ext cx="7429499" cy="1108928"/>
          </a:xfrm>
        </p:spPr>
        <p:txBody>
          <a:bodyPr/>
          <a:lstStyle/>
          <a:p>
            <a:r>
              <a:rPr lang="uk-UA" dirty="0"/>
              <a:t>Висновок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6060" y="1687115"/>
            <a:ext cx="7429499" cy="1970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Впровадження та дослідження моделей</a:t>
            </a:r>
            <a:r>
              <a:rPr lang="en-US" dirty="0"/>
              <a:t> Oracle NoSQL Database з Cloudera Distribution for Hadoop </a:t>
            </a:r>
            <a:r>
              <a:rPr lang="uk-UA" dirty="0"/>
              <a:t>і  MS SQL Server  зменшує вартість та час, необхідні для виконання завдання, а обмеження і контроль </a:t>
            </a:r>
            <a:r>
              <a:rPr lang="uk-UA" dirty="0" err="1"/>
              <a:t>доступами</a:t>
            </a:r>
            <a:r>
              <a:rPr lang="uk-UA" dirty="0"/>
              <a:t> посилює заходи інформаційної безпеки.</a:t>
            </a:r>
          </a:p>
        </p:txBody>
      </p:sp>
    </p:spTree>
    <p:extLst>
      <p:ext uri="{BB962C8B-B14F-4D97-AF65-F5344CB8AC3E}">
        <p14:creationId xmlns:p14="http://schemas.microsoft.com/office/powerpoint/2010/main" val="333456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01336" y="125785"/>
            <a:ext cx="8510155" cy="4615548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449580" algn="just">
              <a:lnSpc>
                <a:spcPct val="150000"/>
              </a:lnSpc>
              <a:spcBef>
                <a:spcPts val="1000"/>
              </a:spcBef>
            </a:pPr>
            <a:r>
              <a:rPr lang="uk-UA" b="1" i="1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Метою</a:t>
            </a:r>
            <a:r>
              <a:rPr lang="uk-UA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кваліфікаційної роботи є </a:t>
            </a:r>
            <a:r>
              <a:rPr lang="ru-RU" cap="none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застосування</a:t>
            </a:r>
            <a:r>
              <a:rPr lang="ru-RU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моделей і </a:t>
            </a:r>
            <a:r>
              <a:rPr lang="ru-RU" cap="none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алгоритмів</a:t>
            </a:r>
            <a:r>
              <a:rPr lang="ru-RU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BIG DATA для </a:t>
            </a:r>
            <a:r>
              <a:rPr lang="ru-RU" cap="none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забезпечення</a:t>
            </a:r>
            <a:r>
              <a:rPr lang="ru-RU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cap="none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безпеки</a:t>
            </a:r>
            <a:r>
              <a:rPr lang="ru-RU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cap="none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корпоративної</a:t>
            </a:r>
            <a:r>
              <a:rPr lang="ru-RU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cap="none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інформації</a:t>
            </a:r>
            <a:r>
              <a:rPr lang="ru-RU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uk-UA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449580" algn="just">
              <a:lnSpc>
                <a:spcPct val="150000"/>
              </a:lnSpc>
            </a:pPr>
            <a:r>
              <a:rPr lang="uk-UA" b="1" i="1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Предметом</a:t>
            </a:r>
            <a:r>
              <a:rPr lang="uk-UA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кваліфікаційної роботи є </a:t>
            </a:r>
            <a:r>
              <a:rPr lang="ru-RU" cap="none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процеси</a:t>
            </a:r>
            <a:r>
              <a:rPr lang="ru-RU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та </a:t>
            </a:r>
            <a:r>
              <a:rPr lang="ru-RU" cap="none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методи</a:t>
            </a:r>
            <a:r>
              <a:rPr lang="ru-RU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cap="none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захисту</a:t>
            </a:r>
            <a:r>
              <a:rPr lang="ru-RU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великих </a:t>
            </a:r>
            <a:r>
              <a:rPr lang="ru-RU" cap="none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даних</a:t>
            </a:r>
            <a:r>
              <a:rPr lang="ru-RU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cap="none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комерційного</a:t>
            </a:r>
            <a:r>
              <a:rPr lang="ru-RU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банку АТ «</a:t>
            </a:r>
            <a:r>
              <a:rPr lang="ru-RU" cap="none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ПриватБанк</a:t>
            </a:r>
            <a:r>
              <a:rPr lang="ru-RU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».</a:t>
            </a:r>
            <a:endParaRPr lang="uk-UA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i="1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Об’єктом</a:t>
            </a:r>
            <a:r>
              <a:rPr lang="uk-UA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кваліфікаційної роботи є АТ КБ «ПриватБанк».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219838" y="155073"/>
            <a:ext cx="8777406" cy="438305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450215" algn="just">
              <a:lnSpc>
                <a:spcPct val="150000"/>
              </a:lnSpc>
              <a:buNone/>
            </a:pPr>
            <a:r>
              <a:rPr lang="ru" sz="2200" i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Наукова новизна</a:t>
            </a:r>
            <a:r>
              <a:rPr lang="ru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2200" dirty="0">
                <a:solidFill>
                  <a:srgbClr val="FFFFFF"/>
                </a:solidFill>
                <a:latin typeface="Times New Roman"/>
                <a:cs typeface="Times New Roman"/>
              </a:rPr>
              <a:t>полягає у розробці теоретичних положень і практичних рекомендацій щодо захисту даних комерційного банку АТ КБ «ПриватБанк» із застосуванням технології </a:t>
            </a:r>
            <a:r>
              <a:rPr lang="uk-UA" sz="2200" dirty="0" err="1">
                <a:solidFill>
                  <a:srgbClr val="FFFFFF"/>
                </a:solidFill>
                <a:latin typeface="Times New Roman"/>
                <a:cs typeface="Times New Roman"/>
              </a:rPr>
              <a:t>Big</a:t>
            </a:r>
            <a:r>
              <a:rPr lang="uk-UA" sz="2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uk-UA" sz="2200" dirty="0" err="1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lang="uk-UA" sz="220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lang="uk-UA" sz="2200" dirty="0">
              <a:solidFill>
                <a:srgbClr val="FFFFFF"/>
              </a:solidFill>
              <a:latin typeface="Times New Roman"/>
              <a:cs typeface="Times New Roman"/>
              <a:sym typeface="Times New Roman"/>
            </a:endParaRPr>
          </a:p>
          <a:p>
            <a:pPr marL="0" lvl="0" indent="450215" algn="just">
              <a:lnSpc>
                <a:spcPct val="150000"/>
              </a:lnSpc>
              <a:buNone/>
            </a:pPr>
            <a:r>
              <a:rPr lang="ru" sz="2200" i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Практичне значення</a:t>
            </a:r>
            <a:r>
              <a:rPr lang="ru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одержаних результатів </a:t>
            </a:r>
            <a:r>
              <a:rPr lang="ru-RU" sz="2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полягає</a:t>
            </a:r>
            <a:r>
              <a:rPr lang="ru-RU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 </a:t>
            </a:r>
            <a:r>
              <a:rPr lang="ru-RU" sz="2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розробці</a:t>
            </a:r>
            <a:r>
              <a:rPr lang="ru-RU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практичних</a:t>
            </a:r>
            <a:r>
              <a:rPr lang="ru-RU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рекомендацій</a:t>
            </a:r>
            <a:r>
              <a:rPr lang="ru-RU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та </a:t>
            </a:r>
            <a:r>
              <a:rPr lang="ru-RU" sz="2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алгоритмів</a:t>
            </a:r>
            <a:r>
              <a:rPr lang="ru-RU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забезпечення</a:t>
            </a:r>
            <a:r>
              <a:rPr lang="ru-RU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інформаційної</a:t>
            </a:r>
            <a:r>
              <a:rPr lang="ru-RU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безпеки</a:t>
            </a:r>
            <a:r>
              <a:rPr lang="ru-RU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даних</a:t>
            </a:r>
            <a:r>
              <a:rPr lang="ru-RU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АТ КБ «</a:t>
            </a:r>
            <a:r>
              <a:rPr lang="ru-RU" sz="2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ПриватБанк</a:t>
            </a:r>
            <a:r>
              <a:rPr lang="ru-RU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 </a:t>
            </a:r>
            <a:r>
              <a:rPr lang="ru-RU" sz="2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із</a:t>
            </a:r>
            <a:r>
              <a:rPr lang="ru-RU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застосуванням</a:t>
            </a:r>
            <a:r>
              <a:rPr lang="ru-RU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технології</a:t>
            </a:r>
            <a:r>
              <a:rPr lang="ru-RU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 Data.</a:t>
            </a:r>
            <a:endParaRPr sz="2200" dirty="0">
              <a:solidFill>
                <a:srgbClr val="FFFFFF"/>
              </a:solidFill>
              <a:highlight>
                <a:srgbClr val="FFF7D7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Aft>
                <a:spcPts val="0"/>
              </a:spcAft>
              <a:buNone/>
            </a:pPr>
            <a:endParaRPr sz="2200" dirty="0">
              <a:solidFill>
                <a:srgbClr val="222222"/>
              </a:solidFill>
              <a:highlight>
                <a:srgbClr val="FFF7D7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Aft>
                <a:spcPts val="0"/>
              </a:spcAft>
              <a:buNone/>
            </a:pPr>
            <a:endParaRPr sz="2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Aft>
                <a:spcPts val="0"/>
              </a:spcAft>
              <a:buNone/>
            </a:pPr>
            <a:endParaRPr sz="2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Aft>
                <a:spcPts val="0"/>
              </a:spcAft>
              <a:buNone/>
            </a:pPr>
            <a:endParaRPr sz="2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Aft>
                <a:spcPts val="0"/>
              </a:spcAft>
              <a:buNone/>
            </a:pPr>
            <a:endParaRPr sz="2200" dirty="0">
              <a:solidFill>
                <a:srgbClr val="222222"/>
              </a:solidFill>
              <a:highlight>
                <a:srgbClr val="FFF7D7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>
              <a:lnSpc>
                <a:spcPct val="150000"/>
              </a:lnSpc>
              <a:spcAft>
                <a:spcPts val="1600"/>
              </a:spcAft>
              <a:buNone/>
            </a:pPr>
            <a:endParaRPr sz="2200" dirty="0">
              <a:solidFill>
                <a:srgbClr val="222222"/>
              </a:solidFill>
              <a:highlight>
                <a:srgbClr val="FFF7D7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735098" y="178476"/>
            <a:ext cx="7832714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Досягнення поставленої мети потребує вирішення наступних завдань:</a:t>
            </a:r>
            <a:endParaRPr sz="18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598766" y="846667"/>
            <a:ext cx="8093678" cy="37817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361950" algn="just">
              <a:lnSpc>
                <a:spcPct val="150000"/>
              </a:lnSpc>
              <a:buSzPts val="1800"/>
              <a:buChar char="-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стану забезпечення інформаційної безпеки банківських інформаційних ресурсів;</a:t>
            </a:r>
          </a:p>
          <a:p>
            <a:pPr marL="0" lvl="0" indent="361950" algn="just">
              <a:lnSpc>
                <a:spcPct val="150000"/>
              </a:lnSpc>
              <a:buSzPts val="1800"/>
              <a:buChar char="-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потенційних загроз банківських інформаційних ресурсів та відповідних методів захисту;</a:t>
            </a:r>
          </a:p>
          <a:p>
            <a:pPr marL="0" lvl="0" indent="361950" algn="just">
              <a:lnSpc>
                <a:spcPct val="150000"/>
              </a:lnSpc>
              <a:buSzPts val="1800"/>
              <a:buChar char="-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загроз інформації комерційного банку;</a:t>
            </a:r>
          </a:p>
          <a:p>
            <a:pPr marL="0" lvl="0" indent="361950" algn="just">
              <a:lnSpc>
                <a:spcPct val="150000"/>
              </a:lnSpc>
              <a:buSzPts val="1800"/>
              <a:buChar char="-"/>
            </a:pP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розробка практичних рекомендацій забезпечення інформаційної безпеки комерційного банку та оцінка її ефективності із застосуванням BIG DATA.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06400" y="530578"/>
            <a:ext cx="8556978" cy="4068175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Великі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збір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обробку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неможливо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здійснити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найбільш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часто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використовуваних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апаратних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середовищ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протягом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допустимого для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часу »</a:t>
            </a:r>
          </a:p>
          <a:p>
            <a:pPr marL="146050" indent="0" algn="r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Адріан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algn="r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Великі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набори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розміри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виходять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межі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можливостей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збирання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звичайному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програмному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marL="146050" indent="0" algn="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McKinsey Global Institute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09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793166" y="518084"/>
            <a:ext cx="7034245" cy="4101696"/>
            <a:chOff x="1" y="0"/>
            <a:chExt cx="10809027" cy="5742694"/>
          </a:xfrm>
        </p:grpSpPr>
        <p:graphicFrame>
          <p:nvGraphicFramePr>
            <p:cNvPr id="5" name="Схема 4"/>
            <p:cNvGraphicFramePr/>
            <p:nvPr>
              <p:extLst>
                <p:ext uri="{D42A27DB-BD31-4B8C-83A1-F6EECF244321}">
                  <p14:modId xmlns:p14="http://schemas.microsoft.com/office/powerpoint/2010/main" val="3363998557"/>
                </p:ext>
              </p:extLst>
            </p:nvPr>
          </p:nvGraphicFramePr>
          <p:xfrm>
            <a:off x="1" y="0"/>
            <a:ext cx="10809027" cy="3038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6" name="Схема 5"/>
            <p:cNvGraphicFramePr/>
            <p:nvPr>
              <p:extLst>
                <p:ext uri="{D42A27DB-BD31-4B8C-83A1-F6EECF244321}">
                  <p14:modId xmlns:p14="http://schemas.microsoft.com/office/powerpoint/2010/main" val="3019805236"/>
                </p:ext>
              </p:extLst>
            </p:nvPr>
          </p:nvGraphicFramePr>
          <p:xfrm>
            <a:off x="3" y="3038160"/>
            <a:ext cx="10809025" cy="270453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8050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815230" y="476789"/>
                <a:ext cx="7662632" cy="4083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88900" indent="450215" algn="just">
                  <a:lnSpc>
                    <a:spcPct val="150000"/>
                  </a:lnSpc>
                </a:pPr>
                <a:r>
                  <a:rPr lang="uk-UA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Вартість втрат від зниження продуктивності співробітників атакованого вузла або сегмента буде дорівнює</a:t>
                </a:r>
                <a:endParaRPr lang="ru-RU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450215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1600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П</m:t>
                          </m:r>
                        </m:e>
                        <m:sub>
                          <m:r>
                            <a:rPr lang="uk-UA" sz="1600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П</m:t>
                          </m:r>
                        </m:sub>
                      </m:sSub>
                      <m:r>
                        <a:rPr lang="uk-UA" sz="16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ru-RU" sz="1600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ru-RU" sz="1600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1600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uk-UA" sz="1600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600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1600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uk-UA" sz="1600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uk-UA" sz="1600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176</m:t>
                          </m:r>
                        </m:den>
                      </m:f>
                      <m:r>
                        <a:rPr lang="uk-UA" sz="16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ru-RU" sz="1600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1600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uk-UA" sz="1600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uk-UA" sz="1600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</a:pPr>
                <a:r>
                  <a:rPr lang="uk-UA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де місячний фонд робочого часу при 40-а годинному робочому тижні 160 годин.</a:t>
                </a:r>
                <a:endParaRPr lang="ru-RU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R="241300" indent="450215" algn="just">
                  <a:lnSpc>
                    <a:spcPct val="150000"/>
                  </a:lnSpc>
                </a:pPr>
                <a:r>
                  <a:rPr lang="uk-UA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Вартість відновлення працездатності атакованого вузла або сегмента складається з декількох складових:</a:t>
                </a:r>
                <a:endParaRPr lang="ru-RU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П</m:t>
                          </m:r>
                        </m:e>
                        <m:sub>
                          <m:r>
                            <a:rPr lang="uk-UA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В</m:t>
                          </m:r>
                        </m:sub>
                      </m:sSub>
                      <m:r>
                        <a:rPr lang="uk-UA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П</m:t>
                          </m:r>
                        </m:e>
                        <m:sub>
                          <m:r>
                            <a:rPr lang="uk-UA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ВИ</m:t>
                          </m:r>
                        </m:sub>
                      </m:sSub>
                      <m:r>
                        <a:rPr lang="uk-UA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П</m:t>
                          </m:r>
                        </m:e>
                        <m:sub>
                          <m:r>
                            <a:rPr lang="uk-UA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ПВ</m:t>
                          </m:r>
                        </m:sub>
                      </m:sSub>
                      <m:r>
                        <a:rPr lang="uk-UA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П</m:t>
                          </m:r>
                        </m:e>
                        <m:sub>
                          <m:r>
                            <a:rPr lang="uk-UA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ЗЧ</m:t>
                          </m:r>
                        </m:sub>
                      </m:sSub>
                      <m:r>
                        <a:rPr lang="uk-UA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(2.5)</m:t>
                      </m: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</a:pPr>
                <a:r>
                  <a:rPr lang="uk-UA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де П</a:t>
                </a:r>
                <a:r>
                  <a:rPr lang="uk-UA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ВИ</a:t>
                </a:r>
                <a:r>
                  <a:rPr lang="uk-UA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- вартість повторного введення інформації;</a:t>
                </a:r>
                <a:endParaRPr lang="ru-RU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R="127000" indent="450215" algn="just">
                  <a:lnSpc>
                    <a:spcPct val="150000"/>
                  </a:lnSpc>
                </a:pPr>
                <a:r>
                  <a:rPr lang="uk-UA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</a:t>
                </a:r>
                <a:r>
                  <a:rPr lang="uk-UA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ПВ</a:t>
                </a:r>
                <a:r>
                  <a:rPr lang="uk-UA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- вартість відновлення вузла (переустановлення системи, конфігурація тощо);</a:t>
                </a:r>
                <a:endParaRPr lang="ru-RU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30" y="476789"/>
                <a:ext cx="7662632" cy="4083041"/>
              </a:xfrm>
              <a:prstGeom prst="rect">
                <a:avLst/>
              </a:prstGeom>
              <a:blipFill rotWithShape="1">
                <a:blip r:embed="rId2"/>
                <a:stretch>
                  <a:fillRect l="-477" r="-23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51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042737" y="1010652"/>
                <a:ext cx="7555831" cy="2618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П</m:t>
                        </m:r>
                      </m:e>
                      <m:sub>
                        <m:r>
                          <a:rPr lang="uk-UA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ВИ</m:t>
                        </m:r>
                      </m:sub>
                    </m:sSub>
                    <m:r>
                      <a:rPr lang="uk-UA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ru-RU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ru-RU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uk-UA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𝐶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uk-UA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uk-UA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168</m:t>
                        </m:r>
                      </m:den>
                    </m:f>
                    <m:r>
                      <a:rPr lang="uk-UA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uk-UA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ВИ</m:t>
                        </m:r>
                      </m:sub>
                    </m:sSub>
                  </m:oMath>
                </a14:m>
                <a:r>
                  <a:rPr lang="uk-UA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(2.6)</a:t>
                </a:r>
                <a:endParaRPr lang="ru-RU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uk-UA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П</m:t>
                          </m:r>
                        </m:e>
                        <m:sub>
                          <m:r>
                            <a:rPr lang="uk-UA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ПВ</m:t>
                          </m:r>
                        </m:sub>
                      </m:sSub>
                      <m:r>
                        <a:rPr lang="uk-UA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ru-RU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uk-UA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uk-UA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uk-UA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168</m:t>
                          </m:r>
                        </m:den>
                      </m:f>
                      <m:r>
                        <a:rPr lang="uk-UA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uk-UA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uk-UA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В </m:t>
                          </m:r>
                        </m:sub>
                      </m:sSub>
                      <m:r>
                        <a:rPr lang="uk-UA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(2.7)</m:t>
                      </m: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</a:pPr>
                <a:r>
                  <a:rPr lang="uk-UA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Упущена вигода від простою атакованого вузла або сегмента становить:</a:t>
                </a:r>
                <a:endParaRPr lang="ru-RU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uk-UA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uk-UA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</m:t>
                        </m:r>
                      </m:e>
                      <m:sub>
                        <m:r>
                          <a:rPr lang="uk-UA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</m:t>
                        </m:r>
                      </m:sub>
                    </m:sSub>
                    <m:r>
                      <a:rPr lang="uk-UA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</m:t>
                        </m:r>
                      </m:e>
                      <m:sub>
                        <m:r>
                          <a:rPr lang="uk-UA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В</m:t>
                        </m:r>
                      </m:sub>
                    </m:sSub>
                    <m:r>
                      <a:rPr lang="uk-UA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uk-UA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uk-UA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uk-UA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(2.8)</a:t>
                </a:r>
                <a:endParaRPr lang="ru-RU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</a:pPr>
                <a:r>
                  <a:rPr lang="uk-UA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де </a:t>
                </a:r>
                <a14:m>
                  <m:oMath xmlns:m="http://schemas.openxmlformats.org/officeDocument/2006/math">
                    <m:r>
                      <a:rPr lang="uk-UA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𝑉</m:t>
                    </m:r>
                    <m:r>
                      <a:rPr lang="uk-UA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uk-UA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num>
                      <m:den>
                        <m:r>
                          <a:rPr lang="uk-UA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52∗10∗8</m:t>
                        </m:r>
                      </m:den>
                    </m:f>
                    <m:r>
                      <a:rPr lang="uk-UA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∗(</m:t>
                    </m:r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uk-UA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П</m:t>
                        </m:r>
                      </m:sub>
                    </m:sSub>
                    <m:r>
                      <a:rPr lang="uk-UA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uk-UA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В</m:t>
                        </m:r>
                      </m:sub>
                    </m:sSub>
                    <m:r>
                      <a:rPr lang="uk-UA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uk-UA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ВИ</m:t>
                        </m:r>
                      </m:sub>
                    </m:sSub>
                    <m:r>
                      <a:rPr lang="uk-UA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endParaRPr lang="ru-RU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37" y="1010652"/>
                <a:ext cx="7555831" cy="2618730"/>
              </a:xfrm>
              <a:prstGeom prst="rect">
                <a:avLst/>
              </a:prstGeom>
              <a:blipFill rotWithShape="1">
                <a:blip r:embed="rId2"/>
                <a:stretch>
                  <a:fillRect t="-466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54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70500" y="716650"/>
            <a:ext cx="7038900" cy="3690250"/>
          </a:xfrm>
        </p:spPr>
        <p:txBody>
          <a:bodyPr>
            <a:normAutofit fontScale="85000" lnSpcReduction="20000"/>
          </a:bodyPr>
          <a:lstStyle/>
          <a:p>
            <a:pPr marL="146050" indent="0">
              <a:buNone/>
            </a:pPr>
            <a:r>
              <a:rPr lang="uk-UA" b="1" dirty="0"/>
              <a:t>Загальний збиток від атаки на вузол або сегмент корпоративної мережі банку складе:</a:t>
            </a:r>
          </a:p>
          <a:p>
            <a:pPr marL="146050" indent="0">
              <a:buNone/>
            </a:pPr>
            <a:endParaRPr lang="ru-RU" b="1" dirty="0"/>
          </a:p>
          <a:p>
            <a:pPr marL="146050" indent="0" algn="ctr">
              <a:buNone/>
            </a:pPr>
            <a:r>
              <a:rPr lang="uk-UA" dirty="0"/>
              <a:t>ОУ = ∑</a:t>
            </a:r>
            <a:r>
              <a:rPr lang="uk-UA" baseline="-25000" dirty="0"/>
              <a:t>год</a:t>
            </a:r>
            <a:r>
              <a:rPr lang="uk-UA" dirty="0"/>
              <a:t> ∑</a:t>
            </a:r>
            <a:r>
              <a:rPr lang="uk-UA" baseline="-25000" dirty="0"/>
              <a:t>і</a:t>
            </a:r>
            <a:r>
              <a:rPr lang="uk-UA" dirty="0"/>
              <a:t>= 42 019 630,77*8 = 336 157 046,16 грн.</a:t>
            </a:r>
            <a:endParaRPr lang="ru-RU" dirty="0"/>
          </a:p>
          <a:p>
            <a:pPr marL="146050" indent="0">
              <a:buNone/>
            </a:pPr>
            <a:endParaRPr lang="uk-UA" b="1" dirty="0"/>
          </a:p>
          <a:p>
            <a:pPr marL="146050" indent="0">
              <a:buNone/>
            </a:pPr>
            <a:r>
              <a:rPr lang="uk-UA" b="1" dirty="0"/>
              <a:t>Оплата праці фахівця з розробки політики безпеки:</a:t>
            </a:r>
          </a:p>
          <a:p>
            <a:pPr marL="146050" indent="0">
              <a:buNone/>
            </a:pPr>
            <a:endParaRPr lang="ru-RU" dirty="0"/>
          </a:p>
          <a:p>
            <a:pPr marL="146050" indent="0" algn="ctr">
              <a:buNone/>
            </a:pPr>
            <a:r>
              <a:rPr lang="uk-UA" dirty="0"/>
              <a:t>О</a:t>
            </a:r>
            <a:r>
              <a:rPr lang="uk-UA" baseline="-25000" dirty="0"/>
              <a:t>ТС</a:t>
            </a:r>
            <a:r>
              <a:rPr lang="uk-UA" dirty="0"/>
              <a:t> = 30*8*500= 120000 грн.</a:t>
            </a:r>
          </a:p>
          <a:p>
            <a:pPr marL="146050" indent="0" algn="ctr">
              <a:buNone/>
            </a:pPr>
            <a:endParaRPr lang="ru-RU" dirty="0"/>
          </a:p>
          <a:p>
            <a:pPr marL="146050" indent="0">
              <a:buNone/>
            </a:pPr>
            <a:r>
              <a:rPr lang="uk-UA" b="1" dirty="0"/>
              <a:t>Витрати на реалізацію політики безпеки:</a:t>
            </a:r>
          </a:p>
          <a:p>
            <a:pPr marL="146050" indent="0">
              <a:buNone/>
            </a:pPr>
            <a:endParaRPr lang="ru-RU" dirty="0"/>
          </a:p>
          <a:p>
            <a:r>
              <a:rPr lang="ru-RU" dirty="0" err="1"/>
              <a:t>Корпоративні</a:t>
            </a:r>
            <a:r>
              <a:rPr lang="ru-RU" dirty="0"/>
              <a:t> </a:t>
            </a:r>
            <a:r>
              <a:rPr lang="ru-RU" dirty="0" err="1"/>
              <a:t>тренінги</a:t>
            </a:r>
            <a:r>
              <a:rPr lang="ru-RU" dirty="0"/>
              <a:t>: 30000 грн. на </a:t>
            </a:r>
            <a:r>
              <a:rPr lang="ru-RU" dirty="0" err="1"/>
              <a:t>рік</a:t>
            </a:r>
            <a:r>
              <a:rPr lang="ru-RU" dirty="0"/>
              <a:t>;</a:t>
            </a:r>
          </a:p>
          <a:p>
            <a:r>
              <a:rPr lang="ru-RU" dirty="0" err="1"/>
              <a:t>Підписка</a:t>
            </a:r>
            <a:r>
              <a:rPr lang="ru-RU" dirty="0"/>
              <a:t> на </a:t>
            </a:r>
            <a:r>
              <a:rPr lang="ru-RU" dirty="0" err="1"/>
              <a:t>журнали</a:t>
            </a:r>
            <a:r>
              <a:rPr lang="ru-RU" dirty="0"/>
              <a:t> в </a:t>
            </a:r>
            <a:r>
              <a:rPr lang="ru-RU" dirty="0" err="1"/>
              <a:t>області</a:t>
            </a:r>
            <a:r>
              <a:rPr lang="ru-RU" dirty="0"/>
              <a:t> </a:t>
            </a:r>
            <a:r>
              <a:rPr lang="ru-RU" dirty="0" err="1"/>
              <a:t>інформаційної</a:t>
            </a:r>
            <a:r>
              <a:rPr lang="ru-RU" dirty="0"/>
              <a:t> </a:t>
            </a:r>
            <a:r>
              <a:rPr lang="ru-RU" dirty="0" err="1"/>
              <a:t>безпеки</a:t>
            </a:r>
            <a:r>
              <a:rPr lang="ru-RU" dirty="0"/>
              <a:t>: 5000 грн. на </a:t>
            </a:r>
            <a:r>
              <a:rPr lang="ru-RU" dirty="0" err="1"/>
              <a:t>рік</a:t>
            </a:r>
            <a:r>
              <a:rPr lang="ru-RU" dirty="0"/>
              <a:t>;</a:t>
            </a:r>
          </a:p>
          <a:p>
            <a:r>
              <a:rPr lang="ru-RU" dirty="0" err="1"/>
              <a:t>Навчально-роз'яснювальні</a:t>
            </a:r>
            <a:r>
              <a:rPr lang="ru-RU" dirty="0"/>
              <a:t> </a:t>
            </a:r>
            <a:r>
              <a:rPr lang="ru-RU" dirty="0" err="1"/>
              <a:t>семінари</a:t>
            </a:r>
            <a:r>
              <a:rPr lang="ru-RU" dirty="0"/>
              <a:t>: 20000 грн. на </a:t>
            </a:r>
            <a:r>
              <a:rPr lang="ru-RU" dirty="0" err="1"/>
              <a:t>рік</a:t>
            </a:r>
            <a:r>
              <a:rPr lang="ru-RU" dirty="0"/>
              <a:t> </a:t>
            </a:r>
          </a:p>
          <a:p>
            <a:pPr marL="146050" indent="0">
              <a:buNone/>
            </a:pPr>
            <a:r>
              <a:rPr lang="ru-RU" dirty="0"/>
              <a:t>ЗРПБ = 55000 грн.</a:t>
            </a:r>
          </a:p>
          <a:p>
            <a:pPr marL="14605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57298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864</TotalTime>
  <Words>708</Words>
  <Application>Microsoft Office PowerPoint</Application>
  <PresentationFormat>Экран (16:9)</PresentationFormat>
  <Paragraphs>114</Paragraphs>
  <Slides>17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Times New Roman</vt:lpstr>
      <vt:lpstr>Lato</vt:lpstr>
      <vt:lpstr>Cambria Math</vt:lpstr>
      <vt:lpstr>Tw Cen MT</vt:lpstr>
      <vt:lpstr>Контур</vt:lpstr>
      <vt:lpstr>УНІВЕРСИТЕТ ІМЕНІ АЛЬФРЕДА НОБЕЛЯ КАФЕДРА ЕКОНОМІКИ ТА МОДЕЛЮВАННЯ БІЗНЕС-ПРОЦЕСІВ </vt:lpstr>
      <vt:lpstr>Метою кваліфікаційної роботи є застосування моделей і алгоритмів BIG DATA для забезпечення безпеки корпоративної інформації. Предметом кваліфікаційної роботи є процеси та методи захисту великих даних комерційного банку АТ «ПриватБанк». Об’єктом кваліфікаційної роботи є АТ КБ «ПриватБанк». </vt:lpstr>
      <vt:lpstr>Презентация PowerPoint</vt:lpstr>
      <vt:lpstr>Досягнення поставленої мети потребує вирішення наступних завдань: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Висновок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УНІВЕРСИТЕТ ІМЕНІ АЛЬФРЕДА НОБЕЛЯ КАФЕДРА ЕКОНОМІКИ ТА МОДЕЛЮВАННЯ БІЗНЕС-ПРОЦЕСІВ</dc:title>
  <dc:creator>anastasiia_sapron</dc:creator>
  <cp:lastModifiedBy>Юлия Барташевская</cp:lastModifiedBy>
  <cp:revision>35</cp:revision>
  <dcterms:modified xsi:type="dcterms:W3CDTF">2019-01-16T07:33:03Z</dcterms:modified>
</cp:coreProperties>
</file>