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Staatliches"/>
      <p:regular r:id="rId23"/>
    </p:embeddedFont>
    <p:embeddedFont>
      <p:font typeface="Caveat"/>
      <p:regular r:id="rId24"/>
      <p:bold r:id="rId25"/>
    </p:embeddedFont>
    <p:embeddedFont>
      <p:font typeface="Nunito"/>
      <p:regular r:id="rId26"/>
      <p:bold r:id="rId27"/>
      <p:italic r:id="rId28"/>
      <p:boldItalic r:id="rId29"/>
    </p:embeddedFont>
    <p:embeddedFont>
      <p:font typeface="Lato"/>
      <p:regular r:id="rId30"/>
      <p:bold r:id="rId31"/>
      <p:italic r:id="rId32"/>
      <p:boldItalic r:id="rId33"/>
    </p:embeddedFont>
    <p:embeddedFont>
      <p:font typeface="Montserrat"/>
      <p:regular r:id="rId34"/>
      <p:bold r:id="rId35"/>
      <p:italic r:id="rId36"/>
      <p:boldItalic r:id="rId37"/>
    </p:embeddedFont>
    <p:embeddedFont>
      <p:font typeface="Fira Sans Condensed Medium"/>
      <p:regular r:id="rId38"/>
      <p:bold r:id="rId39"/>
      <p:italic r:id="rId40"/>
      <p:boldItalic r:id="rId41"/>
    </p:embeddedFont>
    <p:embeddedFont>
      <p:font typeface="Mali"/>
      <p:regular r:id="rId42"/>
      <p:bold r:id="rId43"/>
      <p:italic r:id="rId44"/>
      <p:boldItalic r:id="rId45"/>
    </p:embeddedFont>
    <p:embeddedFont>
      <p:font typeface="Red Hat Tex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BB0657-8258-4059-8478-01AFC56EF334}">
  <a:tblStyle styleId="{A5BB0657-8258-4059-8478-01AFC56EF3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CondensedMedium-italic.fntdata"/><Relationship Id="rId42" Type="http://schemas.openxmlformats.org/officeDocument/2006/relationships/font" Target="fonts/Mali-regular.fntdata"/><Relationship Id="rId41" Type="http://schemas.openxmlformats.org/officeDocument/2006/relationships/font" Target="fonts/FiraSansCondensedMedium-boldItalic.fntdata"/><Relationship Id="rId44" Type="http://schemas.openxmlformats.org/officeDocument/2006/relationships/font" Target="fonts/Mali-italic.fntdata"/><Relationship Id="rId43" Type="http://schemas.openxmlformats.org/officeDocument/2006/relationships/font" Target="fonts/Mali-bold.fntdata"/><Relationship Id="rId46" Type="http://schemas.openxmlformats.org/officeDocument/2006/relationships/font" Target="fonts/RedHatText-regular.fntdata"/><Relationship Id="rId45" Type="http://schemas.openxmlformats.org/officeDocument/2006/relationships/font" Target="fonts/Mal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edHatText-italic.fntdata"/><Relationship Id="rId47" Type="http://schemas.openxmlformats.org/officeDocument/2006/relationships/font" Target="fonts/RedHatText-bold.fntdata"/><Relationship Id="rId49" Type="http://schemas.openxmlformats.org/officeDocument/2006/relationships/font" Target="fonts/RedHatTex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33" Type="http://schemas.openxmlformats.org/officeDocument/2006/relationships/font" Target="fonts/Lato-boldItalic.fntdata"/><Relationship Id="rId32" Type="http://schemas.openxmlformats.org/officeDocument/2006/relationships/font" Target="fonts/Lato-italic.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9" Type="http://schemas.openxmlformats.org/officeDocument/2006/relationships/font" Target="fonts/FiraSansCondensedMedium-bold.fntdata"/><Relationship Id="rId38" Type="http://schemas.openxmlformats.org/officeDocument/2006/relationships/font" Target="fonts/FiraSansCondensedMedium-regular.fntdata"/><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Caveat-regular.fntdata"/><Relationship Id="rId23" Type="http://schemas.openxmlformats.org/officeDocument/2006/relationships/font" Target="fonts/Staatliches-regular.fntdata"/><Relationship Id="rId26" Type="http://schemas.openxmlformats.org/officeDocument/2006/relationships/font" Target="fonts/Nunito-regular.fntdata"/><Relationship Id="rId25" Type="http://schemas.openxmlformats.org/officeDocument/2006/relationships/font" Target="fonts/Caveat-bold.fntdata"/><Relationship Id="rId28" Type="http://schemas.openxmlformats.org/officeDocument/2006/relationships/font" Target="fonts/Nunito-italic.fntdata"/><Relationship Id="rId27" Type="http://schemas.openxmlformats.org/officeDocument/2006/relationships/font" Target="fonts/Nunito-bold.fntdata"/><Relationship Id="rId29"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0" name="Google Shape;72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dd52c3329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dd52c3329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de4c541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de4c541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dd52c3329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dd52c3329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800"/>
              <a:buNone/>
            </a:pPr>
            <a:r>
              <a:rPr lang="en">
                <a:solidFill>
                  <a:srgbClr val="323C50"/>
                </a:solidFill>
                <a:latin typeface="Lato"/>
                <a:ea typeface="Lato"/>
                <a:cs typeface="Lato"/>
                <a:sym typeface="Lato"/>
              </a:rPr>
              <a:t>Dialog 1 : </a:t>
            </a:r>
            <a:r>
              <a:rPr lang="en">
                <a:solidFill>
                  <a:srgbClr val="323C50"/>
                </a:solidFill>
                <a:latin typeface="Lato"/>
                <a:ea typeface="Lato"/>
                <a:cs typeface="Lato"/>
                <a:sym typeface="Lato"/>
              </a:rPr>
              <a:t>Every year, crop failure is always something to be dreaded about. plant disease is one of the biggest contributors to this can happen</a:t>
            </a:r>
            <a:endParaRPr>
              <a:solidFill>
                <a:srgbClr val="323C50"/>
              </a:solidFill>
              <a:latin typeface="Lato"/>
              <a:ea typeface="Lato"/>
              <a:cs typeface="Lato"/>
              <a:sym typeface="Lato"/>
            </a:endParaRPr>
          </a:p>
          <a:p>
            <a:pPr indent="0" lvl="0" marL="0" rtl="0" algn="just">
              <a:spcBef>
                <a:spcPts val="0"/>
              </a:spcBef>
              <a:spcAft>
                <a:spcPts val="0"/>
              </a:spcAft>
              <a:buSzPts val="1800"/>
              <a:buNone/>
            </a:pPr>
            <a:r>
              <a:t/>
            </a:r>
            <a:endParaRPr>
              <a:solidFill>
                <a:srgbClr val="323C50"/>
              </a:solidFill>
              <a:latin typeface="Lato"/>
              <a:ea typeface="Lato"/>
              <a:cs typeface="Lato"/>
              <a:sym typeface="Lato"/>
            </a:endParaRPr>
          </a:p>
          <a:p>
            <a:pPr indent="0" lvl="0" marL="0" rtl="0" algn="just">
              <a:spcBef>
                <a:spcPts val="0"/>
              </a:spcBef>
              <a:spcAft>
                <a:spcPts val="0"/>
              </a:spcAft>
              <a:buSzPts val="1800"/>
              <a:buNone/>
            </a:pPr>
            <a:r>
              <a:rPr lang="en">
                <a:solidFill>
                  <a:srgbClr val="323C50"/>
                </a:solidFill>
                <a:latin typeface="Lato"/>
                <a:ea typeface="Lato"/>
                <a:cs typeface="Lato"/>
                <a:sym typeface="Lato"/>
              </a:rPr>
              <a:t>Dialog 2 : "It has been harvested three times and the conditions are like this, many chili plants are damaged by Anthracnose so they must be harvested quickly so that they do not spread to other plants," - Arik Susanto (Indonesian Farmer) </a:t>
            </a:r>
            <a:endParaRPr>
              <a:solidFill>
                <a:srgbClr val="323C50"/>
              </a:solidFill>
              <a:latin typeface="Lato"/>
              <a:ea typeface="Lato"/>
              <a:cs typeface="Lato"/>
              <a:sym typeface="Lato"/>
            </a:endParaRPr>
          </a:p>
          <a:p>
            <a:pPr indent="0" lvl="0" marL="0" rtl="0" algn="just">
              <a:spcBef>
                <a:spcPts val="0"/>
              </a:spcBef>
              <a:spcAft>
                <a:spcPts val="0"/>
              </a:spcAft>
              <a:buClr>
                <a:schemeClr val="dk1"/>
              </a:buClr>
              <a:buSzPts val="1800"/>
              <a:buFont typeface="Arial"/>
              <a:buNone/>
            </a:pPr>
            <a:r>
              <a:rPr lang="en">
                <a:solidFill>
                  <a:srgbClr val="323C50"/>
                </a:solidFill>
                <a:latin typeface="Lato"/>
                <a:ea typeface="Lato"/>
                <a:cs typeface="Lato"/>
                <a:sym typeface="Lato"/>
              </a:rPr>
              <a:t>Source: Surya.co.id</a:t>
            </a:r>
            <a:endParaRPr>
              <a:solidFill>
                <a:srgbClr val="323C50"/>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Indonesia is an agricultural country, and every year farmers are always faced with diseases in</a:t>
            </a:r>
            <a:endParaRPr/>
          </a:p>
          <a:p>
            <a:pPr indent="0" lvl="0" marL="0" rtl="0" algn="l">
              <a:lnSpc>
                <a:spcPct val="100000"/>
              </a:lnSpc>
              <a:spcBef>
                <a:spcPts val="0"/>
              </a:spcBef>
              <a:spcAft>
                <a:spcPts val="0"/>
              </a:spcAft>
              <a:buClr>
                <a:schemeClr val="dk1"/>
              </a:buClr>
              <a:buSzPts val="1100"/>
              <a:buFont typeface="Arial"/>
              <a:buNone/>
            </a:pPr>
            <a:r>
              <a:rPr lang="en"/>
              <a:t>plants that cause crop failure and then suffer losses. Besides, there are many more problems</a:t>
            </a:r>
            <a:endParaRPr/>
          </a:p>
          <a:p>
            <a:pPr indent="0" lvl="0" marL="0" rtl="0" algn="l">
              <a:lnSpc>
                <a:spcPct val="100000"/>
              </a:lnSpc>
              <a:spcBef>
                <a:spcPts val="0"/>
              </a:spcBef>
              <a:spcAft>
                <a:spcPts val="0"/>
              </a:spcAft>
              <a:buClr>
                <a:schemeClr val="dk1"/>
              </a:buClr>
              <a:buSzPts val="1100"/>
              <a:buFont typeface="Arial"/>
              <a:buNone/>
            </a:pPr>
            <a:r>
              <a:rPr lang="en"/>
              <a:t>about this such as plant lovers. so we are moved to help farmers in overcoming disease attacks in</a:t>
            </a:r>
            <a:endParaRPr/>
          </a:p>
          <a:p>
            <a:pPr indent="0" lvl="0" marL="0" rtl="0" algn="l">
              <a:lnSpc>
                <a:spcPct val="100000"/>
              </a:lnSpc>
              <a:spcBef>
                <a:spcPts val="0"/>
              </a:spcBef>
              <a:spcAft>
                <a:spcPts val="0"/>
              </a:spcAft>
              <a:buClr>
                <a:schemeClr val="dk1"/>
              </a:buClr>
              <a:buSzPts val="1100"/>
              <a:buFont typeface="Arial"/>
              <a:buNone/>
            </a:pPr>
            <a:r>
              <a:rPr lang="en"/>
              <a:t>plants using machine learning so that they do not suffer more losses. Therefore our goal is How</a:t>
            </a:r>
            <a:endParaRPr/>
          </a:p>
          <a:p>
            <a:pPr indent="0" lvl="0" marL="0" rtl="0" algn="l">
              <a:lnSpc>
                <a:spcPct val="100000"/>
              </a:lnSpc>
              <a:spcBef>
                <a:spcPts val="0"/>
              </a:spcBef>
              <a:spcAft>
                <a:spcPts val="0"/>
              </a:spcAft>
              <a:buSzPts val="1100"/>
              <a:buNone/>
            </a:pPr>
            <a:r>
              <a:rPr lang="en"/>
              <a:t>to help farmers reduce the harmful effects of disease on crops.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Our apps is consist by 3 features. There are ambil gambar for prediction, konsultasi for chatbot and the list of article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first session we try to use ambil gambar, so we can select the picture from Gakery or takin picture with kamera and when you have done to select it , click the prediction. So your app can identify the picture you take.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If you click temukan solusi it means you will be connected to chatbot. The chat bot will give the solution based on prediction.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for konsultasi will be connected with chat bot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last is the article. It will display articles related to the field of crops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addition we make display information about the developer and also about the application.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dd52c3329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dd52c3329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And this is our Mockup. There are Home Activty, Takepicture activity and Chatbot activity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de4c541d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de4c541d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dd52c3329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dd52c3329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5050" y="1065150"/>
            <a:ext cx="7715700" cy="2523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000"/>
              <a:buFont typeface="Bebas Neue"/>
              <a:buNone/>
              <a:defRPr sz="53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10" name="Google Shape;10;p2"/>
          <p:cNvSpPr txBox="1"/>
          <p:nvPr>
            <p:ph idx="1" type="subTitle"/>
          </p:nvPr>
        </p:nvSpPr>
        <p:spPr>
          <a:xfrm>
            <a:off x="2873850" y="3588453"/>
            <a:ext cx="3396300" cy="48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Montserrat"/>
              <a:buNone/>
              <a:defRPr>
                <a:solidFill>
                  <a:schemeClr val="dk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grpSp>
        <p:nvGrpSpPr>
          <p:cNvPr id="11" name="Google Shape;11;p2"/>
          <p:cNvGrpSpPr/>
          <p:nvPr/>
        </p:nvGrpSpPr>
        <p:grpSpPr>
          <a:xfrm>
            <a:off x="5974637" y="1983775"/>
            <a:ext cx="3466301" cy="4031425"/>
            <a:chOff x="5974637" y="1602775"/>
            <a:chExt cx="3466301" cy="4031425"/>
          </a:xfrm>
        </p:grpSpPr>
        <p:sp>
          <p:nvSpPr>
            <p:cNvPr id="12" name="Google Shape;12;p2"/>
            <p:cNvSpPr/>
            <p:nvPr/>
          </p:nvSpPr>
          <p:spPr>
            <a:xfrm>
              <a:off x="8655238" y="3438877"/>
              <a:ext cx="785700" cy="815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428662" y="3882000"/>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5974637" y="4656272"/>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2"/>
            <p:cNvGrpSpPr/>
            <p:nvPr/>
          </p:nvGrpSpPr>
          <p:grpSpPr>
            <a:xfrm>
              <a:off x="6890150" y="4096508"/>
              <a:ext cx="2539875" cy="1537692"/>
              <a:chOff x="6890150" y="4096508"/>
              <a:chExt cx="2539875" cy="1537692"/>
            </a:xfrm>
          </p:grpSpPr>
          <p:sp>
            <p:nvSpPr>
              <p:cNvPr id="16" name="Google Shape;16;p2"/>
              <p:cNvSpPr/>
              <p:nvPr/>
            </p:nvSpPr>
            <p:spPr>
              <a:xfrm>
                <a:off x="7968425" y="4096508"/>
                <a:ext cx="1461600" cy="13173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6890150" y="4433600"/>
                <a:ext cx="1387800" cy="12006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
            <p:cNvSpPr/>
            <p:nvPr/>
          </p:nvSpPr>
          <p:spPr>
            <a:xfrm>
              <a:off x="8430775" y="1602775"/>
              <a:ext cx="272700" cy="2832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p2"/>
          <p:cNvSpPr/>
          <p:nvPr/>
        </p:nvSpPr>
        <p:spPr>
          <a:xfrm rot="1387966">
            <a:off x="8162434" y="-241096"/>
            <a:ext cx="1028603" cy="957106"/>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2"/>
          <p:cNvGrpSpPr/>
          <p:nvPr/>
        </p:nvGrpSpPr>
        <p:grpSpPr>
          <a:xfrm flipH="1">
            <a:off x="-158887" y="2591248"/>
            <a:ext cx="785700" cy="2484296"/>
            <a:chOff x="-930787" y="1741931"/>
            <a:chExt cx="785700" cy="2484296"/>
          </a:xfrm>
        </p:grpSpPr>
        <p:sp>
          <p:nvSpPr>
            <p:cNvPr id="21" name="Google Shape;21;p2"/>
            <p:cNvSpPr/>
            <p:nvPr/>
          </p:nvSpPr>
          <p:spPr>
            <a:xfrm>
              <a:off x="-745653" y="174193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930787" y="3410827"/>
              <a:ext cx="785700" cy="81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289875" y="-692762"/>
            <a:ext cx="3089525" cy="1738737"/>
            <a:chOff x="-289875" y="-692762"/>
            <a:chExt cx="3089525" cy="1738737"/>
          </a:xfrm>
        </p:grpSpPr>
        <p:sp>
          <p:nvSpPr>
            <p:cNvPr id="24" name="Google Shape;24;p2"/>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2"/>
            <p:cNvGrpSpPr/>
            <p:nvPr/>
          </p:nvGrpSpPr>
          <p:grpSpPr>
            <a:xfrm>
              <a:off x="-289875" y="-692762"/>
              <a:ext cx="2334675" cy="1738737"/>
              <a:chOff x="-289875" y="-692762"/>
              <a:chExt cx="2334675" cy="1738737"/>
            </a:xfrm>
          </p:grpSpPr>
          <p:sp>
            <p:nvSpPr>
              <p:cNvPr id="26" name="Google Shape;26;p2"/>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extLst>
    <p:ext uri="{DCECCB84-F9BA-43D5-87BE-67443E8EF086}">
      <p15:sldGuideLst>
        <p15:guide id="1" pos="449">
          <p15:clr>
            <a:srgbClr val="FA7B17"/>
          </p15:clr>
        </p15:guide>
        <p15:guide id="2" pos="5311">
          <p15:clr>
            <a:srgbClr val="FA7B17"/>
          </p15:clr>
        </p15:guide>
        <p15:guide id="3" orient="horz" pos="340">
          <p15:clr>
            <a:srgbClr val="FA7B17"/>
          </p15:clr>
        </p15:guide>
        <p15:guide id="4" orient="horz" pos="2900">
          <p15:clr>
            <a:srgbClr val="FA7B17"/>
          </p15:clr>
        </p15:guide>
        <p15:guide id="5" pos="2880">
          <p15:clr>
            <a:srgbClr val="FA7B17"/>
          </p15:clr>
        </p15:guide>
        <p15:guide id="6" orient="horz" pos="162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4">
    <p:spTree>
      <p:nvGrpSpPr>
        <p:cNvPr id="185" name="Shape 185"/>
        <p:cNvGrpSpPr/>
        <p:nvPr/>
      </p:nvGrpSpPr>
      <p:grpSpPr>
        <a:xfrm>
          <a:off x="0" y="0"/>
          <a:ext cx="0" cy="0"/>
          <a:chOff x="0" y="0"/>
          <a:chExt cx="0" cy="0"/>
        </a:xfrm>
      </p:grpSpPr>
      <p:grpSp>
        <p:nvGrpSpPr>
          <p:cNvPr id="186" name="Google Shape;186;p11"/>
          <p:cNvGrpSpPr/>
          <p:nvPr/>
        </p:nvGrpSpPr>
        <p:grpSpPr>
          <a:xfrm>
            <a:off x="-542478" y="-875362"/>
            <a:ext cx="10314178" cy="6894226"/>
            <a:chOff x="-542478" y="-875363"/>
            <a:chExt cx="10314178" cy="6894226"/>
          </a:xfrm>
        </p:grpSpPr>
        <p:grpSp>
          <p:nvGrpSpPr>
            <p:cNvPr id="187" name="Google Shape;187;p11"/>
            <p:cNvGrpSpPr/>
            <p:nvPr/>
          </p:nvGrpSpPr>
          <p:grpSpPr>
            <a:xfrm>
              <a:off x="7032825" y="-612750"/>
              <a:ext cx="2709025" cy="2044550"/>
              <a:chOff x="7032825" y="-612750"/>
              <a:chExt cx="2709025" cy="2044550"/>
            </a:xfrm>
          </p:grpSpPr>
          <p:sp>
            <p:nvSpPr>
              <p:cNvPr id="188" name="Google Shape;188;p11"/>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11"/>
            <p:cNvGrpSpPr/>
            <p:nvPr/>
          </p:nvGrpSpPr>
          <p:grpSpPr>
            <a:xfrm>
              <a:off x="-542478" y="-875363"/>
              <a:ext cx="2611931" cy="1750164"/>
              <a:chOff x="-542478" y="-830025"/>
              <a:chExt cx="2611931" cy="1750164"/>
            </a:xfrm>
          </p:grpSpPr>
          <p:sp>
            <p:nvSpPr>
              <p:cNvPr id="191" name="Google Shape;191;p11"/>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11"/>
            <p:cNvGrpSpPr/>
            <p:nvPr/>
          </p:nvGrpSpPr>
          <p:grpSpPr>
            <a:xfrm>
              <a:off x="-408562" y="1251344"/>
              <a:ext cx="10180262" cy="4767519"/>
              <a:chOff x="-408562" y="1296681"/>
              <a:chExt cx="10180262" cy="4767519"/>
            </a:xfrm>
          </p:grpSpPr>
          <p:sp>
            <p:nvSpPr>
              <p:cNvPr id="194" name="Google Shape;194;p11"/>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1"/>
              <p:cNvSpPr/>
              <p:nvPr/>
            </p:nvSpPr>
            <p:spPr>
              <a:xfrm>
                <a:off x="-408562" y="4685402"/>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8" name="Google Shape;198;p11"/>
          <p:cNvSpPr txBox="1"/>
          <p:nvPr>
            <p:ph type="title"/>
          </p:nvPr>
        </p:nvSpPr>
        <p:spPr>
          <a:xfrm>
            <a:off x="715050" y="445475"/>
            <a:ext cx="7713900" cy="43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9" name="Google Shape;199;p11"/>
          <p:cNvSpPr txBox="1"/>
          <p:nvPr>
            <p:ph idx="2" type="title"/>
          </p:nvPr>
        </p:nvSpPr>
        <p:spPr>
          <a:xfrm>
            <a:off x="3516750" y="2192968"/>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0" name="Google Shape;200;p11"/>
          <p:cNvSpPr txBox="1"/>
          <p:nvPr>
            <p:ph idx="1" type="subTitle"/>
          </p:nvPr>
        </p:nvSpPr>
        <p:spPr>
          <a:xfrm>
            <a:off x="3516750" y="2505765"/>
            <a:ext cx="2110500" cy="12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11"/>
          <p:cNvSpPr txBox="1"/>
          <p:nvPr>
            <p:ph idx="3" type="title"/>
          </p:nvPr>
        </p:nvSpPr>
        <p:spPr>
          <a:xfrm>
            <a:off x="712770" y="2192968"/>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2" name="Google Shape;202;p11"/>
          <p:cNvSpPr txBox="1"/>
          <p:nvPr>
            <p:ph idx="4" type="subTitle"/>
          </p:nvPr>
        </p:nvSpPr>
        <p:spPr>
          <a:xfrm>
            <a:off x="712775" y="2535465"/>
            <a:ext cx="2110500" cy="118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11"/>
          <p:cNvSpPr txBox="1"/>
          <p:nvPr>
            <p:ph idx="5" type="title"/>
          </p:nvPr>
        </p:nvSpPr>
        <p:spPr>
          <a:xfrm>
            <a:off x="6320730" y="21925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04" name="Google Shape;204;p11"/>
          <p:cNvSpPr txBox="1"/>
          <p:nvPr>
            <p:ph idx="6" type="subTitle"/>
          </p:nvPr>
        </p:nvSpPr>
        <p:spPr>
          <a:xfrm>
            <a:off x="6320725" y="2394754"/>
            <a:ext cx="2110500" cy="12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5" name="Shape 205"/>
        <p:cNvGrpSpPr/>
        <p:nvPr/>
      </p:nvGrpSpPr>
      <p:grpSpPr>
        <a:xfrm>
          <a:off x="0" y="0"/>
          <a:ext cx="0" cy="0"/>
          <a:chOff x="0" y="0"/>
          <a:chExt cx="0" cy="0"/>
        </a:xfrm>
      </p:grpSpPr>
      <p:grpSp>
        <p:nvGrpSpPr>
          <p:cNvPr id="206" name="Google Shape;206;p12"/>
          <p:cNvGrpSpPr/>
          <p:nvPr/>
        </p:nvGrpSpPr>
        <p:grpSpPr>
          <a:xfrm>
            <a:off x="-259612" y="1296681"/>
            <a:ext cx="10031312" cy="4767519"/>
            <a:chOff x="-259612" y="1296681"/>
            <a:chExt cx="10031312" cy="4767519"/>
          </a:xfrm>
        </p:grpSpPr>
        <p:sp>
          <p:nvSpPr>
            <p:cNvPr id="207" name="Google Shape;207;p12"/>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2"/>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12"/>
          <p:cNvSpPr txBox="1"/>
          <p:nvPr>
            <p:ph type="title"/>
          </p:nvPr>
        </p:nvSpPr>
        <p:spPr>
          <a:xfrm>
            <a:off x="715050" y="413875"/>
            <a:ext cx="7713900" cy="49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rgbClr val="E0666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2" name="Shape 212"/>
        <p:cNvGrpSpPr/>
        <p:nvPr/>
      </p:nvGrpSpPr>
      <p:grpSpPr>
        <a:xfrm>
          <a:off x="0" y="0"/>
          <a:ext cx="0" cy="0"/>
          <a:chOff x="0" y="0"/>
          <a:chExt cx="0" cy="0"/>
        </a:xfrm>
      </p:grpSpPr>
      <p:sp>
        <p:nvSpPr>
          <p:cNvPr id="213" name="Google Shape;213;p13"/>
          <p:cNvSpPr txBox="1"/>
          <p:nvPr>
            <p:ph type="title"/>
          </p:nvPr>
        </p:nvSpPr>
        <p:spPr>
          <a:xfrm>
            <a:off x="4684381" y="2332223"/>
            <a:ext cx="3857100" cy="235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4800"/>
              <a:buNone/>
              <a:defRPr sz="3500">
                <a:solidFill>
                  <a:schemeClr val="lt1"/>
                </a:solidFill>
              </a:defRPr>
            </a:lvl1pPr>
            <a:lvl2pPr lvl="1" algn="l">
              <a:lnSpc>
                <a:spcPct val="100000"/>
              </a:lnSpc>
              <a:spcBef>
                <a:spcPts val="0"/>
              </a:spcBef>
              <a:spcAft>
                <a:spcPts val="0"/>
              </a:spcAft>
              <a:buClr>
                <a:schemeClr val="accent1"/>
              </a:buClr>
              <a:buSzPts val="4800"/>
              <a:buNone/>
              <a:defRPr sz="4800">
                <a:solidFill>
                  <a:schemeClr val="accent1"/>
                </a:solidFill>
              </a:defRPr>
            </a:lvl2pPr>
            <a:lvl3pPr lvl="2" algn="l">
              <a:lnSpc>
                <a:spcPct val="100000"/>
              </a:lnSpc>
              <a:spcBef>
                <a:spcPts val="0"/>
              </a:spcBef>
              <a:spcAft>
                <a:spcPts val="0"/>
              </a:spcAft>
              <a:buClr>
                <a:schemeClr val="accent1"/>
              </a:buClr>
              <a:buSzPts val="4800"/>
              <a:buNone/>
              <a:defRPr sz="4800">
                <a:solidFill>
                  <a:schemeClr val="accent1"/>
                </a:solidFill>
              </a:defRPr>
            </a:lvl3pPr>
            <a:lvl4pPr lvl="3" algn="l">
              <a:lnSpc>
                <a:spcPct val="100000"/>
              </a:lnSpc>
              <a:spcBef>
                <a:spcPts val="0"/>
              </a:spcBef>
              <a:spcAft>
                <a:spcPts val="0"/>
              </a:spcAft>
              <a:buClr>
                <a:schemeClr val="accent1"/>
              </a:buClr>
              <a:buSzPts val="4800"/>
              <a:buNone/>
              <a:defRPr sz="4800">
                <a:solidFill>
                  <a:schemeClr val="accent1"/>
                </a:solidFill>
              </a:defRPr>
            </a:lvl4pPr>
            <a:lvl5pPr lvl="4" algn="l">
              <a:lnSpc>
                <a:spcPct val="100000"/>
              </a:lnSpc>
              <a:spcBef>
                <a:spcPts val="0"/>
              </a:spcBef>
              <a:spcAft>
                <a:spcPts val="0"/>
              </a:spcAft>
              <a:buClr>
                <a:schemeClr val="accent1"/>
              </a:buClr>
              <a:buSzPts val="4800"/>
              <a:buNone/>
              <a:defRPr sz="4800">
                <a:solidFill>
                  <a:schemeClr val="accent1"/>
                </a:solidFill>
              </a:defRPr>
            </a:lvl5pPr>
            <a:lvl6pPr lvl="5" algn="l">
              <a:lnSpc>
                <a:spcPct val="100000"/>
              </a:lnSpc>
              <a:spcBef>
                <a:spcPts val="0"/>
              </a:spcBef>
              <a:spcAft>
                <a:spcPts val="0"/>
              </a:spcAft>
              <a:buClr>
                <a:schemeClr val="accent1"/>
              </a:buClr>
              <a:buSzPts val="4800"/>
              <a:buNone/>
              <a:defRPr sz="4800">
                <a:solidFill>
                  <a:schemeClr val="accent1"/>
                </a:solidFill>
              </a:defRPr>
            </a:lvl6pPr>
            <a:lvl7pPr lvl="6" algn="l">
              <a:lnSpc>
                <a:spcPct val="100000"/>
              </a:lnSpc>
              <a:spcBef>
                <a:spcPts val="0"/>
              </a:spcBef>
              <a:spcAft>
                <a:spcPts val="0"/>
              </a:spcAft>
              <a:buClr>
                <a:schemeClr val="accent1"/>
              </a:buClr>
              <a:buSzPts val="4800"/>
              <a:buNone/>
              <a:defRPr sz="4800">
                <a:solidFill>
                  <a:schemeClr val="accent1"/>
                </a:solidFill>
              </a:defRPr>
            </a:lvl7pPr>
            <a:lvl8pPr lvl="7" algn="l">
              <a:lnSpc>
                <a:spcPct val="100000"/>
              </a:lnSpc>
              <a:spcBef>
                <a:spcPts val="0"/>
              </a:spcBef>
              <a:spcAft>
                <a:spcPts val="0"/>
              </a:spcAft>
              <a:buClr>
                <a:schemeClr val="accent1"/>
              </a:buClr>
              <a:buSzPts val="4800"/>
              <a:buNone/>
              <a:defRPr sz="4800">
                <a:solidFill>
                  <a:schemeClr val="accent1"/>
                </a:solidFill>
              </a:defRPr>
            </a:lvl8pPr>
            <a:lvl9pPr lvl="8" algn="l">
              <a:lnSpc>
                <a:spcPct val="100000"/>
              </a:lnSpc>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CUSTOM_5">
    <p:spTree>
      <p:nvGrpSpPr>
        <p:cNvPr id="214" name="Shape 214"/>
        <p:cNvGrpSpPr/>
        <p:nvPr/>
      </p:nvGrpSpPr>
      <p:grpSpPr>
        <a:xfrm>
          <a:off x="0" y="0"/>
          <a:ext cx="0" cy="0"/>
          <a:chOff x="0" y="0"/>
          <a:chExt cx="0" cy="0"/>
        </a:xfrm>
      </p:grpSpPr>
      <p:grpSp>
        <p:nvGrpSpPr>
          <p:cNvPr id="215" name="Google Shape;215;p14"/>
          <p:cNvGrpSpPr/>
          <p:nvPr/>
        </p:nvGrpSpPr>
        <p:grpSpPr>
          <a:xfrm>
            <a:off x="-542478" y="-875362"/>
            <a:ext cx="10314178" cy="6894226"/>
            <a:chOff x="-542478" y="-875363"/>
            <a:chExt cx="10314178" cy="6894226"/>
          </a:xfrm>
        </p:grpSpPr>
        <p:grpSp>
          <p:nvGrpSpPr>
            <p:cNvPr id="216" name="Google Shape;216;p14"/>
            <p:cNvGrpSpPr/>
            <p:nvPr/>
          </p:nvGrpSpPr>
          <p:grpSpPr>
            <a:xfrm>
              <a:off x="7032825" y="-612750"/>
              <a:ext cx="2709025" cy="2044550"/>
              <a:chOff x="7032825" y="-612750"/>
              <a:chExt cx="2709025" cy="2044550"/>
            </a:xfrm>
          </p:grpSpPr>
          <p:sp>
            <p:nvSpPr>
              <p:cNvPr id="217" name="Google Shape;217;p14"/>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4"/>
            <p:cNvGrpSpPr/>
            <p:nvPr/>
          </p:nvGrpSpPr>
          <p:grpSpPr>
            <a:xfrm>
              <a:off x="-542478" y="-875363"/>
              <a:ext cx="2611931" cy="1750164"/>
              <a:chOff x="-542478" y="-830025"/>
              <a:chExt cx="2611931" cy="1750164"/>
            </a:xfrm>
          </p:grpSpPr>
          <p:sp>
            <p:nvSpPr>
              <p:cNvPr id="220" name="Google Shape;220;p14"/>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4"/>
            <p:cNvGrpSpPr/>
            <p:nvPr/>
          </p:nvGrpSpPr>
          <p:grpSpPr>
            <a:xfrm>
              <a:off x="-408562" y="1251344"/>
              <a:ext cx="10180262" cy="4767519"/>
              <a:chOff x="-408562" y="1296681"/>
              <a:chExt cx="10180262" cy="4767519"/>
            </a:xfrm>
          </p:grpSpPr>
          <p:sp>
            <p:nvSpPr>
              <p:cNvPr id="223" name="Google Shape;223;p14"/>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408562" y="4685402"/>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7" name="Google Shape;227;p14"/>
          <p:cNvSpPr txBox="1"/>
          <p:nvPr>
            <p:ph type="title"/>
          </p:nvPr>
        </p:nvSpPr>
        <p:spPr>
          <a:xfrm>
            <a:off x="715050" y="445475"/>
            <a:ext cx="7713900" cy="43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8" name="Google Shape;228;p14"/>
          <p:cNvSpPr txBox="1"/>
          <p:nvPr>
            <p:ph idx="2" type="title"/>
          </p:nvPr>
        </p:nvSpPr>
        <p:spPr>
          <a:xfrm>
            <a:off x="3516750" y="3448623"/>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29" name="Google Shape;229;p14"/>
          <p:cNvSpPr txBox="1"/>
          <p:nvPr>
            <p:ph idx="1" type="subTitle"/>
          </p:nvPr>
        </p:nvSpPr>
        <p:spPr>
          <a:xfrm>
            <a:off x="3516750" y="3752231"/>
            <a:ext cx="2110500" cy="85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 name="Google Shape;230;p14"/>
          <p:cNvSpPr txBox="1"/>
          <p:nvPr>
            <p:ph idx="3" type="title"/>
          </p:nvPr>
        </p:nvSpPr>
        <p:spPr>
          <a:xfrm>
            <a:off x="712770" y="3448623"/>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1" name="Google Shape;231;p14"/>
          <p:cNvSpPr txBox="1"/>
          <p:nvPr>
            <p:ph idx="4" type="subTitle"/>
          </p:nvPr>
        </p:nvSpPr>
        <p:spPr>
          <a:xfrm>
            <a:off x="712775" y="3772749"/>
            <a:ext cx="2110500" cy="81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2" name="Google Shape;232;p14"/>
          <p:cNvSpPr txBox="1"/>
          <p:nvPr>
            <p:ph idx="5" type="title"/>
          </p:nvPr>
        </p:nvSpPr>
        <p:spPr>
          <a:xfrm>
            <a:off x="6320730" y="3448623"/>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33" name="Google Shape;233;p14"/>
          <p:cNvSpPr txBox="1"/>
          <p:nvPr>
            <p:ph idx="6" type="subTitle"/>
          </p:nvPr>
        </p:nvSpPr>
        <p:spPr>
          <a:xfrm>
            <a:off x="6320725" y="3752231"/>
            <a:ext cx="2110500" cy="85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ONE_COLUMN_TEXT_1_3">
    <p:spTree>
      <p:nvGrpSpPr>
        <p:cNvPr id="234" name="Shape 234"/>
        <p:cNvGrpSpPr/>
        <p:nvPr/>
      </p:nvGrpSpPr>
      <p:grpSpPr>
        <a:xfrm>
          <a:off x="0" y="0"/>
          <a:ext cx="0" cy="0"/>
          <a:chOff x="0" y="0"/>
          <a:chExt cx="0" cy="0"/>
        </a:xfrm>
      </p:grpSpPr>
      <p:grpSp>
        <p:nvGrpSpPr>
          <p:cNvPr id="235" name="Google Shape;235;p15"/>
          <p:cNvGrpSpPr/>
          <p:nvPr/>
        </p:nvGrpSpPr>
        <p:grpSpPr>
          <a:xfrm>
            <a:off x="8575950" y="336423"/>
            <a:ext cx="849300" cy="4649911"/>
            <a:chOff x="8575950" y="336423"/>
            <a:chExt cx="849300" cy="4649911"/>
          </a:xfrm>
        </p:grpSpPr>
        <p:sp>
          <p:nvSpPr>
            <p:cNvPr id="236" name="Google Shape;236;p15"/>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8848433" y="3364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15"/>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 name="Google Shape;240;p15"/>
          <p:cNvGrpSpPr/>
          <p:nvPr/>
        </p:nvGrpSpPr>
        <p:grpSpPr>
          <a:xfrm>
            <a:off x="6426825" y="4193900"/>
            <a:ext cx="3438125" cy="1776450"/>
            <a:chOff x="6426825" y="4193900"/>
            <a:chExt cx="3438125" cy="1776450"/>
          </a:xfrm>
        </p:grpSpPr>
        <p:sp>
          <p:nvSpPr>
            <p:cNvPr id="241" name="Google Shape;241;p15"/>
            <p:cNvSpPr/>
            <p:nvPr/>
          </p:nvSpPr>
          <p:spPr>
            <a:xfrm>
              <a:off x="8554550" y="45324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7178050" y="4193900"/>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6426825" y="4653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 name="Google Shape;244;p15"/>
          <p:cNvGrpSpPr/>
          <p:nvPr/>
        </p:nvGrpSpPr>
        <p:grpSpPr>
          <a:xfrm>
            <a:off x="-289875" y="-692762"/>
            <a:ext cx="2334675" cy="1738737"/>
            <a:chOff x="-289875" y="-692762"/>
            <a:chExt cx="2334675" cy="1738737"/>
          </a:xfrm>
        </p:grpSpPr>
        <p:sp>
          <p:nvSpPr>
            <p:cNvPr id="245" name="Google Shape;245;p15"/>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 name="Google Shape;247;p15"/>
          <p:cNvSpPr txBox="1"/>
          <p:nvPr>
            <p:ph type="title"/>
          </p:nvPr>
        </p:nvSpPr>
        <p:spPr>
          <a:xfrm>
            <a:off x="622181" y="460350"/>
            <a:ext cx="3449400" cy="7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8" name="Google Shape;248;p15"/>
          <p:cNvSpPr txBox="1"/>
          <p:nvPr>
            <p:ph idx="2" type="title"/>
          </p:nvPr>
        </p:nvSpPr>
        <p:spPr>
          <a:xfrm>
            <a:off x="5371998" y="1802857"/>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700"/>
              <a:buNone/>
              <a:defRPr sz="1800">
                <a:solidFill>
                  <a:schemeClr val="dk1"/>
                </a:solidFill>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249" name="Google Shape;249;p15"/>
          <p:cNvSpPr txBox="1"/>
          <p:nvPr>
            <p:ph idx="1" type="subTitle"/>
          </p:nvPr>
        </p:nvSpPr>
        <p:spPr>
          <a:xfrm>
            <a:off x="5311698" y="2096286"/>
            <a:ext cx="2377200" cy="65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15"/>
          <p:cNvSpPr txBox="1"/>
          <p:nvPr>
            <p:ph idx="3" type="title"/>
          </p:nvPr>
        </p:nvSpPr>
        <p:spPr>
          <a:xfrm>
            <a:off x="5371998" y="3187294"/>
            <a:ext cx="22566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700"/>
              <a:buNone/>
              <a:defRPr sz="1800">
                <a:solidFill>
                  <a:schemeClr val="dk1"/>
                </a:solidFill>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251" name="Google Shape;251;p15"/>
          <p:cNvSpPr txBox="1"/>
          <p:nvPr>
            <p:ph idx="4" type="subTitle"/>
          </p:nvPr>
        </p:nvSpPr>
        <p:spPr>
          <a:xfrm>
            <a:off x="5311698" y="3478035"/>
            <a:ext cx="2377200" cy="65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ONE_COLUMN_TEXT_1_2_1">
    <p:spTree>
      <p:nvGrpSpPr>
        <p:cNvPr id="252" name="Shape 252"/>
        <p:cNvGrpSpPr/>
        <p:nvPr/>
      </p:nvGrpSpPr>
      <p:grpSpPr>
        <a:xfrm>
          <a:off x="0" y="0"/>
          <a:ext cx="0" cy="0"/>
          <a:chOff x="0" y="0"/>
          <a:chExt cx="0" cy="0"/>
        </a:xfrm>
      </p:grpSpPr>
      <p:grpSp>
        <p:nvGrpSpPr>
          <p:cNvPr id="253" name="Google Shape;253;p16"/>
          <p:cNvGrpSpPr/>
          <p:nvPr/>
        </p:nvGrpSpPr>
        <p:grpSpPr>
          <a:xfrm>
            <a:off x="-578563" y="-79803"/>
            <a:ext cx="9867227" cy="6171203"/>
            <a:chOff x="-578563" y="-79803"/>
            <a:chExt cx="9867227" cy="6171203"/>
          </a:xfrm>
        </p:grpSpPr>
        <p:grpSp>
          <p:nvGrpSpPr>
            <p:cNvPr id="254" name="Google Shape;254;p16"/>
            <p:cNvGrpSpPr/>
            <p:nvPr/>
          </p:nvGrpSpPr>
          <p:grpSpPr>
            <a:xfrm flipH="1">
              <a:off x="-578563" y="3896077"/>
              <a:ext cx="3466301" cy="2195323"/>
              <a:chOff x="6127037" y="3591277"/>
              <a:chExt cx="3466301" cy="2195323"/>
            </a:xfrm>
          </p:grpSpPr>
          <p:sp>
            <p:nvSpPr>
              <p:cNvPr id="255" name="Google Shape;255;p16"/>
              <p:cNvSpPr/>
              <p:nvPr/>
            </p:nvSpPr>
            <p:spPr>
              <a:xfrm>
                <a:off x="8807638" y="3591277"/>
                <a:ext cx="785700" cy="815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6"/>
              <p:cNvSpPr/>
              <p:nvPr/>
            </p:nvSpPr>
            <p:spPr>
              <a:xfrm>
                <a:off x="6127037" y="4808672"/>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16"/>
              <p:cNvGrpSpPr/>
              <p:nvPr/>
            </p:nvGrpSpPr>
            <p:grpSpPr>
              <a:xfrm>
                <a:off x="7042550" y="4248908"/>
                <a:ext cx="2539875" cy="1537692"/>
                <a:chOff x="7042550" y="4248908"/>
                <a:chExt cx="2539875" cy="1537692"/>
              </a:xfrm>
            </p:grpSpPr>
            <p:sp>
              <p:nvSpPr>
                <p:cNvPr id="258" name="Google Shape;258;p16"/>
                <p:cNvSpPr/>
                <p:nvPr/>
              </p:nvSpPr>
              <p:spPr>
                <a:xfrm>
                  <a:off x="8120825" y="4248908"/>
                  <a:ext cx="1461600" cy="13173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6"/>
                <p:cNvSpPr/>
                <p:nvPr/>
              </p:nvSpPr>
              <p:spPr>
                <a:xfrm>
                  <a:off x="7042550" y="4586000"/>
                  <a:ext cx="1387800" cy="12006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0" name="Google Shape;260;p16"/>
            <p:cNvGrpSpPr/>
            <p:nvPr/>
          </p:nvGrpSpPr>
          <p:grpSpPr>
            <a:xfrm>
              <a:off x="1327550" y="-79803"/>
              <a:ext cx="7961113" cy="1070228"/>
              <a:chOff x="1327550" y="-79803"/>
              <a:chExt cx="7961113" cy="1070228"/>
            </a:xfrm>
          </p:grpSpPr>
          <p:sp>
            <p:nvSpPr>
              <p:cNvPr id="261" name="Google Shape;261;p16"/>
              <p:cNvSpPr/>
              <p:nvPr/>
            </p:nvSpPr>
            <p:spPr>
              <a:xfrm flipH="1">
                <a:off x="1327550" y="707225"/>
                <a:ext cx="272700" cy="2832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
              <p:cNvSpPr/>
              <p:nvPr/>
            </p:nvSpPr>
            <p:spPr>
              <a:xfrm flipH="1">
                <a:off x="8789163" y="-79803"/>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3" name="Google Shape;263;p16"/>
          <p:cNvSpPr txBox="1"/>
          <p:nvPr>
            <p:ph type="title"/>
          </p:nvPr>
        </p:nvSpPr>
        <p:spPr>
          <a:xfrm>
            <a:off x="715050" y="438595"/>
            <a:ext cx="7711800" cy="45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lt1"/>
                </a:solidFill>
              </a:defRPr>
            </a:lvl1pPr>
            <a:lvl2pPr lvl="1" algn="l">
              <a:lnSpc>
                <a:spcPct val="100000"/>
              </a:lnSpc>
              <a:spcBef>
                <a:spcPts val="0"/>
              </a:spcBef>
              <a:spcAft>
                <a:spcPts val="0"/>
              </a:spcAft>
              <a:buClr>
                <a:schemeClr val="accent1"/>
              </a:buClr>
              <a:buSzPts val="2400"/>
              <a:buNone/>
              <a:defRPr sz="2400">
                <a:solidFill>
                  <a:schemeClr val="accent1"/>
                </a:solidFill>
              </a:defRPr>
            </a:lvl2pPr>
            <a:lvl3pPr lvl="2" algn="l">
              <a:lnSpc>
                <a:spcPct val="100000"/>
              </a:lnSpc>
              <a:spcBef>
                <a:spcPts val="0"/>
              </a:spcBef>
              <a:spcAft>
                <a:spcPts val="0"/>
              </a:spcAft>
              <a:buClr>
                <a:schemeClr val="accent1"/>
              </a:buClr>
              <a:buSzPts val="2400"/>
              <a:buNone/>
              <a:defRPr sz="2400">
                <a:solidFill>
                  <a:schemeClr val="accent1"/>
                </a:solidFill>
              </a:defRPr>
            </a:lvl3pPr>
            <a:lvl4pPr lvl="3" algn="l">
              <a:lnSpc>
                <a:spcPct val="100000"/>
              </a:lnSpc>
              <a:spcBef>
                <a:spcPts val="0"/>
              </a:spcBef>
              <a:spcAft>
                <a:spcPts val="0"/>
              </a:spcAft>
              <a:buClr>
                <a:schemeClr val="accent1"/>
              </a:buClr>
              <a:buSzPts val="2400"/>
              <a:buNone/>
              <a:defRPr sz="2400">
                <a:solidFill>
                  <a:schemeClr val="accent1"/>
                </a:solidFill>
              </a:defRPr>
            </a:lvl4pPr>
            <a:lvl5pPr lvl="4" algn="l">
              <a:lnSpc>
                <a:spcPct val="100000"/>
              </a:lnSpc>
              <a:spcBef>
                <a:spcPts val="0"/>
              </a:spcBef>
              <a:spcAft>
                <a:spcPts val="0"/>
              </a:spcAft>
              <a:buClr>
                <a:schemeClr val="accent1"/>
              </a:buClr>
              <a:buSzPts val="2400"/>
              <a:buNone/>
              <a:defRPr sz="2400">
                <a:solidFill>
                  <a:schemeClr val="accent1"/>
                </a:solidFill>
              </a:defRPr>
            </a:lvl5pPr>
            <a:lvl6pPr lvl="5" algn="l">
              <a:lnSpc>
                <a:spcPct val="100000"/>
              </a:lnSpc>
              <a:spcBef>
                <a:spcPts val="0"/>
              </a:spcBef>
              <a:spcAft>
                <a:spcPts val="0"/>
              </a:spcAft>
              <a:buClr>
                <a:schemeClr val="accent1"/>
              </a:buClr>
              <a:buSzPts val="2400"/>
              <a:buNone/>
              <a:defRPr sz="2400">
                <a:solidFill>
                  <a:schemeClr val="accent1"/>
                </a:solidFill>
              </a:defRPr>
            </a:lvl6pPr>
            <a:lvl7pPr lvl="6" algn="l">
              <a:lnSpc>
                <a:spcPct val="100000"/>
              </a:lnSpc>
              <a:spcBef>
                <a:spcPts val="0"/>
              </a:spcBef>
              <a:spcAft>
                <a:spcPts val="0"/>
              </a:spcAft>
              <a:buClr>
                <a:schemeClr val="accent1"/>
              </a:buClr>
              <a:buSzPts val="2400"/>
              <a:buNone/>
              <a:defRPr sz="2400">
                <a:solidFill>
                  <a:schemeClr val="accent1"/>
                </a:solidFill>
              </a:defRPr>
            </a:lvl7pPr>
            <a:lvl8pPr lvl="7" algn="l">
              <a:lnSpc>
                <a:spcPct val="100000"/>
              </a:lnSpc>
              <a:spcBef>
                <a:spcPts val="0"/>
              </a:spcBef>
              <a:spcAft>
                <a:spcPts val="0"/>
              </a:spcAft>
              <a:buClr>
                <a:schemeClr val="accent1"/>
              </a:buClr>
              <a:buSzPts val="2400"/>
              <a:buNone/>
              <a:defRPr sz="2400">
                <a:solidFill>
                  <a:schemeClr val="accent1"/>
                </a:solidFill>
              </a:defRPr>
            </a:lvl8pPr>
            <a:lvl9pPr lvl="8" algn="l">
              <a:lnSpc>
                <a:spcPct val="100000"/>
              </a:lnSpc>
              <a:spcBef>
                <a:spcPts val="0"/>
              </a:spcBef>
              <a:spcAft>
                <a:spcPts val="0"/>
              </a:spcAft>
              <a:buClr>
                <a:schemeClr val="accent1"/>
              </a:buClr>
              <a:buSzPts val="2400"/>
              <a:buNone/>
              <a:defRPr sz="24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SECTION_HEADER_1">
    <p:spTree>
      <p:nvGrpSpPr>
        <p:cNvPr id="264" name="Shape 264"/>
        <p:cNvGrpSpPr/>
        <p:nvPr/>
      </p:nvGrpSpPr>
      <p:grpSpPr>
        <a:xfrm>
          <a:off x="0" y="0"/>
          <a:ext cx="0" cy="0"/>
          <a:chOff x="0" y="0"/>
          <a:chExt cx="0" cy="0"/>
        </a:xfrm>
      </p:grpSpPr>
      <p:grpSp>
        <p:nvGrpSpPr>
          <p:cNvPr id="265" name="Google Shape;265;p17"/>
          <p:cNvGrpSpPr/>
          <p:nvPr/>
        </p:nvGrpSpPr>
        <p:grpSpPr>
          <a:xfrm>
            <a:off x="-259612" y="1296681"/>
            <a:ext cx="10031312" cy="4767519"/>
            <a:chOff x="-259612" y="1296681"/>
            <a:chExt cx="10031312" cy="4767519"/>
          </a:xfrm>
        </p:grpSpPr>
        <p:sp>
          <p:nvSpPr>
            <p:cNvPr id="266" name="Google Shape;266;p17"/>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7" name="Google Shape;267;p17"/>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8" name="Google Shape;268;p17"/>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9" name="Google Shape;269;p17"/>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70" name="Google Shape;270;p17"/>
          <p:cNvSpPr txBox="1"/>
          <p:nvPr>
            <p:ph type="title"/>
          </p:nvPr>
        </p:nvSpPr>
        <p:spPr>
          <a:xfrm>
            <a:off x="611700" y="463922"/>
            <a:ext cx="7817400" cy="39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271" name="Google Shape;271;p17"/>
          <p:cNvSpPr txBox="1"/>
          <p:nvPr>
            <p:ph idx="2" type="title"/>
          </p:nvPr>
        </p:nvSpPr>
        <p:spPr>
          <a:xfrm>
            <a:off x="5948463" y="1702707"/>
            <a:ext cx="1961100" cy="76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323C50"/>
              </a:buClr>
              <a:buSzPts val="10300"/>
              <a:buNone/>
              <a:defRPr sz="3000">
                <a:solidFill>
                  <a:schemeClr val="dk1"/>
                </a:solidFill>
              </a:defRPr>
            </a:lvl1pPr>
            <a:lvl2pPr lvl="1" algn="ctr">
              <a:lnSpc>
                <a:spcPct val="100000"/>
              </a:lnSpc>
              <a:spcBef>
                <a:spcPts val="0"/>
              </a:spcBef>
              <a:spcAft>
                <a:spcPts val="0"/>
              </a:spcAft>
              <a:buClr>
                <a:srgbClr val="323C50"/>
              </a:buClr>
              <a:buSzPts val="10300"/>
              <a:buNone/>
              <a:defRPr sz="10300">
                <a:solidFill>
                  <a:srgbClr val="323C50"/>
                </a:solidFill>
              </a:defRPr>
            </a:lvl2pPr>
            <a:lvl3pPr lvl="2" algn="ctr">
              <a:lnSpc>
                <a:spcPct val="100000"/>
              </a:lnSpc>
              <a:spcBef>
                <a:spcPts val="0"/>
              </a:spcBef>
              <a:spcAft>
                <a:spcPts val="0"/>
              </a:spcAft>
              <a:buClr>
                <a:srgbClr val="323C50"/>
              </a:buClr>
              <a:buSzPts val="10300"/>
              <a:buNone/>
              <a:defRPr sz="10300">
                <a:solidFill>
                  <a:srgbClr val="323C50"/>
                </a:solidFill>
              </a:defRPr>
            </a:lvl3pPr>
            <a:lvl4pPr lvl="3" algn="ctr">
              <a:lnSpc>
                <a:spcPct val="100000"/>
              </a:lnSpc>
              <a:spcBef>
                <a:spcPts val="0"/>
              </a:spcBef>
              <a:spcAft>
                <a:spcPts val="0"/>
              </a:spcAft>
              <a:buClr>
                <a:srgbClr val="323C50"/>
              </a:buClr>
              <a:buSzPts val="10300"/>
              <a:buNone/>
              <a:defRPr sz="10300">
                <a:solidFill>
                  <a:srgbClr val="323C50"/>
                </a:solidFill>
              </a:defRPr>
            </a:lvl4pPr>
            <a:lvl5pPr lvl="4" algn="ctr">
              <a:lnSpc>
                <a:spcPct val="100000"/>
              </a:lnSpc>
              <a:spcBef>
                <a:spcPts val="0"/>
              </a:spcBef>
              <a:spcAft>
                <a:spcPts val="0"/>
              </a:spcAft>
              <a:buClr>
                <a:srgbClr val="323C50"/>
              </a:buClr>
              <a:buSzPts val="10300"/>
              <a:buNone/>
              <a:defRPr sz="10300">
                <a:solidFill>
                  <a:srgbClr val="323C50"/>
                </a:solidFill>
              </a:defRPr>
            </a:lvl5pPr>
            <a:lvl6pPr lvl="5" algn="ctr">
              <a:lnSpc>
                <a:spcPct val="100000"/>
              </a:lnSpc>
              <a:spcBef>
                <a:spcPts val="0"/>
              </a:spcBef>
              <a:spcAft>
                <a:spcPts val="0"/>
              </a:spcAft>
              <a:buClr>
                <a:srgbClr val="323C50"/>
              </a:buClr>
              <a:buSzPts val="10300"/>
              <a:buNone/>
              <a:defRPr sz="10300">
                <a:solidFill>
                  <a:srgbClr val="323C50"/>
                </a:solidFill>
              </a:defRPr>
            </a:lvl6pPr>
            <a:lvl7pPr lvl="6" algn="ctr">
              <a:lnSpc>
                <a:spcPct val="100000"/>
              </a:lnSpc>
              <a:spcBef>
                <a:spcPts val="0"/>
              </a:spcBef>
              <a:spcAft>
                <a:spcPts val="0"/>
              </a:spcAft>
              <a:buClr>
                <a:srgbClr val="323C50"/>
              </a:buClr>
              <a:buSzPts val="10300"/>
              <a:buNone/>
              <a:defRPr sz="10300">
                <a:solidFill>
                  <a:srgbClr val="323C50"/>
                </a:solidFill>
              </a:defRPr>
            </a:lvl7pPr>
            <a:lvl8pPr lvl="7" algn="ctr">
              <a:lnSpc>
                <a:spcPct val="100000"/>
              </a:lnSpc>
              <a:spcBef>
                <a:spcPts val="0"/>
              </a:spcBef>
              <a:spcAft>
                <a:spcPts val="0"/>
              </a:spcAft>
              <a:buClr>
                <a:srgbClr val="323C50"/>
              </a:buClr>
              <a:buSzPts val="10300"/>
              <a:buNone/>
              <a:defRPr sz="10300">
                <a:solidFill>
                  <a:srgbClr val="323C50"/>
                </a:solidFill>
              </a:defRPr>
            </a:lvl8pPr>
            <a:lvl9pPr lvl="8" algn="ctr">
              <a:lnSpc>
                <a:spcPct val="100000"/>
              </a:lnSpc>
              <a:spcBef>
                <a:spcPts val="0"/>
              </a:spcBef>
              <a:spcAft>
                <a:spcPts val="0"/>
              </a:spcAft>
              <a:buClr>
                <a:srgbClr val="323C50"/>
              </a:buClr>
              <a:buSzPts val="10300"/>
              <a:buNone/>
              <a:defRPr sz="10300">
                <a:solidFill>
                  <a:srgbClr val="323C50"/>
                </a:solidFill>
              </a:defRPr>
            </a:lvl9pPr>
          </a:lstStyle>
          <a:p/>
        </p:txBody>
      </p:sp>
      <p:sp>
        <p:nvSpPr>
          <p:cNvPr id="272" name="Google Shape;272;p17"/>
          <p:cNvSpPr txBox="1"/>
          <p:nvPr>
            <p:ph idx="3" type="title"/>
          </p:nvPr>
        </p:nvSpPr>
        <p:spPr>
          <a:xfrm>
            <a:off x="1234438" y="2978663"/>
            <a:ext cx="1961100" cy="76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323C50"/>
              </a:buClr>
              <a:buSzPts val="10300"/>
              <a:buNone/>
              <a:defRPr sz="2500">
                <a:solidFill>
                  <a:schemeClr val="dk1"/>
                </a:solidFill>
              </a:defRPr>
            </a:lvl1pPr>
            <a:lvl2pPr lvl="1" algn="ctr">
              <a:lnSpc>
                <a:spcPct val="100000"/>
              </a:lnSpc>
              <a:spcBef>
                <a:spcPts val="0"/>
              </a:spcBef>
              <a:spcAft>
                <a:spcPts val="0"/>
              </a:spcAft>
              <a:buClr>
                <a:srgbClr val="323C50"/>
              </a:buClr>
              <a:buSzPts val="10300"/>
              <a:buNone/>
              <a:defRPr sz="10300">
                <a:solidFill>
                  <a:srgbClr val="323C50"/>
                </a:solidFill>
              </a:defRPr>
            </a:lvl2pPr>
            <a:lvl3pPr lvl="2" algn="ctr">
              <a:lnSpc>
                <a:spcPct val="100000"/>
              </a:lnSpc>
              <a:spcBef>
                <a:spcPts val="0"/>
              </a:spcBef>
              <a:spcAft>
                <a:spcPts val="0"/>
              </a:spcAft>
              <a:buClr>
                <a:srgbClr val="323C50"/>
              </a:buClr>
              <a:buSzPts val="10300"/>
              <a:buNone/>
              <a:defRPr sz="10300">
                <a:solidFill>
                  <a:srgbClr val="323C50"/>
                </a:solidFill>
              </a:defRPr>
            </a:lvl3pPr>
            <a:lvl4pPr lvl="3" algn="ctr">
              <a:lnSpc>
                <a:spcPct val="100000"/>
              </a:lnSpc>
              <a:spcBef>
                <a:spcPts val="0"/>
              </a:spcBef>
              <a:spcAft>
                <a:spcPts val="0"/>
              </a:spcAft>
              <a:buClr>
                <a:srgbClr val="323C50"/>
              </a:buClr>
              <a:buSzPts val="10300"/>
              <a:buNone/>
              <a:defRPr sz="10300">
                <a:solidFill>
                  <a:srgbClr val="323C50"/>
                </a:solidFill>
              </a:defRPr>
            </a:lvl4pPr>
            <a:lvl5pPr lvl="4" algn="ctr">
              <a:lnSpc>
                <a:spcPct val="100000"/>
              </a:lnSpc>
              <a:spcBef>
                <a:spcPts val="0"/>
              </a:spcBef>
              <a:spcAft>
                <a:spcPts val="0"/>
              </a:spcAft>
              <a:buClr>
                <a:srgbClr val="323C50"/>
              </a:buClr>
              <a:buSzPts val="10300"/>
              <a:buNone/>
              <a:defRPr sz="10300">
                <a:solidFill>
                  <a:srgbClr val="323C50"/>
                </a:solidFill>
              </a:defRPr>
            </a:lvl5pPr>
            <a:lvl6pPr lvl="5" algn="ctr">
              <a:lnSpc>
                <a:spcPct val="100000"/>
              </a:lnSpc>
              <a:spcBef>
                <a:spcPts val="0"/>
              </a:spcBef>
              <a:spcAft>
                <a:spcPts val="0"/>
              </a:spcAft>
              <a:buClr>
                <a:srgbClr val="323C50"/>
              </a:buClr>
              <a:buSzPts val="10300"/>
              <a:buNone/>
              <a:defRPr sz="10300">
                <a:solidFill>
                  <a:srgbClr val="323C50"/>
                </a:solidFill>
              </a:defRPr>
            </a:lvl6pPr>
            <a:lvl7pPr lvl="6" algn="ctr">
              <a:lnSpc>
                <a:spcPct val="100000"/>
              </a:lnSpc>
              <a:spcBef>
                <a:spcPts val="0"/>
              </a:spcBef>
              <a:spcAft>
                <a:spcPts val="0"/>
              </a:spcAft>
              <a:buClr>
                <a:srgbClr val="323C50"/>
              </a:buClr>
              <a:buSzPts val="10300"/>
              <a:buNone/>
              <a:defRPr sz="10300">
                <a:solidFill>
                  <a:srgbClr val="323C50"/>
                </a:solidFill>
              </a:defRPr>
            </a:lvl7pPr>
            <a:lvl8pPr lvl="7" algn="ctr">
              <a:lnSpc>
                <a:spcPct val="100000"/>
              </a:lnSpc>
              <a:spcBef>
                <a:spcPts val="0"/>
              </a:spcBef>
              <a:spcAft>
                <a:spcPts val="0"/>
              </a:spcAft>
              <a:buClr>
                <a:srgbClr val="323C50"/>
              </a:buClr>
              <a:buSzPts val="10300"/>
              <a:buNone/>
              <a:defRPr sz="10300">
                <a:solidFill>
                  <a:srgbClr val="323C50"/>
                </a:solidFill>
              </a:defRPr>
            </a:lvl8pPr>
            <a:lvl9pPr lvl="8" algn="ctr">
              <a:lnSpc>
                <a:spcPct val="100000"/>
              </a:lnSpc>
              <a:spcBef>
                <a:spcPts val="0"/>
              </a:spcBef>
              <a:spcAft>
                <a:spcPts val="0"/>
              </a:spcAft>
              <a:buClr>
                <a:srgbClr val="323C50"/>
              </a:buClr>
              <a:buSzPts val="10300"/>
              <a:buNone/>
              <a:defRPr sz="10300">
                <a:solidFill>
                  <a:srgbClr val="323C50"/>
                </a:solidFill>
              </a:defRPr>
            </a:lvl9pPr>
          </a:lstStyle>
          <a:p/>
        </p:txBody>
      </p:sp>
      <p:sp>
        <p:nvSpPr>
          <p:cNvPr id="273" name="Google Shape;273;p17"/>
          <p:cNvSpPr txBox="1"/>
          <p:nvPr>
            <p:ph idx="1" type="subTitle"/>
          </p:nvPr>
        </p:nvSpPr>
        <p:spPr>
          <a:xfrm>
            <a:off x="1329088" y="3473570"/>
            <a:ext cx="1771800" cy="70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dk1"/>
                </a:solidFill>
                <a:latin typeface="Red Hat Text"/>
                <a:ea typeface="Red Hat Text"/>
                <a:cs typeface="Red Hat Text"/>
                <a:sym typeface="Red Hat Text"/>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74" name="Google Shape;274;p17"/>
          <p:cNvSpPr txBox="1"/>
          <p:nvPr>
            <p:ph idx="4" type="subTitle"/>
          </p:nvPr>
        </p:nvSpPr>
        <p:spPr>
          <a:xfrm>
            <a:off x="3565080" y="2874042"/>
            <a:ext cx="1771800" cy="70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latin typeface="Red Hat Text"/>
                <a:ea typeface="Red Hat Text"/>
                <a:cs typeface="Red Hat Text"/>
                <a:sym typeface="Red Hat Text"/>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p:txBody>
      </p:sp>
      <p:sp>
        <p:nvSpPr>
          <p:cNvPr id="275" name="Google Shape;275;p17"/>
          <p:cNvSpPr txBox="1"/>
          <p:nvPr>
            <p:ph idx="5" type="subTitle"/>
          </p:nvPr>
        </p:nvSpPr>
        <p:spPr>
          <a:xfrm>
            <a:off x="6043113" y="2238689"/>
            <a:ext cx="1771800" cy="70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dk1"/>
                </a:solidFill>
                <a:latin typeface="Red Hat Text"/>
                <a:ea typeface="Red Hat Text"/>
                <a:cs typeface="Red Hat Text"/>
                <a:sym typeface="Red Hat Text"/>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76" name="Google Shape;276;p17"/>
          <p:cNvSpPr txBox="1"/>
          <p:nvPr>
            <p:ph idx="6" type="title"/>
          </p:nvPr>
        </p:nvSpPr>
        <p:spPr>
          <a:xfrm>
            <a:off x="3057180" y="2143143"/>
            <a:ext cx="2787600" cy="103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0300"/>
              <a:buNone/>
              <a:defRPr sz="4700">
                <a:solidFill>
                  <a:schemeClr val="dk1"/>
                </a:solidFill>
              </a:defRPr>
            </a:lvl1pPr>
            <a:lvl2pPr lvl="1" algn="ctr">
              <a:lnSpc>
                <a:spcPct val="100000"/>
              </a:lnSpc>
              <a:spcBef>
                <a:spcPts val="0"/>
              </a:spcBef>
              <a:spcAft>
                <a:spcPts val="0"/>
              </a:spcAft>
              <a:buClr>
                <a:schemeClr val="dk1"/>
              </a:buClr>
              <a:buSzPts val="10300"/>
              <a:buNone/>
              <a:defRPr sz="10300">
                <a:solidFill>
                  <a:schemeClr val="dk1"/>
                </a:solidFill>
              </a:defRPr>
            </a:lvl2pPr>
            <a:lvl3pPr lvl="2" algn="ctr">
              <a:lnSpc>
                <a:spcPct val="100000"/>
              </a:lnSpc>
              <a:spcBef>
                <a:spcPts val="0"/>
              </a:spcBef>
              <a:spcAft>
                <a:spcPts val="0"/>
              </a:spcAft>
              <a:buClr>
                <a:schemeClr val="dk1"/>
              </a:buClr>
              <a:buSzPts val="10300"/>
              <a:buNone/>
              <a:defRPr sz="10300">
                <a:solidFill>
                  <a:schemeClr val="dk1"/>
                </a:solidFill>
              </a:defRPr>
            </a:lvl3pPr>
            <a:lvl4pPr lvl="3" algn="ctr">
              <a:lnSpc>
                <a:spcPct val="100000"/>
              </a:lnSpc>
              <a:spcBef>
                <a:spcPts val="0"/>
              </a:spcBef>
              <a:spcAft>
                <a:spcPts val="0"/>
              </a:spcAft>
              <a:buClr>
                <a:schemeClr val="dk1"/>
              </a:buClr>
              <a:buSzPts val="10300"/>
              <a:buNone/>
              <a:defRPr sz="10300">
                <a:solidFill>
                  <a:schemeClr val="dk1"/>
                </a:solidFill>
              </a:defRPr>
            </a:lvl4pPr>
            <a:lvl5pPr lvl="4" algn="ctr">
              <a:lnSpc>
                <a:spcPct val="100000"/>
              </a:lnSpc>
              <a:spcBef>
                <a:spcPts val="0"/>
              </a:spcBef>
              <a:spcAft>
                <a:spcPts val="0"/>
              </a:spcAft>
              <a:buClr>
                <a:schemeClr val="dk1"/>
              </a:buClr>
              <a:buSzPts val="10300"/>
              <a:buNone/>
              <a:defRPr sz="10300">
                <a:solidFill>
                  <a:schemeClr val="dk1"/>
                </a:solidFill>
              </a:defRPr>
            </a:lvl5pPr>
            <a:lvl6pPr lvl="5" algn="ctr">
              <a:lnSpc>
                <a:spcPct val="100000"/>
              </a:lnSpc>
              <a:spcBef>
                <a:spcPts val="0"/>
              </a:spcBef>
              <a:spcAft>
                <a:spcPts val="0"/>
              </a:spcAft>
              <a:buClr>
                <a:schemeClr val="dk1"/>
              </a:buClr>
              <a:buSzPts val="10300"/>
              <a:buNone/>
              <a:defRPr sz="10300">
                <a:solidFill>
                  <a:schemeClr val="dk1"/>
                </a:solidFill>
              </a:defRPr>
            </a:lvl6pPr>
            <a:lvl7pPr lvl="6" algn="ctr">
              <a:lnSpc>
                <a:spcPct val="100000"/>
              </a:lnSpc>
              <a:spcBef>
                <a:spcPts val="0"/>
              </a:spcBef>
              <a:spcAft>
                <a:spcPts val="0"/>
              </a:spcAft>
              <a:buClr>
                <a:schemeClr val="dk1"/>
              </a:buClr>
              <a:buSzPts val="10300"/>
              <a:buNone/>
              <a:defRPr sz="10300">
                <a:solidFill>
                  <a:schemeClr val="dk1"/>
                </a:solidFill>
              </a:defRPr>
            </a:lvl7pPr>
            <a:lvl8pPr lvl="7" algn="ctr">
              <a:lnSpc>
                <a:spcPct val="100000"/>
              </a:lnSpc>
              <a:spcBef>
                <a:spcPts val="0"/>
              </a:spcBef>
              <a:spcAft>
                <a:spcPts val="0"/>
              </a:spcAft>
              <a:buClr>
                <a:schemeClr val="dk1"/>
              </a:buClr>
              <a:buSzPts val="10300"/>
              <a:buNone/>
              <a:defRPr sz="10300">
                <a:solidFill>
                  <a:schemeClr val="dk1"/>
                </a:solidFill>
              </a:defRPr>
            </a:lvl8pPr>
            <a:lvl9pPr lvl="8" algn="ctr">
              <a:lnSpc>
                <a:spcPct val="100000"/>
              </a:lnSpc>
              <a:spcBef>
                <a:spcPts val="0"/>
              </a:spcBef>
              <a:spcAft>
                <a:spcPts val="0"/>
              </a:spcAft>
              <a:buClr>
                <a:schemeClr val="dk1"/>
              </a:buClr>
              <a:buSzPts val="10300"/>
              <a:buNone/>
              <a:defRPr sz="103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ing">
  <p:cSld name="CUSTOM_3">
    <p:spTree>
      <p:nvGrpSpPr>
        <p:cNvPr id="277" name="Shape 277"/>
        <p:cNvGrpSpPr/>
        <p:nvPr/>
      </p:nvGrpSpPr>
      <p:grpSpPr>
        <a:xfrm>
          <a:off x="0" y="0"/>
          <a:ext cx="0" cy="0"/>
          <a:chOff x="0" y="0"/>
          <a:chExt cx="0" cy="0"/>
        </a:xfrm>
      </p:grpSpPr>
      <p:grpSp>
        <p:nvGrpSpPr>
          <p:cNvPr id="278" name="Google Shape;278;p18"/>
          <p:cNvGrpSpPr/>
          <p:nvPr/>
        </p:nvGrpSpPr>
        <p:grpSpPr>
          <a:xfrm flipH="1" rot="10800000">
            <a:off x="-542478" y="-830025"/>
            <a:ext cx="10314178" cy="6894225"/>
            <a:chOff x="-542478" y="-830025"/>
            <a:chExt cx="10314178" cy="6894225"/>
          </a:xfrm>
        </p:grpSpPr>
        <p:grpSp>
          <p:nvGrpSpPr>
            <p:cNvPr id="279" name="Google Shape;279;p18"/>
            <p:cNvGrpSpPr/>
            <p:nvPr/>
          </p:nvGrpSpPr>
          <p:grpSpPr>
            <a:xfrm>
              <a:off x="-259612" y="1296681"/>
              <a:ext cx="10031312" cy="4767519"/>
              <a:chOff x="-259612" y="1296681"/>
              <a:chExt cx="10031312" cy="4767519"/>
            </a:xfrm>
          </p:grpSpPr>
          <p:sp>
            <p:nvSpPr>
              <p:cNvPr id="280" name="Google Shape;280;p18"/>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18"/>
            <p:cNvGrpSpPr/>
            <p:nvPr/>
          </p:nvGrpSpPr>
          <p:grpSpPr>
            <a:xfrm>
              <a:off x="7032825" y="-612750"/>
              <a:ext cx="2709025" cy="2044550"/>
              <a:chOff x="7032825" y="-612750"/>
              <a:chExt cx="2709025" cy="2044550"/>
            </a:xfrm>
          </p:grpSpPr>
          <p:sp>
            <p:nvSpPr>
              <p:cNvPr id="285" name="Google Shape;285;p18"/>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18"/>
            <p:cNvGrpSpPr/>
            <p:nvPr/>
          </p:nvGrpSpPr>
          <p:grpSpPr>
            <a:xfrm>
              <a:off x="-542478" y="-830025"/>
              <a:ext cx="2611931" cy="1750164"/>
              <a:chOff x="-542478" y="-830025"/>
              <a:chExt cx="2611931" cy="1750164"/>
            </a:xfrm>
          </p:grpSpPr>
          <p:sp>
            <p:nvSpPr>
              <p:cNvPr id="288" name="Google Shape;288;p18"/>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0" name="Google Shape;290;p18"/>
          <p:cNvSpPr txBox="1"/>
          <p:nvPr>
            <p:ph type="title"/>
          </p:nvPr>
        </p:nvSpPr>
        <p:spPr>
          <a:xfrm>
            <a:off x="4256971" y="1697137"/>
            <a:ext cx="3495600" cy="142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1" name="Google Shape;291;p18"/>
          <p:cNvSpPr txBox="1"/>
          <p:nvPr>
            <p:ph idx="2" type="title"/>
          </p:nvPr>
        </p:nvSpPr>
        <p:spPr>
          <a:xfrm>
            <a:off x="1351612" y="1635977"/>
            <a:ext cx="2602800" cy="200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1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2" name="Google Shape;292;p18"/>
          <p:cNvSpPr txBox="1"/>
          <p:nvPr>
            <p:ph idx="1" type="subTitle"/>
          </p:nvPr>
        </p:nvSpPr>
        <p:spPr>
          <a:xfrm>
            <a:off x="4296799" y="2858063"/>
            <a:ext cx="3080400" cy="4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solidFill>
                  <a:schemeClr val="dk1"/>
                </a:solidFill>
                <a:latin typeface="Lato"/>
                <a:ea typeface="Lato"/>
                <a:cs typeface="Lato"/>
                <a:sym typeface="Lato"/>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1_1">
    <p:spTree>
      <p:nvGrpSpPr>
        <p:cNvPr id="293" name="Shape 293"/>
        <p:cNvGrpSpPr/>
        <p:nvPr/>
      </p:nvGrpSpPr>
      <p:grpSpPr>
        <a:xfrm>
          <a:off x="0" y="0"/>
          <a:ext cx="0" cy="0"/>
          <a:chOff x="0" y="0"/>
          <a:chExt cx="0" cy="0"/>
        </a:xfrm>
      </p:grpSpPr>
      <p:grpSp>
        <p:nvGrpSpPr>
          <p:cNvPr id="294" name="Google Shape;294;p19"/>
          <p:cNvGrpSpPr/>
          <p:nvPr/>
        </p:nvGrpSpPr>
        <p:grpSpPr>
          <a:xfrm>
            <a:off x="-289875" y="-692762"/>
            <a:ext cx="9667338" cy="6347387"/>
            <a:chOff x="-289875" y="-692762"/>
            <a:chExt cx="9667338" cy="6347387"/>
          </a:xfrm>
        </p:grpSpPr>
        <p:sp>
          <p:nvSpPr>
            <p:cNvPr id="295" name="Google Shape;295;p19"/>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7" name="Google Shape;297;p19"/>
            <p:cNvGrpSpPr/>
            <p:nvPr/>
          </p:nvGrpSpPr>
          <p:grpSpPr>
            <a:xfrm>
              <a:off x="-289875" y="-692762"/>
              <a:ext cx="2334675" cy="1738737"/>
              <a:chOff x="-289875" y="-692762"/>
              <a:chExt cx="2334675" cy="1738737"/>
            </a:xfrm>
          </p:grpSpPr>
          <p:sp>
            <p:nvSpPr>
              <p:cNvPr id="298" name="Google Shape;298;p19"/>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19"/>
            <p:cNvSpPr/>
            <p:nvPr/>
          </p:nvSpPr>
          <p:spPr>
            <a:xfrm>
              <a:off x="7977350" y="41932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flipH="1">
              <a:off x="8877963" y="2312547"/>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p19"/>
          <p:cNvSpPr txBox="1"/>
          <p:nvPr>
            <p:ph type="title"/>
          </p:nvPr>
        </p:nvSpPr>
        <p:spPr>
          <a:xfrm>
            <a:off x="801285" y="2076152"/>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03" name="Google Shape;303;p19"/>
          <p:cNvSpPr txBox="1"/>
          <p:nvPr>
            <p:ph idx="1" type="subTitle"/>
          </p:nvPr>
        </p:nvSpPr>
        <p:spPr>
          <a:xfrm>
            <a:off x="688935" y="2371211"/>
            <a:ext cx="2335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19"/>
          <p:cNvSpPr txBox="1"/>
          <p:nvPr>
            <p:ph idx="2" type="title"/>
          </p:nvPr>
        </p:nvSpPr>
        <p:spPr>
          <a:xfrm>
            <a:off x="616283" y="449300"/>
            <a:ext cx="7812600" cy="48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5" name="Google Shape;305;p19"/>
          <p:cNvSpPr txBox="1"/>
          <p:nvPr>
            <p:ph idx="3" type="title"/>
          </p:nvPr>
        </p:nvSpPr>
        <p:spPr>
          <a:xfrm>
            <a:off x="3516750" y="2076152"/>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06" name="Google Shape;306;p19"/>
          <p:cNvSpPr txBox="1"/>
          <p:nvPr>
            <p:ph idx="4" type="subTitle"/>
          </p:nvPr>
        </p:nvSpPr>
        <p:spPr>
          <a:xfrm>
            <a:off x="3404400" y="2371211"/>
            <a:ext cx="2335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19"/>
          <p:cNvSpPr txBox="1"/>
          <p:nvPr>
            <p:ph idx="5" type="title"/>
          </p:nvPr>
        </p:nvSpPr>
        <p:spPr>
          <a:xfrm>
            <a:off x="6232215" y="2076152"/>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08" name="Google Shape;308;p19"/>
          <p:cNvSpPr txBox="1"/>
          <p:nvPr>
            <p:ph idx="6" type="subTitle"/>
          </p:nvPr>
        </p:nvSpPr>
        <p:spPr>
          <a:xfrm>
            <a:off x="6119865" y="2371211"/>
            <a:ext cx="2335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9" name="Google Shape;309;p19"/>
          <p:cNvSpPr txBox="1"/>
          <p:nvPr>
            <p:ph idx="7" type="title"/>
          </p:nvPr>
        </p:nvSpPr>
        <p:spPr>
          <a:xfrm>
            <a:off x="801285" y="3902490"/>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0" name="Google Shape;310;p19"/>
          <p:cNvSpPr txBox="1"/>
          <p:nvPr>
            <p:ph idx="8" type="subTitle"/>
          </p:nvPr>
        </p:nvSpPr>
        <p:spPr>
          <a:xfrm>
            <a:off x="688935" y="4198039"/>
            <a:ext cx="2335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1" name="Google Shape;311;p19"/>
          <p:cNvSpPr txBox="1"/>
          <p:nvPr>
            <p:ph idx="9" type="title"/>
          </p:nvPr>
        </p:nvSpPr>
        <p:spPr>
          <a:xfrm>
            <a:off x="3516750" y="3902490"/>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2" name="Google Shape;312;p19"/>
          <p:cNvSpPr txBox="1"/>
          <p:nvPr>
            <p:ph idx="13" type="subTitle"/>
          </p:nvPr>
        </p:nvSpPr>
        <p:spPr>
          <a:xfrm>
            <a:off x="3404400" y="4198039"/>
            <a:ext cx="2335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3" name="Google Shape;313;p19"/>
          <p:cNvSpPr txBox="1"/>
          <p:nvPr>
            <p:ph idx="14" type="title"/>
          </p:nvPr>
        </p:nvSpPr>
        <p:spPr>
          <a:xfrm>
            <a:off x="6232215" y="3902490"/>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4" name="Google Shape;314;p19"/>
          <p:cNvSpPr txBox="1"/>
          <p:nvPr>
            <p:ph idx="15" type="subTitle"/>
          </p:nvPr>
        </p:nvSpPr>
        <p:spPr>
          <a:xfrm>
            <a:off x="6119865" y="4198039"/>
            <a:ext cx="2335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CUSTOM_7">
    <p:spTree>
      <p:nvGrpSpPr>
        <p:cNvPr id="315" name="Shape 315"/>
        <p:cNvGrpSpPr/>
        <p:nvPr/>
      </p:nvGrpSpPr>
      <p:grpSpPr>
        <a:xfrm>
          <a:off x="0" y="0"/>
          <a:ext cx="0" cy="0"/>
          <a:chOff x="0" y="0"/>
          <a:chExt cx="0" cy="0"/>
        </a:xfrm>
      </p:grpSpPr>
      <p:grpSp>
        <p:nvGrpSpPr>
          <p:cNvPr id="316" name="Google Shape;316;p20"/>
          <p:cNvGrpSpPr/>
          <p:nvPr/>
        </p:nvGrpSpPr>
        <p:grpSpPr>
          <a:xfrm>
            <a:off x="-542478" y="-830025"/>
            <a:ext cx="10314178" cy="6894225"/>
            <a:chOff x="-542478" y="-830025"/>
            <a:chExt cx="10314178" cy="6894225"/>
          </a:xfrm>
        </p:grpSpPr>
        <p:grpSp>
          <p:nvGrpSpPr>
            <p:cNvPr id="317" name="Google Shape;317;p20"/>
            <p:cNvGrpSpPr/>
            <p:nvPr/>
          </p:nvGrpSpPr>
          <p:grpSpPr>
            <a:xfrm>
              <a:off x="-259612" y="1296681"/>
              <a:ext cx="10031312" cy="4767519"/>
              <a:chOff x="-259612" y="1296681"/>
              <a:chExt cx="10031312" cy="4767519"/>
            </a:xfrm>
          </p:grpSpPr>
          <p:sp>
            <p:nvSpPr>
              <p:cNvPr id="318" name="Google Shape;318;p20"/>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20"/>
            <p:cNvGrpSpPr/>
            <p:nvPr/>
          </p:nvGrpSpPr>
          <p:grpSpPr>
            <a:xfrm>
              <a:off x="7032825" y="-612750"/>
              <a:ext cx="2709025" cy="2044550"/>
              <a:chOff x="7032825" y="-612750"/>
              <a:chExt cx="2709025" cy="2044550"/>
            </a:xfrm>
          </p:grpSpPr>
          <p:sp>
            <p:nvSpPr>
              <p:cNvPr id="323" name="Google Shape;323;p20"/>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0"/>
            <p:cNvGrpSpPr/>
            <p:nvPr/>
          </p:nvGrpSpPr>
          <p:grpSpPr>
            <a:xfrm>
              <a:off x="-542478" y="-830025"/>
              <a:ext cx="2611931" cy="1750164"/>
              <a:chOff x="-542478" y="-830025"/>
              <a:chExt cx="2611931" cy="1750164"/>
            </a:xfrm>
          </p:grpSpPr>
          <p:sp>
            <p:nvSpPr>
              <p:cNvPr id="326" name="Google Shape;326;p20"/>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8" name="Google Shape;328;p20"/>
          <p:cNvSpPr txBox="1"/>
          <p:nvPr>
            <p:ph type="title"/>
          </p:nvPr>
        </p:nvSpPr>
        <p:spPr>
          <a:xfrm>
            <a:off x="715050" y="445475"/>
            <a:ext cx="7713900" cy="43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9" name="Google Shape;329;p20"/>
          <p:cNvSpPr txBox="1"/>
          <p:nvPr>
            <p:ph idx="2" type="title"/>
          </p:nvPr>
        </p:nvSpPr>
        <p:spPr>
          <a:xfrm>
            <a:off x="3513159" y="3534616"/>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30" name="Google Shape;330;p20"/>
          <p:cNvSpPr txBox="1"/>
          <p:nvPr>
            <p:ph idx="1" type="subTitle"/>
          </p:nvPr>
        </p:nvSpPr>
        <p:spPr>
          <a:xfrm>
            <a:off x="3513159" y="3873908"/>
            <a:ext cx="2110500" cy="5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1" name="Google Shape;331;p20"/>
          <p:cNvSpPr txBox="1"/>
          <p:nvPr>
            <p:ph idx="3" type="title"/>
          </p:nvPr>
        </p:nvSpPr>
        <p:spPr>
          <a:xfrm>
            <a:off x="715616" y="3534625"/>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32" name="Google Shape;332;p20"/>
          <p:cNvSpPr txBox="1"/>
          <p:nvPr>
            <p:ph idx="4" type="subTitle"/>
          </p:nvPr>
        </p:nvSpPr>
        <p:spPr>
          <a:xfrm>
            <a:off x="715616" y="3873900"/>
            <a:ext cx="2110500" cy="5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3" name="Google Shape;333;p20"/>
          <p:cNvSpPr txBox="1"/>
          <p:nvPr>
            <p:ph idx="5" type="title"/>
          </p:nvPr>
        </p:nvSpPr>
        <p:spPr>
          <a:xfrm>
            <a:off x="6322801" y="3220715"/>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34" name="Google Shape;334;p20"/>
          <p:cNvSpPr txBox="1"/>
          <p:nvPr>
            <p:ph idx="6" type="subTitle"/>
          </p:nvPr>
        </p:nvSpPr>
        <p:spPr>
          <a:xfrm>
            <a:off x="6322801" y="3589387"/>
            <a:ext cx="2110500" cy="5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3"/>
          <p:cNvSpPr txBox="1"/>
          <p:nvPr>
            <p:ph idx="1" type="body"/>
          </p:nvPr>
        </p:nvSpPr>
        <p:spPr>
          <a:xfrm>
            <a:off x="761525" y="1414550"/>
            <a:ext cx="7349700" cy="2773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30" name="Google Shape;30;p3"/>
          <p:cNvSpPr txBox="1"/>
          <p:nvPr>
            <p:ph type="title"/>
          </p:nvPr>
        </p:nvSpPr>
        <p:spPr>
          <a:xfrm>
            <a:off x="708925" y="483950"/>
            <a:ext cx="7717500" cy="3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1" name="Google Shape;31;p3"/>
          <p:cNvGrpSpPr/>
          <p:nvPr/>
        </p:nvGrpSpPr>
        <p:grpSpPr>
          <a:xfrm>
            <a:off x="173156" y="3057500"/>
            <a:ext cx="9234594" cy="3263625"/>
            <a:chOff x="173156" y="2828900"/>
            <a:chExt cx="9234594" cy="3263625"/>
          </a:xfrm>
        </p:grpSpPr>
        <p:grpSp>
          <p:nvGrpSpPr>
            <p:cNvPr id="32" name="Google Shape;32;p3"/>
            <p:cNvGrpSpPr/>
            <p:nvPr/>
          </p:nvGrpSpPr>
          <p:grpSpPr>
            <a:xfrm>
              <a:off x="173156" y="2828900"/>
              <a:ext cx="9134107" cy="2468997"/>
              <a:chOff x="173156" y="2828900"/>
              <a:chExt cx="9134107" cy="2468997"/>
            </a:xfrm>
          </p:grpSpPr>
          <p:sp>
            <p:nvSpPr>
              <p:cNvPr id="33" name="Google Shape;33;p3"/>
              <p:cNvSpPr/>
              <p:nvPr/>
            </p:nvSpPr>
            <p:spPr>
              <a:xfrm>
                <a:off x="8521563" y="3789827"/>
                <a:ext cx="785700" cy="8154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5459037" y="416497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173156" y="4380055"/>
                <a:ext cx="272700" cy="2829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8314500" y="2828900"/>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2427750" y="4779497"/>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3"/>
            <p:cNvGrpSpPr/>
            <p:nvPr/>
          </p:nvGrpSpPr>
          <p:grpSpPr>
            <a:xfrm>
              <a:off x="5886925" y="4097675"/>
              <a:ext cx="3520825" cy="1994850"/>
              <a:chOff x="5886925" y="4097675"/>
              <a:chExt cx="3520825" cy="1994850"/>
            </a:xfrm>
          </p:grpSpPr>
          <p:sp>
            <p:nvSpPr>
              <p:cNvPr id="39" name="Google Shape;39;p3"/>
              <p:cNvSpPr/>
              <p:nvPr/>
            </p:nvSpPr>
            <p:spPr>
              <a:xfrm>
                <a:off x="8097350" y="4380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6730775" y="409767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5886925" y="4775225"/>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5" name="Shape 335"/>
        <p:cNvGrpSpPr/>
        <p:nvPr/>
      </p:nvGrpSpPr>
      <p:grpSpPr>
        <a:xfrm>
          <a:off x="0" y="0"/>
          <a:ext cx="0" cy="0"/>
          <a:chOff x="0" y="0"/>
          <a:chExt cx="0" cy="0"/>
        </a:xfrm>
      </p:grpSpPr>
      <p:grpSp>
        <p:nvGrpSpPr>
          <p:cNvPr id="336" name="Google Shape;336;p21"/>
          <p:cNvGrpSpPr/>
          <p:nvPr/>
        </p:nvGrpSpPr>
        <p:grpSpPr>
          <a:xfrm>
            <a:off x="6677058" y="4105234"/>
            <a:ext cx="2748192" cy="881100"/>
            <a:chOff x="6677058" y="4105234"/>
            <a:chExt cx="2748192" cy="881100"/>
          </a:xfrm>
        </p:grpSpPr>
        <p:sp>
          <p:nvSpPr>
            <p:cNvPr id="337" name="Google Shape;337;p21"/>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1"/>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 name="Google Shape;339;p21"/>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0" name="Google Shape;340;p21"/>
          <p:cNvGrpSpPr/>
          <p:nvPr/>
        </p:nvGrpSpPr>
        <p:grpSpPr>
          <a:xfrm>
            <a:off x="6426825" y="4193900"/>
            <a:ext cx="3438125" cy="1776450"/>
            <a:chOff x="6426825" y="4193900"/>
            <a:chExt cx="3438125" cy="1776450"/>
          </a:xfrm>
        </p:grpSpPr>
        <p:sp>
          <p:nvSpPr>
            <p:cNvPr id="341" name="Google Shape;341;p21"/>
            <p:cNvSpPr/>
            <p:nvPr/>
          </p:nvSpPr>
          <p:spPr>
            <a:xfrm>
              <a:off x="8554550" y="45324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1"/>
            <p:cNvSpPr/>
            <p:nvPr/>
          </p:nvSpPr>
          <p:spPr>
            <a:xfrm>
              <a:off x="7178050" y="4193900"/>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1"/>
            <p:cNvSpPr/>
            <p:nvPr/>
          </p:nvSpPr>
          <p:spPr>
            <a:xfrm>
              <a:off x="6426825" y="4653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21"/>
          <p:cNvGrpSpPr/>
          <p:nvPr/>
        </p:nvGrpSpPr>
        <p:grpSpPr>
          <a:xfrm>
            <a:off x="-289875" y="-692762"/>
            <a:ext cx="2334675" cy="1738737"/>
            <a:chOff x="-289875" y="-692762"/>
            <a:chExt cx="2334675" cy="1738737"/>
          </a:xfrm>
        </p:grpSpPr>
        <p:sp>
          <p:nvSpPr>
            <p:cNvPr id="345" name="Google Shape;345;p21"/>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1"/>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21"/>
          <p:cNvSpPr txBox="1"/>
          <p:nvPr>
            <p:ph type="ctrTitle"/>
          </p:nvPr>
        </p:nvSpPr>
        <p:spPr>
          <a:xfrm>
            <a:off x="715050" y="388175"/>
            <a:ext cx="7713900" cy="55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Font typeface="Staatliches"/>
              <a:buNone/>
              <a:defRPr sz="3000">
                <a:solidFill>
                  <a:schemeClr val="lt1"/>
                </a:solidFill>
              </a:defRPr>
            </a:lvl1pPr>
            <a:lvl2pPr lvl="1" algn="ctr">
              <a:lnSpc>
                <a:spcPct val="100000"/>
              </a:lnSpc>
              <a:spcBef>
                <a:spcPts val="0"/>
              </a:spcBef>
              <a:spcAft>
                <a:spcPts val="0"/>
              </a:spcAft>
              <a:buClr>
                <a:schemeClr val="accent1"/>
              </a:buClr>
              <a:buSzPts val="4800"/>
              <a:buNone/>
              <a:defRPr sz="4800">
                <a:solidFill>
                  <a:schemeClr val="accent1"/>
                </a:solidFill>
              </a:defRPr>
            </a:lvl2pPr>
            <a:lvl3pPr lvl="2" algn="ctr">
              <a:lnSpc>
                <a:spcPct val="100000"/>
              </a:lnSpc>
              <a:spcBef>
                <a:spcPts val="0"/>
              </a:spcBef>
              <a:spcAft>
                <a:spcPts val="0"/>
              </a:spcAft>
              <a:buClr>
                <a:schemeClr val="accent1"/>
              </a:buClr>
              <a:buSzPts val="4800"/>
              <a:buNone/>
              <a:defRPr sz="4800">
                <a:solidFill>
                  <a:schemeClr val="accent1"/>
                </a:solidFill>
              </a:defRPr>
            </a:lvl3pPr>
            <a:lvl4pPr lvl="3" algn="ctr">
              <a:lnSpc>
                <a:spcPct val="100000"/>
              </a:lnSpc>
              <a:spcBef>
                <a:spcPts val="0"/>
              </a:spcBef>
              <a:spcAft>
                <a:spcPts val="0"/>
              </a:spcAft>
              <a:buClr>
                <a:schemeClr val="accent1"/>
              </a:buClr>
              <a:buSzPts val="4800"/>
              <a:buNone/>
              <a:defRPr sz="4800">
                <a:solidFill>
                  <a:schemeClr val="accent1"/>
                </a:solidFill>
              </a:defRPr>
            </a:lvl4pPr>
            <a:lvl5pPr lvl="4" algn="ctr">
              <a:lnSpc>
                <a:spcPct val="100000"/>
              </a:lnSpc>
              <a:spcBef>
                <a:spcPts val="0"/>
              </a:spcBef>
              <a:spcAft>
                <a:spcPts val="0"/>
              </a:spcAft>
              <a:buClr>
                <a:schemeClr val="accent1"/>
              </a:buClr>
              <a:buSzPts val="4800"/>
              <a:buNone/>
              <a:defRPr sz="4800">
                <a:solidFill>
                  <a:schemeClr val="accent1"/>
                </a:solidFill>
              </a:defRPr>
            </a:lvl5pPr>
            <a:lvl6pPr lvl="5" algn="ctr">
              <a:lnSpc>
                <a:spcPct val="100000"/>
              </a:lnSpc>
              <a:spcBef>
                <a:spcPts val="0"/>
              </a:spcBef>
              <a:spcAft>
                <a:spcPts val="0"/>
              </a:spcAft>
              <a:buClr>
                <a:schemeClr val="accent1"/>
              </a:buClr>
              <a:buSzPts val="4800"/>
              <a:buNone/>
              <a:defRPr sz="4800">
                <a:solidFill>
                  <a:schemeClr val="accent1"/>
                </a:solidFill>
              </a:defRPr>
            </a:lvl6pPr>
            <a:lvl7pPr lvl="6" algn="ctr">
              <a:lnSpc>
                <a:spcPct val="100000"/>
              </a:lnSpc>
              <a:spcBef>
                <a:spcPts val="0"/>
              </a:spcBef>
              <a:spcAft>
                <a:spcPts val="0"/>
              </a:spcAft>
              <a:buClr>
                <a:schemeClr val="accent1"/>
              </a:buClr>
              <a:buSzPts val="4800"/>
              <a:buNone/>
              <a:defRPr sz="4800">
                <a:solidFill>
                  <a:schemeClr val="accent1"/>
                </a:solidFill>
              </a:defRPr>
            </a:lvl7pPr>
            <a:lvl8pPr lvl="7" algn="ctr">
              <a:lnSpc>
                <a:spcPct val="100000"/>
              </a:lnSpc>
              <a:spcBef>
                <a:spcPts val="0"/>
              </a:spcBef>
              <a:spcAft>
                <a:spcPts val="0"/>
              </a:spcAft>
              <a:buClr>
                <a:schemeClr val="accent1"/>
              </a:buClr>
              <a:buSzPts val="4800"/>
              <a:buNone/>
              <a:defRPr sz="4800">
                <a:solidFill>
                  <a:schemeClr val="accent1"/>
                </a:solidFill>
              </a:defRPr>
            </a:lvl8pPr>
            <a:lvl9pPr lvl="8" algn="ctr">
              <a:lnSpc>
                <a:spcPct val="100000"/>
              </a:lnSpc>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8" name="Shape 348"/>
        <p:cNvGrpSpPr/>
        <p:nvPr/>
      </p:nvGrpSpPr>
      <p:grpSpPr>
        <a:xfrm>
          <a:off x="0" y="0"/>
          <a:ext cx="0" cy="0"/>
          <a:chOff x="0" y="0"/>
          <a:chExt cx="0" cy="0"/>
        </a:xfrm>
      </p:grpSpPr>
      <p:grpSp>
        <p:nvGrpSpPr>
          <p:cNvPr id="349" name="Google Shape;349;p22"/>
          <p:cNvGrpSpPr/>
          <p:nvPr/>
        </p:nvGrpSpPr>
        <p:grpSpPr>
          <a:xfrm>
            <a:off x="-542478" y="-830025"/>
            <a:ext cx="10314178" cy="6894225"/>
            <a:chOff x="-542478" y="-830025"/>
            <a:chExt cx="10314178" cy="6894225"/>
          </a:xfrm>
        </p:grpSpPr>
        <p:grpSp>
          <p:nvGrpSpPr>
            <p:cNvPr id="350" name="Google Shape;350;p22"/>
            <p:cNvGrpSpPr/>
            <p:nvPr/>
          </p:nvGrpSpPr>
          <p:grpSpPr>
            <a:xfrm>
              <a:off x="-259612" y="1296681"/>
              <a:ext cx="10031312" cy="4767519"/>
              <a:chOff x="-259612" y="1296681"/>
              <a:chExt cx="10031312" cy="4767519"/>
            </a:xfrm>
          </p:grpSpPr>
          <p:sp>
            <p:nvSpPr>
              <p:cNvPr id="351" name="Google Shape;351;p22"/>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2"/>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2"/>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2"/>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22"/>
            <p:cNvGrpSpPr/>
            <p:nvPr/>
          </p:nvGrpSpPr>
          <p:grpSpPr>
            <a:xfrm>
              <a:off x="7032825" y="-612750"/>
              <a:ext cx="2709025" cy="2044550"/>
              <a:chOff x="7032825" y="-612750"/>
              <a:chExt cx="2709025" cy="2044550"/>
            </a:xfrm>
          </p:grpSpPr>
          <p:sp>
            <p:nvSpPr>
              <p:cNvPr id="356" name="Google Shape;356;p22"/>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2"/>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22"/>
            <p:cNvGrpSpPr/>
            <p:nvPr/>
          </p:nvGrpSpPr>
          <p:grpSpPr>
            <a:xfrm>
              <a:off x="-542478" y="-830025"/>
              <a:ext cx="2611931" cy="1750164"/>
              <a:chOff x="-542478" y="-830025"/>
              <a:chExt cx="2611931" cy="1750164"/>
            </a:xfrm>
          </p:grpSpPr>
          <p:sp>
            <p:nvSpPr>
              <p:cNvPr id="359" name="Google Shape;359;p22"/>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2"/>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1" name="Google Shape;361;p22"/>
          <p:cNvSpPr txBox="1"/>
          <p:nvPr>
            <p:ph type="title"/>
          </p:nvPr>
        </p:nvSpPr>
        <p:spPr>
          <a:xfrm>
            <a:off x="5023831" y="544560"/>
            <a:ext cx="3495600" cy="43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2" name="Google Shape;362;p22"/>
          <p:cNvSpPr txBox="1"/>
          <p:nvPr>
            <p:ph hasCustomPrompt="1" idx="2" type="title"/>
          </p:nvPr>
        </p:nvSpPr>
        <p:spPr>
          <a:xfrm>
            <a:off x="715050" y="1653736"/>
            <a:ext cx="7713900" cy="123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9600">
                <a:solidFill>
                  <a:srgbClr val="365372"/>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a:r>
              <a:t>xx%</a:t>
            </a:r>
          </a:p>
        </p:txBody>
      </p:sp>
      <p:sp>
        <p:nvSpPr>
          <p:cNvPr id="363" name="Google Shape;363;p22"/>
          <p:cNvSpPr txBox="1"/>
          <p:nvPr>
            <p:ph idx="1" type="subTitle"/>
          </p:nvPr>
        </p:nvSpPr>
        <p:spPr>
          <a:xfrm>
            <a:off x="3013800" y="2890145"/>
            <a:ext cx="3116400" cy="60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
  <p:cSld name="TITLE_AND_TWO_COLUMNS_1_1">
    <p:spTree>
      <p:nvGrpSpPr>
        <p:cNvPr id="364" name="Shape 364"/>
        <p:cNvGrpSpPr/>
        <p:nvPr/>
      </p:nvGrpSpPr>
      <p:grpSpPr>
        <a:xfrm>
          <a:off x="0" y="0"/>
          <a:ext cx="0" cy="0"/>
          <a:chOff x="0" y="0"/>
          <a:chExt cx="0" cy="0"/>
        </a:xfrm>
      </p:grpSpPr>
      <p:grpSp>
        <p:nvGrpSpPr>
          <p:cNvPr id="365" name="Google Shape;365;p23"/>
          <p:cNvGrpSpPr/>
          <p:nvPr/>
        </p:nvGrpSpPr>
        <p:grpSpPr>
          <a:xfrm>
            <a:off x="-289875" y="-692762"/>
            <a:ext cx="10031725" cy="6347387"/>
            <a:chOff x="-289875" y="-692762"/>
            <a:chExt cx="10031725" cy="6347387"/>
          </a:xfrm>
        </p:grpSpPr>
        <p:grpSp>
          <p:nvGrpSpPr>
            <p:cNvPr id="366" name="Google Shape;366;p23"/>
            <p:cNvGrpSpPr/>
            <p:nvPr/>
          </p:nvGrpSpPr>
          <p:grpSpPr>
            <a:xfrm>
              <a:off x="6677058" y="4105234"/>
              <a:ext cx="2748192" cy="881100"/>
              <a:chOff x="6677058" y="4105234"/>
              <a:chExt cx="2748192" cy="881100"/>
            </a:xfrm>
          </p:grpSpPr>
          <p:sp>
            <p:nvSpPr>
              <p:cNvPr id="367" name="Google Shape;367;p23"/>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3"/>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23"/>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3"/>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1" name="Google Shape;371;p23"/>
            <p:cNvGrpSpPr/>
            <p:nvPr/>
          </p:nvGrpSpPr>
          <p:grpSpPr>
            <a:xfrm>
              <a:off x="-289875" y="-692762"/>
              <a:ext cx="2334675" cy="1738737"/>
              <a:chOff x="-289875" y="-692762"/>
              <a:chExt cx="2334675" cy="1738737"/>
            </a:xfrm>
          </p:grpSpPr>
          <p:sp>
            <p:nvSpPr>
              <p:cNvPr id="372" name="Google Shape;372;p23"/>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3"/>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23"/>
            <p:cNvGrpSpPr/>
            <p:nvPr/>
          </p:nvGrpSpPr>
          <p:grpSpPr>
            <a:xfrm>
              <a:off x="7032825" y="-612750"/>
              <a:ext cx="2709025" cy="2044550"/>
              <a:chOff x="7032825" y="-612750"/>
              <a:chExt cx="2709025" cy="2044550"/>
            </a:xfrm>
          </p:grpSpPr>
          <p:sp>
            <p:nvSpPr>
              <p:cNvPr id="375" name="Google Shape;375;p23"/>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3"/>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7" name="Google Shape;377;p23"/>
          <p:cNvSpPr txBox="1"/>
          <p:nvPr>
            <p:ph type="title"/>
          </p:nvPr>
        </p:nvSpPr>
        <p:spPr>
          <a:xfrm>
            <a:off x="715050" y="461400"/>
            <a:ext cx="7713900" cy="39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solidFill>
                  <a:schemeClr val="lt1"/>
                </a:solidFill>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p:txBody>
      </p:sp>
      <p:sp>
        <p:nvSpPr>
          <p:cNvPr id="378" name="Google Shape;378;p23"/>
          <p:cNvSpPr txBox="1"/>
          <p:nvPr>
            <p:ph idx="1" type="subTitle"/>
          </p:nvPr>
        </p:nvSpPr>
        <p:spPr>
          <a:xfrm>
            <a:off x="867475" y="1970250"/>
            <a:ext cx="7713900" cy="21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Char char="●"/>
              <a:defRPr sz="1400"/>
            </a:lvl1pPr>
            <a:lvl2pPr lvl="1" algn="l">
              <a:lnSpc>
                <a:spcPct val="100000"/>
              </a:lnSpc>
              <a:spcBef>
                <a:spcPts val="1600"/>
              </a:spcBef>
              <a:spcAft>
                <a:spcPts val="0"/>
              </a:spcAft>
              <a:buSzPts val="1400"/>
              <a:buChar char="○"/>
              <a:defRPr/>
            </a:lvl2pPr>
            <a:lvl3pPr lvl="2" algn="l">
              <a:lnSpc>
                <a:spcPct val="100000"/>
              </a:lnSpc>
              <a:spcBef>
                <a:spcPts val="1600"/>
              </a:spcBef>
              <a:spcAft>
                <a:spcPts val="0"/>
              </a:spcAft>
              <a:buSzPts val="1400"/>
              <a:buChar char="■"/>
              <a:defRPr/>
            </a:lvl3pPr>
            <a:lvl4pPr lvl="3" algn="l">
              <a:lnSpc>
                <a:spcPct val="100000"/>
              </a:lnSpc>
              <a:spcBef>
                <a:spcPts val="1600"/>
              </a:spcBef>
              <a:spcAft>
                <a:spcPts val="0"/>
              </a:spcAft>
              <a:buSzPts val="1400"/>
              <a:buChar char="●"/>
              <a:defRPr/>
            </a:lvl4pPr>
            <a:lvl5pPr lvl="4" algn="l">
              <a:lnSpc>
                <a:spcPct val="100000"/>
              </a:lnSpc>
              <a:spcBef>
                <a:spcPts val="1600"/>
              </a:spcBef>
              <a:spcAft>
                <a:spcPts val="0"/>
              </a:spcAft>
              <a:buSzPts val="1400"/>
              <a:buChar char="○"/>
              <a:defRPr/>
            </a:lvl5pPr>
            <a:lvl6pPr lvl="5" algn="l">
              <a:lnSpc>
                <a:spcPct val="100000"/>
              </a:lnSpc>
              <a:spcBef>
                <a:spcPts val="1600"/>
              </a:spcBef>
              <a:spcAft>
                <a:spcPts val="0"/>
              </a:spcAft>
              <a:buSzPts val="1400"/>
              <a:buChar char="■"/>
              <a:defRPr/>
            </a:lvl6pPr>
            <a:lvl7pPr lvl="6" algn="l">
              <a:lnSpc>
                <a:spcPct val="100000"/>
              </a:lnSpc>
              <a:spcBef>
                <a:spcPts val="1600"/>
              </a:spcBef>
              <a:spcAft>
                <a:spcPts val="0"/>
              </a:spcAft>
              <a:buSzPts val="1400"/>
              <a:buChar char="●"/>
              <a:defRPr/>
            </a:lvl7pPr>
            <a:lvl8pPr lvl="7" algn="l">
              <a:lnSpc>
                <a:spcPct val="100000"/>
              </a:lnSpc>
              <a:spcBef>
                <a:spcPts val="1600"/>
              </a:spcBef>
              <a:spcAft>
                <a:spcPts val="0"/>
              </a:spcAft>
              <a:buSzPts val="1400"/>
              <a:buChar char="○"/>
              <a:defRPr/>
            </a:lvl8pPr>
            <a:lvl9pPr lvl="8" algn="l">
              <a:lnSpc>
                <a:spcPct val="100000"/>
              </a:lnSpc>
              <a:spcBef>
                <a:spcPts val="1600"/>
              </a:spcBef>
              <a:spcAft>
                <a:spcPts val="16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CUSTOM_7_1">
    <p:spTree>
      <p:nvGrpSpPr>
        <p:cNvPr id="379" name="Shape 379"/>
        <p:cNvGrpSpPr/>
        <p:nvPr/>
      </p:nvGrpSpPr>
      <p:grpSpPr>
        <a:xfrm>
          <a:off x="0" y="0"/>
          <a:ext cx="0" cy="0"/>
          <a:chOff x="0" y="0"/>
          <a:chExt cx="0" cy="0"/>
        </a:xfrm>
      </p:grpSpPr>
      <p:grpSp>
        <p:nvGrpSpPr>
          <p:cNvPr id="380" name="Google Shape;380;p24"/>
          <p:cNvGrpSpPr/>
          <p:nvPr/>
        </p:nvGrpSpPr>
        <p:grpSpPr>
          <a:xfrm>
            <a:off x="-259612" y="1296681"/>
            <a:ext cx="10031312" cy="4767519"/>
            <a:chOff x="-259612" y="1296681"/>
            <a:chExt cx="10031312" cy="4767519"/>
          </a:xfrm>
        </p:grpSpPr>
        <p:sp>
          <p:nvSpPr>
            <p:cNvPr id="381" name="Google Shape;381;p24"/>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4"/>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4"/>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4"/>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 name="Google Shape;385;p24"/>
          <p:cNvSpPr txBox="1"/>
          <p:nvPr>
            <p:ph type="title"/>
          </p:nvPr>
        </p:nvSpPr>
        <p:spPr>
          <a:xfrm>
            <a:off x="715050" y="445475"/>
            <a:ext cx="7713900" cy="43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6" name="Google Shape;386;p24"/>
          <p:cNvSpPr txBox="1"/>
          <p:nvPr>
            <p:ph idx="2" type="title"/>
          </p:nvPr>
        </p:nvSpPr>
        <p:spPr>
          <a:xfrm>
            <a:off x="3516750" y="3220715"/>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87" name="Google Shape;387;p24"/>
          <p:cNvSpPr txBox="1"/>
          <p:nvPr>
            <p:ph idx="1" type="subTitle"/>
          </p:nvPr>
        </p:nvSpPr>
        <p:spPr>
          <a:xfrm>
            <a:off x="3516750" y="3589387"/>
            <a:ext cx="2110500" cy="5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8" name="Google Shape;388;p24"/>
          <p:cNvSpPr txBox="1"/>
          <p:nvPr>
            <p:ph idx="3" type="title"/>
          </p:nvPr>
        </p:nvSpPr>
        <p:spPr>
          <a:xfrm>
            <a:off x="710699" y="3216173"/>
            <a:ext cx="21366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89" name="Google Shape;389;p24"/>
          <p:cNvSpPr txBox="1"/>
          <p:nvPr>
            <p:ph idx="4" type="subTitle"/>
          </p:nvPr>
        </p:nvSpPr>
        <p:spPr>
          <a:xfrm>
            <a:off x="723749" y="3584845"/>
            <a:ext cx="2110500" cy="5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0" name="Google Shape;390;p24"/>
          <p:cNvSpPr txBox="1"/>
          <p:nvPr>
            <p:ph idx="5" type="title"/>
          </p:nvPr>
        </p:nvSpPr>
        <p:spPr>
          <a:xfrm>
            <a:off x="6322801" y="3220715"/>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91" name="Google Shape;391;p24"/>
          <p:cNvSpPr txBox="1"/>
          <p:nvPr>
            <p:ph idx="6" type="subTitle"/>
          </p:nvPr>
        </p:nvSpPr>
        <p:spPr>
          <a:xfrm>
            <a:off x="6322801" y="3589387"/>
            <a:ext cx="2110500" cy="5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
  <p:cSld name="CUSTOM_4">
    <p:spTree>
      <p:nvGrpSpPr>
        <p:cNvPr id="392" name="Shape 392"/>
        <p:cNvGrpSpPr/>
        <p:nvPr/>
      </p:nvGrpSpPr>
      <p:grpSpPr>
        <a:xfrm>
          <a:off x="0" y="0"/>
          <a:ext cx="0" cy="0"/>
          <a:chOff x="0" y="0"/>
          <a:chExt cx="0" cy="0"/>
        </a:xfrm>
      </p:grpSpPr>
      <p:grpSp>
        <p:nvGrpSpPr>
          <p:cNvPr id="393" name="Google Shape;393;p25"/>
          <p:cNvGrpSpPr/>
          <p:nvPr/>
        </p:nvGrpSpPr>
        <p:grpSpPr>
          <a:xfrm>
            <a:off x="-326212" y="201356"/>
            <a:ext cx="9733962" cy="5891169"/>
            <a:chOff x="-326212" y="201356"/>
            <a:chExt cx="9733962" cy="5891169"/>
          </a:xfrm>
        </p:grpSpPr>
        <p:grpSp>
          <p:nvGrpSpPr>
            <p:cNvPr id="394" name="Google Shape;394;p25"/>
            <p:cNvGrpSpPr/>
            <p:nvPr/>
          </p:nvGrpSpPr>
          <p:grpSpPr>
            <a:xfrm>
              <a:off x="173156" y="545775"/>
              <a:ext cx="9234594" cy="5546750"/>
              <a:chOff x="173156" y="545775"/>
              <a:chExt cx="9234594" cy="5546750"/>
            </a:xfrm>
          </p:grpSpPr>
          <p:grpSp>
            <p:nvGrpSpPr>
              <p:cNvPr id="395" name="Google Shape;395;p25"/>
              <p:cNvGrpSpPr/>
              <p:nvPr/>
            </p:nvGrpSpPr>
            <p:grpSpPr>
              <a:xfrm>
                <a:off x="173156" y="545775"/>
                <a:ext cx="9134107" cy="4752122"/>
                <a:chOff x="173156" y="545775"/>
                <a:chExt cx="9134107" cy="4752122"/>
              </a:xfrm>
            </p:grpSpPr>
            <p:sp>
              <p:nvSpPr>
                <p:cNvPr id="396" name="Google Shape;396;p25"/>
                <p:cNvSpPr/>
                <p:nvPr/>
              </p:nvSpPr>
              <p:spPr>
                <a:xfrm>
                  <a:off x="8521563" y="3789827"/>
                  <a:ext cx="785700" cy="8154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5"/>
                <p:cNvSpPr/>
                <p:nvPr/>
              </p:nvSpPr>
              <p:spPr>
                <a:xfrm>
                  <a:off x="5459037" y="4164975"/>
                  <a:ext cx="849300" cy="8805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5"/>
                <p:cNvSpPr/>
                <p:nvPr/>
              </p:nvSpPr>
              <p:spPr>
                <a:xfrm>
                  <a:off x="173156" y="4380055"/>
                  <a:ext cx="272700" cy="2829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5"/>
                <p:cNvSpPr/>
                <p:nvPr/>
              </p:nvSpPr>
              <p:spPr>
                <a:xfrm>
                  <a:off x="8314500" y="545775"/>
                  <a:ext cx="228900" cy="2379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5"/>
                <p:cNvSpPr/>
                <p:nvPr/>
              </p:nvSpPr>
              <p:spPr>
                <a:xfrm flipH="1">
                  <a:off x="2427750" y="4779497"/>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25"/>
              <p:cNvGrpSpPr/>
              <p:nvPr/>
            </p:nvGrpSpPr>
            <p:grpSpPr>
              <a:xfrm>
                <a:off x="5886925" y="4097675"/>
                <a:ext cx="3520825" cy="1994850"/>
                <a:chOff x="5886925" y="4097675"/>
                <a:chExt cx="3520825" cy="1994850"/>
              </a:xfrm>
            </p:grpSpPr>
            <p:sp>
              <p:nvSpPr>
                <p:cNvPr id="402" name="Google Shape;402;p25"/>
                <p:cNvSpPr/>
                <p:nvPr/>
              </p:nvSpPr>
              <p:spPr>
                <a:xfrm>
                  <a:off x="8097350" y="4380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5"/>
                <p:cNvSpPr/>
                <p:nvPr/>
              </p:nvSpPr>
              <p:spPr>
                <a:xfrm>
                  <a:off x="6730775" y="409767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5"/>
                <p:cNvSpPr/>
                <p:nvPr/>
              </p:nvSpPr>
              <p:spPr>
                <a:xfrm>
                  <a:off x="5886925" y="4775225"/>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5" name="Google Shape;405;p25"/>
            <p:cNvGrpSpPr/>
            <p:nvPr/>
          </p:nvGrpSpPr>
          <p:grpSpPr>
            <a:xfrm>
              <a:off x="-326212" y="201356"/>
              <a:ext cx="9323012" cy="4204619"/>
              <a:chOff x="-326212" y="201356"/>
              <a:chExt cx="9323012" cy="4204619"/>
            </a:xfrm>
          </p:grpSpPr>
          <p:sp>
            <p:nvSpPr>
              <p:cNvPr id="406" name="Google Shape;406;p25"/>
              <p:cNvSpPr/>
              <p:nvPr/>
            </p:nvSpPr>
            <p:spPr>
              <a:xfrm>
                <a:off x="1029372" y="201356"/>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5"/>
              <p:cNvSpPr/>
              <p:nvPr/>
            </p:nvSpPr>
            <p:spPr>
              <a:xfrm>
                <a:off x="-326212" y="20620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5"/>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9" name="Google Shape;409;p25"/>
          <p:cNvSpPr txBox="1"/>
          <p:nvPr>
            <p:ph idx="1" type="body"/>
          </p:nvPr>
        </p:nvSpPr>
        <p:spPr>
          <a:xfrm>
            <a:off x="715050" y="1338750"/>
            <a:ext cx="4972200" cy="24660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chemeClr val="lt1"/>
              </a:buClr>
              <a:buSzPts val="1600"/>
              <a:buFont typeface="Nunito Light"/>
              <a:buChar char="●"/>
              <a:defRPr sz="1400"/>
            </a:lvl1pPr>
            <a:lvl2pPr indent="-330200" lvl="1" marL="914400" algn="l">
              <a:lnSpc>
                <a:spcPct val="100000"/>
              </a:lnSpc>
              <a:spcBef>
                <a:spcPts val="0"/>
              </a:spcBef>
              <a:spcAft>
                <a:spcPts val="0"/>
              </a:spcAft>
              <a:buClr>
                <a:srgbClr val="E76A28"/>
              </a:buClr>
              <a:buSzPts val="1600"/>
              <a:buFont typeface="Nunito Light"/>
              <a:buChar char="○"/>
              <a:defRPr/>
            </a:lvl2pPr>
            <a:lvl3pPr indent="-323850" lvl="2" marL="1371600" algn="l">
              <a:lnSpc>
                <a:spcPct val="100000"/>
              </a:lnSpc>
              <a:spcBef>
                <a:spcPts val="1600"/>
              </a:spcBef>
              <a:spcAft>
                <a:spcPts val="0"/>
              </a:spcAft>
              <a:buClr>
                <a:srgbClr val="E76A28"/>
              </a:buClr>
              <a:buSzPts val="1500"/>
              <a:buFont typeface="Nunito Light"/>
              <a:buChar char="■"/>
              <a:defRPr/>
            </a:lvl3pPr>
            <a:lvl4pPr indent="-323850" lvl="3" marL="1828800" algn="l">
              <a:lnSpc>
                <a:spcPct val="100000"/>
              </a:lnSpc>
              <a:spcBef>
                <a:spcPts val="1600"/>
              </a:spcBef>
              <a:spcAft>
                <a:spcPts val="0"/>
              </a:spcAft>
              <a:buClr>
                <a:srgbClr val="E76A28"/>
              </a:buClr>
              <a:buSzPts val="1500"/>
              <a:buFont typeface="Nunito Light"/>
              <a:buChar char="●"/>
              <a:defRPr/>
            </a:lvl4pPr>
            <a:lvl5pPr indent="-317500" lvl="4" marL="2286000" algn="l">
              <a:lnSpc>
                <a:spcPct val="100000"/>
              </a:lnSpc>
              <a:spcBef>
                <a:spcPts val="1600"/>
              </a:spcBef>
              <a:spcAft>
                <a:spcPts val="0"/>
              </a:spcAft>
              <a:buClr>
                <a:srgbClr val="E76A28"/>
              </a:buClr>
              <a:buSzPts val="1400"/>
              <a:buFont typeface="Nunito Light"/>
              <a:buChar char="○"/>
              <a:defRPr/>
            </a:lvl5pPr>
            <a:lvl6pPr indent="-317500" lvl="5" marL="2743200" algn="l">
              <a:lnSpc>
                <a:spcPct val="100000"/>
              </a:lnSpc>
              <a:spcBef>
                <a:spcPts val="1600"/>
              </a:spcBef>
              <a:spcAft>
                <a:spcPts val="0"/>
              </a:spcAft>
              <a:buClr>
                <a:srgbClr val="999999"/>
              </a:buClr>
              <a:buSzPts val="1400"/>
              <a:buFont typeface="Nunito Light"/>
              <a:buChar char="■"/>
              <a:defRPr/>
            </a:lvl6pPr>
            <a:lvl7pPr indent="-311150" lvl="6" marL="3200400" algn="l">
              <a:lnSpc>
                <a:spcPct val="100000"/>
              </a:lnSpc>
              <a:spcBef>
                <a:spcPts val="1600"/>
              </a:spcBef>
              <a:spcAft>
                <a:spcPts val="0"/>
              </a:spcAft>
              <a:buClr>
                <a:srgbClr val="999999"/>
              </a:buClr>
              <a:buSzPts val="1300"/>
              <a:buFont typeface="Nunito Light"/>
              <a:buChar char="●"/>
              <a:defRPr/>
            </a:lvl7pPr>
            <a:lvl8pPr indent="-311150" lvl="7" marL="3657600" algn="l">
              <a:lnSpc>
                <a:spcPct val="100000"/>
              </a:lnSpc>
              <a:spcBef>
                <a:spcPts val="1600"/>
              </a:spcBef>
              <a:spcAft>
                <a:spcPts val="0"/>
              </a:spcAft>
              <a:buClr>
                <a:srgbClr val="999999"/>
              </a:buClr>
              <a:buSzPts val="1300"/>
              <a:buFont typeface="Nunito Light"/>
              <a:buChar char="○"/>
              <a:defRPr/>
            </a:lvl8pPr>
            <a:lvl9pPr indent="-317500" lvl="8" marL="4114800" algn="l">
              <a:lnSpc>
                <a:spcPct val="100000"/>
              </a:lnSpc>
              <a:spcBef>
                <a:spcPts val="1600"/>
              </a:spcBef>
              <a:spcAft>
                <a:spcPts val="1600"/>
              </a:spcAft>
              <a:buClr>
                <a:srgbClr val="999999"/>
              </a:buClr>
              <a:buSzPts val="1400"/>
              <a:buFont typeface="Nunito Light"/>
              <a:buChar char="■"/>
              <a:defRPr/>
            </a:lvl9pPr>
          </a:lstStyle>
          <a:p/>
        </p:txBody>
      </p:sp>
      <p:sp>
        <p:nvSpPr>
          <p:cNvPr id="410" name="Google Shape;410;p25"/>
          <p:cNvSpPr txBox="1"/>
          <p:nvPr>
            <p:ph type="title"/>
          </p:nvPr>
        </p:nvSpPr>
        <p:spPr>
          <a:xfrm>
            <a:off x="715050" y="364434"/>
            <a:ext cx="7713900" cy="50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1" name="Shape 411"/>
        <p:cNvGrpSpPr/>
        <p:nvPr/>
      </p:nvGrpSpPr>
      <p:grpSpPr>
        <a:xfrm>
          <a:off x="0" y="0"/>
          <a:ext cx="0" cy="0"/>
          <a:chOff x="0" y="0"/>
          <a:chExt cx="0" cy="0"/>
        </a:xfrm>
      </p:grpSpPr>
      <p:grpSp>
        <p:nvGrpSpPr>
          <p:cNvPr id="412" name="Google Shape;412;p26"/>
          <p:cNvGrpSpPr/>
          <p:nvPr/>
        </p:nvGrpSpPr>
        <p:grpSpPr>
          <a:xfrm>
            <a:off x="-542478" y="-830025"/>
            <a:ext cx="10314178" cy="6894225"/>
            <a:chOff x="-542478" y="-830025"/>
            <a:chExt cx="10314178" cy="6894225"/>
          </a:xfrm>
        </p:grpSpPr>
        <p:grpSp>
          <p:nvGrpSpPr>
            <p:cNvPr id="413" name="Google Shape;413;p26"/>
            <p:cNvGrpSpPr/>
            <p:nvPr/>
          </p:nvGrpSpPr>
          <p:grpSpPr>
            <a:xfrm>
              <a:off x="-259612" y="1296681"/>
              <a:ext cx="10031312" cy="4767519"/>
              <a:chOff x="-259612" y="1296681"/>
              <a:chExt cx="10031312" cy="4767519"/>
            </a:xfrm>
          </p:grpSpPr>
          <p:sp>
            <p:nvSpPr>
              <p:cNvPr id="414" name="Google Shape;414;p26"/>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6"/>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6"/>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6"/>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26"/>
            <p:cNvGrpSpPr/>
            <p:nvPr/>
          </p:nvGrpSpPr>
          <p:grpSpPr>
            <a:xfrm>
              <a:off x="7032825" y="-612750"/>
              <a:ext cx="2709025" cy="2044550"/>
              <a:chOff x="7032825" y="-612750"/>
              <a:chExt cx="2709025" cy="2044550"/>
            </a:xfrm>
          </p:grpSpPr>
          <p:sp>
            <p:nvSpPr>
              <p:cNvPr id="419" name="Google Shape;419;p26"/>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6"/>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26"/>
            <p:cNvGrpSpPr/>
            <p:nvPr/>
          </p:nvGrpSpPr>
          <p:grpSpPr>
            <a:xfrm>
              <a:off x="-542478" y="-830025"/>
              <a:ext cx="2611931" cy="1750164"/>
              <a:chOff x="-542478" y="-830025"/>
              <a:chExt cx="2611931" cy="1750164"/>
            </a:xfrm>
          </p:grpSpPr>
          <p:sp>
            <p:nvSpPr>
              <p:cNvPr id="422" name="Google Shape;422;p26"/>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6"/>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4" name="Google Shape;424;p26"/>
          <p:cNvSpPr txBox="1"/>
          <p:nvPr>
            <p:ph idx="1" type="body"/>
          </p:nvPr>
        </p:nvSpPr>
        <p:spPr>
          <a:xfrm>
            <a:off x="1043721" y="2217650"/>
            <a:ext cx="3312600" cy="2351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425" name="Google Shape;425;p26"/>
          <p:cNvSpPr txBox="1"/>
          <p:nvPr>
            <p:ph idx="2" type="body"/>
          </p:nvPr>
        </p:nvSpPr>
        <p:spPr>
          <a:xfrm>
            <a:off x="4787679" y="2217650"/>
            <a:ext cx="3312600" cy="2351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426" name="Google Shape;426;p26"/>
          <p:cNvSpPr txBox="1"/>
          <p:nvPr>
            <p:ph type="title"/>
          </p:nvPr>
        </p:nvSpPr>
        <p:spPr>
          <a:xfrm>
            <a:off x="761525" y="658850"/>
            <a:ext cx="3449400" cy="7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7" name="Google Shape;427;p26"/>
          <p:cNvSpPr txBox="1"/>
          <p:nvPr>
            <p:ph idx="3" type="title"/>
          </p:nvPr>
        </p:nvSpPr>
        <p:spPr>
          <a:xfrm>
            <a:off x="1162847" y="1529600"/>
            <a:ext cx="3312600" cy="53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28" name="Google Shape;428;p26"/>
          <p:cNvSpPr txBox="1"/>
          <p:nvPr>
            <p:ph idx="4" type="title"/>
          </p:nvPr>
        </p:nvSpPr>
        <p:spPr>
          <a:xfrm>
            <a:off x="4906797" y="1529600"/>
            <a:ext cx="3312600" cy="53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9" name="Shape 429"/>
        <p:cNvGrpSpPr/>
        <p:nvPr/>
      </p:nvGrpSpPr>
      <p:grpSpPr>
        <a:xfrm>
          <a:off x="0" y="0"/>
          <a:ext cx="0" cy="0"/>
          <a:chOff x="0" y="0"/>
          <a:chExt cx="0" cy="0"/>
        </a:xfrm>
      </p:grpSpPr>
      <p:grpSp>
        <p:nvGrpSpPr>
          <p:cNvPr id="430" name="Google Shape;430;p27"/>
          <p:cNvGrpSpPr/>
          <p:nvPr/>
        </p:nvGrpSpPr>
        <p:grpSpPr>
          <a:xfrm>
            <a:off x="-326212" y="201356"/>
            <a:ext cx="9733962" cy="5891169"/>
            <a:chOff x="-326212" y="201356"/>
            <a:chExt cx="9733962" cy="5891169"/>
          </a:xfrm>
        </p:grpSpPr>
        <p:grpSp>
          <p:nvGrpSpPr>
            <p:cNvPr id="431" name="Google Shape;431;p27"/>
            <p:cNvGrpSpPr/>
            <p:nvPr/>
          </p:nvGrpSpPr>
          <p:grpSpPr>
            <a:xfrm>
              <a:off x="173156" y="545775"/>
              <a:ext cx="9234594" cy="5546750"/>
              <a:chOff x="173156" y="545775"/>
              <a:chExt cx="9234594" cy="5546750"/>
            </a:xfrm>
          </p:grpSpPr>
          <p:grpSp>
            <p:nvGrpSpPr>
              <p:cNvPr id="432" name="Google Shape;432;p27"/>
              <p:cNvGrpSpPr/>
              <p:nvPr/>
            </p:nvGrpSpPr>
            <p:grpSpPr>
              <a:xfrm>
                <a:off x="173156" y="545775"/>
                <a:ext cx="9134107" cy="4752122"/>
                <a:chOff x="173156" y="545775"/>
                <a:chExt cx="9134107" cy="4752122"/>
              </a:xfrm>
            </p:grpSpPr>
            <p:sp>
              <p:nvSpPr>
                <p:cNvPr id="433" name="Google Shape;433;p27"/>
                <p:cNvSpPr/>
                <p:nvPr/>
              </p:nvSpPr>
              <p:spPr>
                <a:xfrm>
                  <a:off x="8521563" y="3789827"/>
                  <a:ext cx="785700" cy="8154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7"/>
                <p:cNvSpPr/>
                <p:nvPr/>
              </p:nvSpPr>
              <p:spPr>
                <a:xfrm>
                  <a:off x="5459037" y="4164975"/>
                  <a:ext cx="849300" cy="8805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7"/>
                <p:cNvSpPr/>
                <p:nvPr/>
              </p:nvSpPr>
              <p:spPr>
                <a:xfrm>
                  <a:off x="173156" y="4380055"/>
                  <a:ext cx="272700" cy="2829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7"/>
                <p:cNvSpPr/>
                <p:nvPr/>
              </p:nvSpPr>
              <p:spPr>
                <a:xfrm>
                  <a:off x="8314500" y="545775"/>
                  <a:ext cx="228900" cy="2379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7"/>
                <p:cNvSpPr/>
                <p:nvPr/>
              </p:nvSpPr>
              <p:spPr>
                <a:xfrm flipH="1">
                  <a:off x="2427750" y="4779497"/>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27"/>
              <p:cNvGrpSpPr/>
              <p:nvPr/>
            </p:nvGrpSpPr>
            <p:grpSpPr>
              <a:xfrm>
                <a:off x="5886925" y="4097675"/>
                <a:ext cx="3520825" cy="1994850"/>
                <a:chOff x="5886925" y="4097675"/>
                <a:chExt cx="3520825" cy="1994850"/>
              </a:xfrm>
            </p:grpSpPr>
            <p:sp>
              <p:nvSpPr>
                <p:cNvPr id="439" name="Google Shape;439;p27"/>
                <p:cNvSpPr/>
                <p:nvPr/>
              </p:nvSpPr>
              <p:spPr>
                <a:xfrm>
                  <a:off x="8097350" y="4380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7"/>
                <p:cNvSpPr/>
                <p:nvPr/>
              </p:nvSpPr>
              <p:spPr>
                <a:xfrm>
                  <a:off x="6730775" y="409767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7"/>
                <p:cNvSpPr/>
                <p:nvPr/>
              </p:nvSpPr>
              <p:spPr>
                <a:xfrm>
                  <a:off x="5886925" y="4775225"/>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42" name="Google Shape;442;p27"/>
            <p:cNvGrpSpPr/>
            <p:nvPr/>
          </p:nvGrpSpPr>
          <p:grpSpPr>
            <a:xfrm>
              <a:off x="-326212" y="201356"/>
              <a:ext cx="9323012" cy="4204619"/>
              <a:chOff x="-326212" y="201356"/>
              <a:chExt cx="9323012" cy="4204619"/>
            </a:xfrm>
          </p:grpSpPr>
          <p:sp>
            <p:nvSpPr>
              <p:cNvPr id="443" name="Google Shape;443;p27"/>
              <p:cNvSpPr/>
              <p:nvPr/>
            </p:nvSpPr>
            <p:spPr>
              <a:xfrm>
                <a:off x="1029372" y="201356"/>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7"/>
              <p:cNvSpPr/>
              <p:nvPr/>
            </p:nvSpPr>
            <p:spPr>
              <a:xfrm>
                <a:off x="-326212" y="20620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7"/>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6" name="Google Shape;446;p27"/>
          <p:cNvSpPr txBox="1"/>
          <p:nvPr>
            <p:ph idx="1" type="subTitle"/>
          </p:nvPr>
        </p:nvSpPr>
        <p:spPr>
          <a:xfrm>
            <a:off x="2726850" y="2927729"/>
            <a:ext cx="3690300" cy="501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Staatliches"/>
              <a:buNone/>
              <a:defRPr b="1">
                <a:solidFill>
                  <a:schemeClr val="dk1"/>
                </a:solidFill>
                <a:latin typeface="Red Hat Text"/>
                <a:ea typeface="Red Hat Text"/>
                <a:cs typeface="Red Hat Text"/>
                <a:sym typeface="Red Hat Text"/>
              </a:defRPr>
            </a:lvl1pPr>
            <a:lvl2pPr lvl="1" algn="l">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algn="l">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algn="l">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algn="l">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algn="l">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algn="l">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algn="l">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algn="l">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p:txBody>
      </p:sp>
      <p:sp>
        <p:nvSpPr>
          <p:cNvPr id="447" name="Google Shape;447;p27"/>
          <p:cNvSpPr txBox="1"/>
          <p:nvPr>
            <p:ph idx="2" type="body"/>
          </p:nvPr>
        </p:nvSpPr>
        <p:spPr>
          <a:xfrm>
            <a:off x="2776950" y="3337871"/>
            <a:ext cx="3590100" cy="7707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10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448" name="Google Shape;448;p27"/>
          <p:cNvSpPr txBox="1"/>
          <p:nvPr>
            <p:ph type="ctrTitle"/>
          </p:nvPr>
        </p:nvSpPr>
        <p:spPr>
          <a:xfrm>
            <a:off x="715050" y="450369"/>
            <a:ext cx="7713900" cy="42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Staatliches"/>
              <a:buNone/>
              <a:defRPr sz="3000">
                <a:solidFill>
                  <a:srgbClr val="E06666"/>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2">
    <p:spTree>
      <p:nvGrpSpPr>
        <p:cNvPr id="449" name="Shape 449"/>
        <p:cNvGrpSpPr/>
        <p:nvPr/>
      </p:nvGrpSpPr>
      <p:grpSpPr>
        <a:xfrm>
          <a:off x="0" y="0"/>
          <a:ext cx="0" cy="0"/>
          <a:chOff x="0" y="0"/>
          <a:chExt cx="0" cy="0"/>
        </a:xfrm>
      </p:grpSpPr>
      <p:grpSp>
        <p:nvGrpSpPr>
          <p:cNvPr id="450" name="Google Shape;450;p28"/>
          <p:cNvGrpSpPr/>
          <p:nvPr/>
        </p:nvGrpSpPr>
        <p:grpSpPr>
          <a:xfrm>
            <a:off x="-542478" y="-830025"/>
            <a:ext cx="10314178" cy="6894225"/>
            <a:chOff x="-542478" y="-830025"/>
            <a:chExt cx="10314178" cy="6894225"/>
          </a:xfrm>
        </p:grpSpPr>
        <p:grpSp>
          <p:nvGrpSpPr>
            <p:cNvPr id="451" name="Google Shape;451;p28"/>
            <p:cNvGrpSpPr/>
            <p:nvPr/>
          </p:nvGrpSpPr>
          <p:grpSpPr>
            <a:xfrm>
              <a:off x="-259612" y="1296681"/>
              <a:ext cx="10031312" cy="4767519"/>
              <a:chOff x="-259612" y="1296681"/>
              <a:chExt cx="10031312" cy="4767519"/>
            </a:xfrm>
          </p:grpSpPr>
          <p:sp>
            <p:nvSpPr>
              <p:cNvPr id="452" name="Google Shape;452;p28"/>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8"/>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8"/>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8"/>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28"/>
            <p:cNvGrpSpPr/>
            <p:nvPr/>
          </p:nvGrpSpPr>
          <p:grpSpPr>
            <a:xfrm>
              <a:off x="7032825" y="-612750"/>
              <a:ext cx="2709025" cy="2044550"/>
              <a:chOff x="7032825" y="-612750"/>
              <a:chExt cx="2709025" cy="2044550"/>
            </a:xfrm>
          </p:grpSpPr>
          <p:sp>
            <p:nvSpPr>
              <p:cNvPr id="457" name="Google Shape;457;p28"/>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8"/>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28"/>
            <p:cNvGrpSpPr/>
            <p:nvPr/>
          </p:nvGrpSpPr>
          <p:grpSpPr>
            <a:xfrm>
              <a:off x="-542478" y="-830025"/>
              <a:ext cx="2611931" cy="1750164"/>
              <a:chOff x="-542478" y="-830025"/>
              <a:chExt cx="2611931" cy="1750164"/>
            </a:xfrm>
          </p:grpSpPr>
          <p:sp>
            <p:nvSpPr>
              <p:cNvPr id="460" name="Google Shape;460;p28"/>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8"/>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2" name="Google Shape;462;p28"/>
          <p:cNvSpPr txBox="1"/>
          <p:nvPr>
            <p:ph type="ctrTitle"/>
          </p:nvPr>
        </p:nvSpPr>
        <p:spPr>
          <a:xfrm>
            <a:off x="4571925" y="783700"/>
            <a:ext cx="3307200" cy="87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06666"/>
              </a:buClr>
              <a:buSzPts val="4000"/>
              <a:buNone/>
              <a:defRPr sz="4000">
                <a:solidFill>
                  <a:srgbClr val="E06666"/>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463" name="Google Shape;463;p28"/>
          <p:cNvSpPr txBox="1"/>
          <p:nvPr>
            <p:ph idx="1" type="subTitle"/>
          </p:nvPr>
        </p:nvSpPr>
        <p:spPr>
          <a:xfrm>
            <a:off x="4749675" y="1608250"/>
            <a:ext cx="2951700" cy="110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Font typeface="Lato"/>
              <a:buNone/>
              <a:defRPr sz="1400">
                <a:solidFill>
                  <a:srgbClr val="FFFFFF"/>
                </a:solidFill>
                <a:latin typeface="Lato"/>
                <a:ea typeface="Lato"/>
                <a:cs typeface="Lato"/>
                <a:sym typeface="Lato"/>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
        <p:nvSpPr>
          <p:cNvPr id="464" name="Google Shape;464;p28"/>
          <p:cNvSpPr txBox="1"/>
          <p:nvPr/>
        </p:nvSpPr>
        <p:spPr>
          <a:xfrm>
            <a:off x="2652000" y="3529073"/>
            <a:ext cx="3840000" cy="55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Lato"/>
                <a:ea typeface="Lato"/>
                <a:cs typeface="Lato"/>
                <a:sym typeface="Lato"/>
              </a:rPr>
              <a:t>CREDITS: This presentation template was created by </a:t>
            </a:r>
            <a:r>
              <a:rPr b="0" i="0" lang="en" sz="1200" u="none" cap="none" strike="noStrike">
                <a:solidFill>
                  <a:schemeClr val="dk1"/>
                </a:solidFill>
                <a:uFill>
                  <a:noFill/>
                </a:uFill>
                <a:latin typeface="Lato"/>
                <a:ea typeface="Lato"/>
                <a:cs typeface="Lato"/>
                <a:sym typeface="Lato"/>
                <a:hlinkClick r:id="rId2">
                  <a:extLst>
                    <a:ext uri="{A12FA001-AC4F-418D-AE19-62706E023703}">
                      <ahyp:hlinkClr val="tx"/>
                    </a:ext>
                  </a:extLst>
                </a:hlinkClick>
              </a:rPr>
              <a:t>Slidesgo</a:t>
            </a:r>
            <a:r>
              <a:rPr b="0" i="0" lang="en" sz="1200" u="none" cap="none" strike="noStrike">
                <a:solidFill>
                  <a:schemeClr val="dk1"/>
                </a:solidFill>
                <a:latin typeface="Lato"/>
                <a:ea typeface="Lato"/>
                <a:cs typeface="Lato"/>
                <a:sym typeface="Lato"/>
              </a:rPr>
              <a:t>, including icons by </a:t>
            </a:r>
            <a:r>
              <a:rPr b="0" i="0" lang="en" sz="1200" u="none" cap="none" strike="noStrike">
                <a:solidFill>
                  <a:schemeClr val="dk1"/>
                </a:solidFill>
                <a:uFill>
                  <a:noFill/>
                </a:uFill>
                <a:latin typeface="Lato"/>
                <a:ea typeface="Lato"/>
                <a:cs typeface="Lato"/>
                <a:sym typeface="Lato"/>
                <a:hlinkClick r:id="rId3">
                  <a:extLst>
                    <a:ext uri="{A12FA001-AC4F-418D-AE19-62706E023703}">
                      <ahyp:hlinkClr val="tx"/>
                    </a:ext>
                  </a:extLst>
                </a:hlinkClick>
              </a:rPr>
              <a:t>Flaticon</a:t>
            </a:r>
            <a:r>
              <a:rPr b="0" i="0" lang="en" sz="1200" u="none" cap="none" strike="noStrike">
                <a:solidFill>
                  <a:schemeClr val="dk1"/>
                </a:solidFill>
                <a:latin typeface="Lato"/>
                <a:ea typeface="Lato"/>
                <a:cs typeface="Lato"/>
                <a:sym typeface="Lato"/>
              </a:rPr>
              <a:t>, and infographics &amp; images by </a:t>
            </a:r>
            <a:r>
              <a:rPr b="0" i="0" lang="en" sz="1200" u="none" cap="none" strike="noStrike">
                <a:solidFill>
                  <a:schemeClr val="dk1"/>
                </a:solidFill>
                <a:uFill>
                  <a:noFill/>
                </a:uFill>
                <a:latin typeface="Lato"/>
                <a:ea typeface="Lato"/>
                <a:cs typeface="Lato"/>
                <a:sym typeface="Lato"/>
                <a:hlinkClick r:id="rId4">
                  <a:extLst>
                    <a:ext uri="{A12FA001-AC4F-418D-AE19-62706E023703}">
                      <ahyp:hlinkClr val="tx"/>
                    </a:ext>
                  </a:extLst>
                </a:hlinkClick>
              </a:rPr>
              <a:t>Freepik</a:t>
            </a:r>
            <a:r>
              <a:rPr b="0" i="0" lang="en" sz="1200" u="none" cap="none" strike="noStrike">
                <a:solidFill>
                  <a:schemeClr val="dk1"/>
                </a:solidFill>
                <a:latin typeface="Lato"/>
                <a:ea typeface="Lato"/>
                <a:cs typeface="Lato"/>
                <a:sym typeface="Lato"/>
              </a:rPr>
              <a:t> and illustrations by </a:t>
            </a:r>
            <a:r>
              <a:rPr b="0" i="0" lang="en" sz="1200" u="none" cap="none" strike="noStrike">
                <a:solidFill>
                  <a:schemeClr val="dk1"/>
                </a:solidFill>
                <a:uFill>
                  <a:noFill/>
                </a:uFill>
                <a:latin typeface="Lato"/>
                <a:ea typeface="Lato"/>
                <a:cs typeface="Lato"/>
                <a:sym typeface="Lato"/>
                <a:hlinkClick r:id="rId5">
                  <a:extLst>
                    <a:ext uri="{A12FA001-AC4F-418D-AE19-62706E023703}">
                      <ahyp:hlinkClr val="tx"/>
                    </a:ext>
                  </a:extLst>
                </a:hlinkClick>
              </a:rPr>
              <a:t>Stories</a:t>
            </a:r>
            <a:endParaRPr b="0" i="0" sz="1200" u="none" cap="none" strike="noStrike">
              <a:solidFill>
                <a:schemeClr val="dk1"/>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2">
    <p:spTree>
      <p:nvGrpSpPr>
        <p:cNvPr id="465" name="Shape 465"/>
        <p:cNvGrpSpPr/>
        <p:nvPr/>
      </p:nvGrpSpPr>
      <p:grpSpPr>
        <a:xfrm>
          <a:off x="0" y="0"/>
          <a:ext cx="0" cy="0"/>
          <a:chOff x="0" y="0"/>
          <a:chExt cx="0" cy="0"/>
        </a:xfrm>
      </p:grpSpPr>
      <p:sp>
        <p:nvSpPr>
          <p:cNvPr id="466" name="Google Shape;466;p29"/>
          <p:cNvSpPr txBox="1"/>
          <p:nvPr>
            <p:ph type="title"/>
          </p:nvPr>
        </p:nvSpPr>
        <p:spPr>
          <a:xfrm>
            <a:off x="667437" y="439700"/>
            <a:ext cx="7803300" cy="45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7" name="Google Shape;467;p29"/>
          <p:cNvSpPr txBox="1"/>
          <p:nvPr>
            <p:ph idx="1" type="subTitle"/>
          </p:nvPr>
        </p:nvSpPr>
        <p:spPr>
          <a:xfrm>
            <a:off x="718250" y="1649300"/>
            <a:ext cx="3855900" cy="287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400"/>
            </a:lvl1pPr>
            <a:lvl2pPr lvl="1" algn="l">
              <a:lnSpc>
                <a:spcPct val="100000"/>
              </a:lnSpc>
              <a:spcBef>
                <a:spcPts val="1600"/>
              </a:spcBef>
              <a:spcAft>
                <a:spcPts val="0"/>
              </a:spcAft>
              <a:buClr>
                <a:schemeClr val="dk1"/>
              </a:buClr>
              <a:buSzPts val="1200"/>
              <a:buChar char="○"/>
              <a:defRPr/>
            </a:lvl2pPr>
            <a:lvl3pPr lvl="2" algn="l">
              <a:lnSpc>
                <a:spcPct val="100000"/>
              </a:lnSpc>
              <a:spcBef>
                <a:spcPts val="1600"/>
              </a:spcBef>
              <a:spcAft>
                <a:spcPts val="0"/>
              </a:spcAft>
              <a:buClr>
                <a:schemeClr val="dk1"/>
              </a:buClr>
              <a:buSzPts val="1200"/>
              <a:buChar char="■"/>
              <a:defRPr/>
            </a:lvl3pPr>
            <a:lvl4pPr lvl="3" algn="l">
              <a:lnSpc>
                <a:spcPct val="100000"/>
              </a:lnSpc>
              <a:spcBef>
                <a:spcPts val="1600"/>
              </a:spcBef>
              <a:spcAft>
                <a:spcPts val="0"/>
              </a:spcAft>
              <a:buClr>
                <a:schemeClr val="dk1"/>
              </a:buClr>
              <a:buSzPts val="1200"/>
              <a:buChar char="●"/>
              <a:defRPr/>
            </a:lvl4pPr>
            <a:lvl5pPr lvl="4" algn="l">
              <a:lnSpc>
                <a:spcPct val="100000"/>
              </a:lnSpc>
              <a:spcBef>
                <a:spcPts val="1600"/>
              </a:spcBef>
              <a:spcAft>
                <a:spcPts val="0"/>
              </a:spcAft>
              <a:buClr>
                <a:schemeClr val="dk1"/>
              </a:buClr>
              <a:buSzPts val="1200"/>
              <a:buChar char="○"/>
              <a:defRPr/>
            </a:lvl5pPr>
            <a:lvl6pPr lvl="5" algn="l">
              <a:lnSpc>
                <a:spcPct val="100000"/>
              </a:lnSpc>
              <a:spcBef>
                <a:spcPts val="1600"/>
              </a:spcBef>
              <a:spcAft>
                <a:spcPts val="0"/>
              </a:spcAft>
              <a:buClr>
                <a:schemeClr val="dk1"/>
              </a:buClr>
              <a:buSzPts val="1200"/>
              <a:buChar char="■"/>
              <a:defRPr/>
            </a:lvl6pPr>
            <a:lvl7pPr lvl="6" algn="l">
              <a:lnSpc>
                <a:spcPct val="100000"/>
              </a:lnSpc>
              <a:spcBef>
                <a:spcPts val="1600"/>
              </a:spcBef>
              <a:spcAft>
                <a:spcPts val="0"/>
              </a:spcAft>
              <a:buClr>
                <a:schemeClr val="dk1"/>
              </a:buClr>
              <a:buSzPts val="1200"/>
              <a:buChar char="●"/>
              <a:defRPr/>
            </a:lvl7pPr>
            <a:lvl8pPr lvl="7" algn="l">
              <a:lnSpc>
                <a:spcPct val="100000"/>
              </a:lnSpc>
              <a:spcBef>
                <a:spcPts val="1600"/>
              </a:spcBef>
              <a:spcAft>
                <a:spcPts val="0"/>
              </a:spcAft>
              <a:buClr>
                <a:schemeClr val="dk1"/>
              </a:buClr>
              <a:buSzPts val="1200"/>
              <a:buChar char="○"/>
              <a:defRPr/>
            </a:lvl8pPr>
            <a:lvl9pPr lvl="8" algn="l">
              <a:lnSpc>
                <a:spcPct val="100000"/>
              </a:lnSpc>
              <a:spcBef>
                <a:spcPts val="1600"/>
              </a:spcBef>
              <a:spcAft>
                <a:spcPts val="1600"/>
              </a:spcAft>
              <a:buClr>
                <a:schemeClr val="dk1"/>
              </a:buClr>
              <a:buSzPts val="1200"/>
              <a:buChar char="■"/>
              <a:defRPr/>
            </a:lvl9pPr>
          </a:lstStyle>
          <a:p/>
        </p:txBody>
      </p:sp>
      <p:sp>
        <p:nvSpPr>
          <p:cNvPr id="468" name="Google Shape;468;p29"/>
          <p:cNvSpPr txBox="1"/>
          <p:nvPr>
            <p:ph idx="2" type="subTitle"/>
          </p:nvPr>
        </p:nvSpPr>
        <p:spPr>
          <a:xfrm>
            <a:off x="4574050" y="1649300"/>
            <a:ext cx="3855900" cy="287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400"/>
            </a:lvl1pPr>
            <a:lvl2pPr lvl="1" algn="l">
              <a:lnSpc>
                <a:spcPct val="100000"/>
              </a:lnSpc>
              <a:spcBef>
                <a:spcPts val="1600"/>
              </a:spcBef>
              <a:spcAft>
                <a:spcPts val="0"/>
              </a:spcAft>
              <a:buClr>
                <a:schemeClr val="dk1"/>
              </a:buClr>
              <a:buSzPts val="1200"/>
              <a:buChar char="○"/>
              <a:defRPr/>
            </a:lvl2pPr>
            <a:lvl3pPr lvl="2" algn="l">
              <a:lnSpc>
                <a:spcPct val="100000"/>
              </a:lnSpc>
              <a:spcBef>
                <a:spcPts val="1600"/>
              </a:spcBef>
              <a:spcAft>
                <a:spcPts val="0"/>
              </a:spcAft>
              <a:buClr>
                <a:schemeClr val="dk1"/>
              </a:buClr>
              <a:buSzPts val="1200"/>
              <a:buChar char="■"/>
              <a:defRPr/>
            </a:lvl3pPr>
            <a:lvl4pPr lvl="3" algn="l">
              <a:lnSpc>
                <a:spcPct val="100000"/>
              </a:lnSpc>
              <a:spcBef>
                <a:spcPts val="1600"/>
              </a:spcBef>
              <a:spcAft>
                <a:spcPts val="0"/>
              </a:spcAft>
              <a:buClr>
                <a:schemeClr val="dk1"/>
              </a:buClr>
              <a:buSzPts val="1200"/>
              <a:buChar char="●"/>
              <a:defRPr/>
            </a:lvl4pPr>
            <a:lvl5pPr lvl="4" algn="l">
              <a:lnSpc>
                <a:spcPct val="100000"/>
              </a:lnSpc>
              <a:spcBef>
                <a:spcPts val="1600"/>
              </a:spcBef>
              <a:spcAft>
                <a:spcPts val="0"/>
              </a:spcAft>
              <a:buClr>
                <a:schemeClr val="dk1"/>
              </a:buClr>
              <a:buSzPts val="1200"/>
              <a:buChar char="○"/>
              <a:defRPr/>
            </a:lvl5pPr>
            <a:lvl6pPr lvl="5" algn="l">
              <a:lnSpc>
                <a:spcPct val="100000"/>
              </a:lnSpc>
              <a:spcBef>
                <a:spcPts val="1600"/>
              </a:spcBef>
              <a:spcAft>
                <a:spcPts val="0"/>
              </a:spcAft>
              <a:buClr>
                <a:schemeClr val="dk1"/>
              </a:buClr>
              <a:buSzPts val="1200"/>
              <a:buChar char="■"/>
              <a:defRPr/>
            </a:lvl6pPr>
            <a:lvl7pPr lvl="6" algn="l">
              <a:lnSpc>
                <a:spcPct val="100000"/>
              </a:lnSpc>
              <a:spcBef>
                <a:spcPts val="1600"/>
              </a:spcBef>
              <a:spcAft>
                <a:spcPts val="0"/>
              </a:spcAft>
              <a:buClr>
                <a:schemeClr val="dk1"/>
              </a:buClr>
              <a:buSzPts val="1200"/>
              <a:buChar char="●"/>
              <a:defRPr/>
            </a:lvl7pPr>
            <a:lvl8pPr lvl="7" algn="l">
              <a:lnSpc>
                <a:spcPct val="100000"/>
              </a:lnSpc>
              <a:spcBef>
                <a:spcPts val="1600"/>
              </a:spcBef>
              <a:spcAft>
                <a:spcPts val="0"/>
              </a:spcAft>
              <a:buClr>
                <a:schemeClr val="dk1"/>
              </a:buClr>
              <a:buSzPts val="1200"/>
              <a:buChar char="○"/>
              <a:defRPr/>
            </a:lvl8pPr>
            <a:lvl9pPr lvl="8" algn="l">
              <a:lnSpc>
                <a:spcPct val="100000"/>
              </a:lnSpc>
              <a:spcBef>
                <a:spcPts val="1600"/>
              </a:spcBef>
              <a:spcAft>
                <a:spcPts val="1600"/>
              </a:spcAft>
              <a:buClr>
                <a:schemeClr val="dk1"/>
              </a:buClr>
              <a:buSzPts val="1200"/>
              <a:buChar char="■"/>
              <a:defRPr/>
            </a:lvl9pPr>
          </a:lstStyle>
          <a:p/>
        </p:txBody>
      </p:sp>
      <p:sp>
        <p:nvSpPr>
          <p:cNvPr id="469" name="Google Shape;469;p29"/>
          <p:cNvSpPr txBox="1"/>
          <p:nvPr>
            <p:ph idx="3" type="subTitle"/>
          </p:nvPr>
        </p:nvSpPr>
        <p:spPr>
          <a:xfrm>
            <a:off x="712800" y="1309625"/>
            <a:ext cx="7718400" cy="3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grpSp>
        <p:nvGrpSpPr>
          <p:cNvPr id="470" name="Google Shape;470;p29"/>
          <p:cNvGrpSpPr/>
          <p:nvPr/>
        </p:nvGrpSpPr>
        <p:grpSpPr>
          <a:xfrm>
            <a:off x="6677058" y="4105234"/>
            <a:ext cx="2748192" cy="881100"/>
            <a:chOff x="6677058" y="4105234"/>
            <a:chExt cx="2748192" cy="881100"/>
          </a:xfrm>
        </p:grpSpPr>
        <p:sp>
          <p:nvSpPr>
            <p:cNvPr id="471" name="Google Shape;471;p29"/>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9"/>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3" name="Google Shape;473;p29"/>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4" name="Google Shape;474;p29"/>
          <p:cNvGrpSpPr/>
          <p:nvPr/>
        </p:nvGrpSpPr>
        <p:grpSpPr>
          <a:xfrm>
            <a:off x="-289875" y="-692762"/>
            <a:ext cx="2334675" cy="1738737"/>
            <a:chOff x="-289875" y="-692762"/>
            <a:chExt cx="2334675" cy="1738737"/>
          </a:xfrm>
        </p:grpSpPr>
        <p:sp>
          <p:nvSpPr>
            <p:cNvPr id="475" name="Google Shape;475;p29"/>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9"/>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ONE_COLUMN_TEXT_1_2_2">
    <p:spTree>
      <p:nvGrpSpPr>
        <p:cNvPr id="477" name="Shape 477"/>
        <p:cNvGrpSpPr/>
        <p:nvPr/>
      </p:nvGrpSpPr>
      <p:grpSpPr>
        <a:xfrm>
          <a:off x="0" y="0"/>
          <a:ext cx="0" cy="0"/>
          <a:chOff x="0" y="0"/>
          <a:chExt cx="0" cy="0"/>
        </a:xfrm>
      </p:grpSpPr>
      <p:sp>
        <p:nvSpPr>
          <p:cNvPr id="478" name="Google Shape;478;p30"/>
          <p:cNvSpPr txBox="1"/>
          <p:nvPr>
            <p:ph type="title"/>
          </p:nvPr>
        </p:nvSpPr>
        <p:spPr>
          <a:xfrm>
            <a:off x="667437" y="439700"/>
            <a:ext cx="7803300" cy="45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9" name="Google Shape;479;p30"/>
          <p:cNvSpPr txBox="1"/>
          <p:nvPr>
            <p:ph idx="1" type="subTitle"/>
          </p:nvPr>
        </p:nvSpPr>
        <p:spPr>
          <a:xfrm>
            <a:off x="715050" y="1543325"/>
            <a:ext cx="3855900" cy="287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400"/>
            </a:lvl1pPr>
            <a:lvl2pPr lvl="1" algn="l">
              <a:lnSpc>
                <a:spcPct val="100000"/>
              </a:lnSpc>
              <a:spcBef>
                <a:spcPts val="1600"/>
              </a:spcBef>
              <a:spcAft>
                <a:spcPts val="0"/>
              </a:spcAft>
              <a:buClr>
                <a:schemeClr val="dk1"/>
              </a:buClr>
              <a:buSzPts val="1200"/>
              <a:buChar char="○"/>
              <a:defRPr/>
            </a:lvl2pPr>
            <a:lvl3pPr lvl="2" algn="l">
              <a:lnSpc>
                <a:spcPct val="100000"/>
              </a:lnSpc>
              <a:spcBef>
                <a:spcPts val="1600"/>
              </a:spcBef>
              <a:spcAft>
                <a:spcPts val="0"/>
              </a:spcAft>
              <a:buClr>
                <a:schemeClr val="dk1"/>
              </a:buClr>
              <a:buSzPts val="1200"/>
              <a:buChar char="■"/>
              <a:defRPr/>
            </a:lvl3pPr>
            <a:lvl4pPr lvl="3" algn="l">
              <a:lnSpc>
                <a:spcPct val="100000"/>
              </a:lnSpc>
              <a:spcBef>
                <a:spcPts val="1600"/>
              </a:spcBef>
              <a:spcAft>
                <a:spcPts val="0"/>
              </a:spcAft>
              <a:buClr>
                <a:schemeClr val="dk1"/>
              </a:buClr>
              <a:buSzPts val="1200"/>
              <a:buChar char="●"/>
              <a:defRPr/>
            </a:lvl4pPr>
            <a:lvl5pPr lvl="4" algn="l">
              <a:lnSpc>
                <a:spcPct val="100000"/>
              </a:lnSpc>
              <a:spcBef>
                <a:spcPts val="1600"/>
              </a:spcBef>
              <a:spcAft>
                <a:spcPts val="0"/>
              </a:spcAft>
              <a:buClr>
                <a:schemeClr val="dk1"/>
              </a:buClr>
              <a:buSzPts val="1200"/>
              <a:buChar char="○"/>
              <a:defRPr/>
            </a:lvl5pPr>
            <a:lvl6pPr lvl="5" algn="l">
              <a:lnSpc>
                <a:spcPct val="100000"/>
              </a:lnSpc>
              <a:spcBef>
                <a:spcPts val="1600"/>
              </a:spcBef>
              <a:spcAft>
                <a:spcPts val="0"/>
              </a:spcAft>
              <a:buClr>
                <a:schemeClr val="dk1"/>
              </a:buClr>
              <a:buSzPts val="1200"/>
              <a:buChar char="■"/>
              <a:defRPr/>
            </a:lvl6pPr>
            <a:lvl7pPr lvl="6" algn="l">
              <a:lnSpc>
                <a:spcPct val="100000"/>
              </a:lnSpc>
              <a:spcBef>
                <a:spcPts val="1600"/>
              </a:spcBef>
              <a:spcAft>
                <a:spcPts val="0"/>
              </a:spcAft>
              <a:buClr>
                <a:schemeClr val="dk1"/>
              </a:buClr>
              <a:buSzPts val="1200"/>
              <a:buChar char="●"/>
              <a:defRPr/>
            </a:lvl7pPr>
            <a:lvl8pPr lvl="7" algn="l">
              <a:lnSpc>
                <a:spcPct val="100000"/>
              </a:lnSpc>
              <a:spcBef>
                <a:spcPts val="1600"/>
              </a:spcBef>
              <a:spcAft>
                <a:spcPts val="0"/>
              </a:spcAft>
              <a:buClr>
                <a:schemeClr val="dk1"/>
              </a:buClr>
              <a:buSzPts val="1200"/>
              <a:buChar char="○"/>
              <a:defRPr/>
            </a:lvl8pPr>
            <a:lvl9pPr lvl="8" algn="l">
              <a:lnSpc>
                <a:spcPct val="100000"/>
              </a:lnSpc>
              <a:spcBef>
                <a:spcPts val="1600"/>
              </a:spcBef>
              <a:spcAft>
                <a:spcPts val="1600"/>
              </a:spcAft>
              <a:buClr>
                <a:schemeClr val="dk1"/>
              </a:buClr>
              <a:buSzPts val="1200"/>
              <a:buChar char="■"/>
              <a:defRPr/>
            </a:lvl9pPr>
          </a:lstStyle>
          <a:p/>
        </p:txBody>
      </p:sp>
      <p:sp>
        <p:nvSpPr>
          <p:cNvPr id="480" name="Google Shape;480;p30"/>
          <p:cNvSpPr txBox="1"/>
          <p:nvPr>
            <p:ph idx="2" type="subTitle"/>
          </p:nvPr>
        </p:nvSpPr>
        <p:spPr>
          <a:xfrm>
            <a:off x="4574050" y="1649300"/>
            <a:ext cx="3855900" cy="287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400"/>
            </a:lvl1pPr>
            <a:lvl2pPr lvl="1" algn="l">
              <a:lnSpc>
                <a:spcPct val="100000"/>
              </a:lnSpc>
              <a:spcBef>
                <a:spcPts val="1600"/>
              </a:spcBef>
              <a:spcAft>
                <a:spcPts val="0"/>
              </a:spcAft>
              <a:buClr>
                <a:schemeClr val="dk1"/>
              </a:buClr>
              <a:buSzPts val="1200"/>
              <a:buChar char="○"/>
              <a:defRPr/>
            </a:lvl2pPr>
            <a:lvl3pPr lvl="2" algn="l">
              <a:lnSpc>
                <a:spcPct val="100000"/>
              </a:lnSpc>
              <a:spcBef>
                <a:spcPts val="1600"/>
              </a:spcBef>
              <a:spcAft>
                <a:spcPts val="0"/>
              </a:spcAft>
              <a:buClr>
                <a:schemeClr val="dk1"/>
              </a:buClr>
              <a:buSzPts val="1200"/>
              <a:buChar char="■"/>
              <a:defRPr/>
            </a:lvl3pPr>
            <a:lvl4pPr lvl="3" algn="l">
              <a:lnSpc>
                <a:spcPct val="100000"/>
              </a:lnSpc>
              <a:spcBef>
                <a:spcPts val="1600"/>
              </a:spcBef>
              <a:spcAft>
                <a:spcPts val="0"/>
              </a:spcAft>
              <a:buClr>
                <a:schemeClr val="dk1"/>
              </a:buClr>
              <a:buSzPts val="1200"/>
              <a:buChar char="●"/>
              <a:defRPr/>
            </a:lvl4pPr>
            <a:lvl5pPr lvl="4" algn="l">
              <a:lnSpc>
                <a:spcPct val="100000"/>
              </a:lnSpc>
              <a:spcBef>
                <a:spcPts val="1600"/>
              </a:spcBef>
              <a:spcAft>
                <a:spcPts val="0"/>
              </a:spcAft>
              <a:buClr>
                <a:schemeClr val="dk1"/>
              </a:buClr>
              <a:buSzPts val="1200"/>
              <a:buChar char="○"/>
              <a:defRPr/>
            </a:lvl5pPr>
            <a:lvl6pPr lvl="5" algn="l">
              <a:lnSpc>
                <a:spcPct val="100000"/>
              </a:lnSpc>
              <a:spcBef>
                <a:spcPts val="1600"/>
              </a:spcBef>
              <a:spcAft>
                <a:spcPts val="0"/>
              </a:spcAft>
              <a:buClr>
                <a:schemeClr val="dk1"/>
              </a:buClr>
              <a:buSzPts val="1200"/>
              <a:buChar char="■"/>
              <a:defRPr/>
            </a:lvl6pPr>
            <a:lvl7pPr lvl="6" algn="l">
              <a:lnSpc>
                <a:spcPct val="100000"/>
              </a:lnSpc>
              <a:spcBef>
                <a:spcPts val="1600"/>
              </a:spcBef>
              <a:spcAft>
                <a:spcPts val="0"/>
              </a:spcAft>
              <a:buClr>
                <a:schemeClr val="dk1"/>
              </a:buClr>
              <a:buSzPts val="1200"/>
              <a:buChar char="●"/>
              <a:defRPr/>
            </a:lvl7pPr>
            <a:lvl8pPr lvl="7" algn="l">
              <a:lnSpc>
                <a:spcPct val="100000"/>
              </a:lnSpc>
              <a:spcBef>
                <a:spcPts val="1600"/>
              </a:spcBef>
              <a:spcAft>
                <a:spcPts val="0"/>
              </a:spcAft>
              <a:buClr>
                <a:schemeClr val="dk1"/>
              </a:buClr>
              <a:buSzPts val="1200"/>
              <a:buChar char="○"/>
              <a:defRPr/>
            </a:lvl8pPr>
            <a:lvl9pPr lvl="8" algn="l">
              <a:lnSpc>
                <a:spcPct val="100000"/>
              </a:lnSpc>
              <a:spcBef>
                <a:spcPts val="1600"/>
              </a:spcBef>
              <a:spcAft>
                <a:spcPts val="1600"/>
              </a:spcAft>
              <a:buClr>
                <a:schemeClr val="dk1"/>
              </a:buClr>
              <a:buSzPts val="1200"/>
              <a:buChar char="■"/>
              <a:defRPr/>
            </a:lvl9pPr>
          </a:lstStyle>
          <a:p/>
        </p:txBody>
      </p:sp>
      <p:sp>
        <p:nvSpPr>
          <p:cNvPr id="481" name="Google Shape;481;p30"/>
          <p:cNvSpPr txBox="1"/>
          <p:nvPr>
            <p:ph idx="3" type="subTitle"/>
          </p:nvPr>
        </p:nvSpPr>
        <p:spPr>
          <a:xfrm>
            <a:off x="712800" y="999000"/>
            <a:ext cx="7718400" cy="3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482" name="Google Shape;482;p30"/>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0"/>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4" name="Google Shape;484;p30"/>
          <p:cNvGrpSpPr/>
          <p:nvPr/>
        </p:nvGrpSpPr>
        <p:grpSpPr>
          <a:xfrm>
            <a:off x="-289875" y="-692762"/>
            <a:ext cx="2334675" cy="1738737"/>
            <a:chOff x="-289875" y="-692762"/>
            <a:chExt cx="2334675" cy="1738737"/>
          </a:xfrm>
        </p:grpSpPr>
        <p:sp>
          <p:nvSpPr>
            <p:cNvPr id="485" name="Google Shape;485;p30"/>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0"/>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30"/>
          <p:cNvGrpSpPr/>
          <p:nvPr/>
        </p:nvGrpSpPr>
        <p:grpSpPr>
          <a:xfrm rot="10800000">
            <a:off x="-426163" y="-489491"/>
            <a:ext cx="10024288" cy="6428491"/>
            <a:chOff x="-735625" y="-79803"/>
            <a:chExt cx="10024288" cy="6428491"/>
          </a:xfrm>
        </p:grpSpPr>
        <p:grpSp>
          <p:nvGrpSpPr>
            <p:cNvPr id="488" name="Google Shape;488;p30"/>
            <p:cNvGrpSpPr/>
            <p:nvPr/>
          </p:nvGrpSpPr>
          <p:grpSpPr>
            <a:xfrm flipH="1">
              <a:off x="-735625" y="1522225"/>
              <a:ext cx="3919550" cy="4826463"/>
              <a:chOff x="5830850" y="1217425"/>
              <a:chExt cx="3919550" cy="4826463"/>
            </a:xfrm>
          </p:grpSpPr>
          <p:sp>
            <p:nvSpPr>
              <p:cNvPr id="489" name="Google Shape;489;p30"/>
              <p:cNvSpPr/>
              <p:nvPr/>
            </p:nvSpPr>
            <p:spPr>
              <a:xfrm>
                <a:off x="8331487" y="3045497"/>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0" name="Google Shape;490;p30"/>
              <p:cNvGrpSpPr/>
              <p:nvPr/>
            </p:nvGrpSpPr>
            <p:grpSpPr>
              <a:xfrm>
                <a:off x="7373625" y="4459595"/>
                <a:ext cx="2376775" cy="1584293"/>
                <a:chOff x="7373625" y="4459595"/>
                <a:chExt cx="2376775" cy="1584293"/>
              </a:xfrm>
            </p:grpSpPr>
            <p:sp>
              <p:nvSpPr>
                <p:cNvPr id="491" name="Google Shape;491;p30"/>
                <p:cNvSpPr/>
                <p:nvPr/>
              </p:nvSpPr>
              <p:spPr>
                <a:xfrm>
                  <a:off x="8288800" y="4459595"/>
                  <a:ext cx="1461600" cy="13173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0"/>
                <p:cNvSpPr/>
                <p:nvPr/>
              </p:nvSpPr>
              <p:spPr>
                <a:xfrm>
                  <a:off x="7373625" y="4843288"/>
                  <a:ext cx="1387800" cy="12006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30"/>
              <p:cNvSpPr/>
              <p:nvPr/>
            </p:nvSpPr>
            <p:spPr>
              <a:xfrm>
                <a:off x="5830850" y="1217425"/>
                <a:ext cx="272700" cy="283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4" name="Google Shape;494;p30"/>
            <p:cNvSpPr/>
            <p:nvPr/>
          </p:nvSpPr>
          <p:spPr>
            <a:xfrm flipH="1">
              <a:off x="8789163" y="-79803"/>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spTree>
      <p:nvGrpSpPr>
        <p:cNvPr id="42" name="Shape 42"/>
        <p:cNvGrpSpPr/>
        <p:nvPr/>
      </p:nvGrpSpPr>
      <p:grpSpPr>
        <a:xfrm>
          <a:off x="0" y="0"/>
          <a:ext cx="0" cy="0"/>
          <a:chOff x="0" y="0"/>
          <a:chExt cx="0" cy="0"/>
        </a:xfrm>
      </p:grpSpPr>
      <p:grpSp>
        <p:nvGrpSpPr>
          <p:cNvPr id="43" name="Google Shape;43;p4"/>
          <p:cNvGrpSpPr/>
          <p:nvPr/>
        </p:nvGrpSpPr>
        <p:grpSpPr>
          <a:xfrm>
            <a:off x="-542478" y="-837426"/>
            <a:ext cx="10314178" cy="6894225"/>
            <a:chOff x="-542478" y="-830025"/>
            <a:chExt cx="10314178" cy="6894225"/>
          </a:xfrm>
        </p:grpSpPr>
        <p:grpSp>
          <p:nvGrpSpPr>
            <p:cNvPr id="44" name="Google Shape;44;p4"/>
            <p:cNvGrpSpPr/>
            <p:nvPr/>
          </p:nvGrpSpPr>
          <p:grpSpPr>
            <a:xfrm>
              <a:off x="-259612" y="1296681"/>
              <a:ext cx="10031312" cy="4767519"/>
              <a:chOff x="-259612" y="1296681"/>
              <a:chExt cx="10031312" cy="4767519"/>
            </a:xfrm>
          </p:grpSpPr>
          <p:sp>
            <p:nvSpPr>
              <p:cNvPr id="45" name="Google Shape;45;p4"/>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4"/>
            <p:cNvGrpSpPr/>
            <p:nvPr/>
          </p:nvGrpSpPr>
          <p:grpSpPr>
            <a:xfrm>
              <a:off x="7032825" y="-612750"/>
              <a:ext cx="2709025" cy="2044550"/>
              <a:chOff x="7032825" y="-612750"/>
              <a:chExt cx="2709025" cy="2044550"/>
            </a:xfrm>
          </p:grpSpPr>
          <p:sp>
            <p:nvSpPr>
              <p:cNvPr id="50" name="Google Shape;50;p4"/>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p4"/>
            <p:cNvGrpSpPr/>
            <p:nvPr/>
          </p:nvGrpSpPr>
          <p:grpSpPr>
            <a:xfrm>
              <a:off x="-542478" y="-830025"/>
              <a:ext cx="2611931" cy="1750164"/>
              <a:chOff x="-542478" y="-830025"/>
              <a:chExt cx="2611931" cy="1750164"/>
            </a:xfrm>
          </p:grpSpPr>
          <p:sp>
            <p:nvSpPr>
              <p:cNvPr id="53" name="Google Shape;53;p4"/>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 name="Google Shape;55;p4"/>
          <p:cNvSpPr txBox="1"/>
          <p:nvPr>
            <p:ph type="ctrTitle"/>
          </p:nvPr>
        </p:nvSpPr>
        <p:spPr>
          <a:xfrm>
            <a:off x="715050" y="399449"/>
            <a:ext cx="7713900" cy="51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Staatliches"/>
              <a:buNone/>
              <a:defRPr sz="320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6" name="Google Shape;56;p4"/>
          <p:cNvSpPr txBox="1"/>
          <p:nvPr>
            <p:ph idx="2" type="title"/>
          </p:nvPr>
        </p:nvSpPr>
        <p:spPr>
          <a:xfrm>
            <a:off x="669225" y="2046550"/>
            <a:ext cx="23172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7" name="Google Shape;57;p4"/>
          <p:cNvSpPr txBox="1"/>
          <p:nvPr>
            <p:ph idx="1" type="subTitle"/>
          </p:nvPr>
        </p:nvSpPr>
        <p:spPr>
          <a:xfrm>
            <a:off x="742269" y="2322274"/>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3" type="title"/>
          </p:nvPr>
        </p:nvSpPr>
        <p:spPr>
          <a:xfrm>
            <a:off x="3443700" y="2048225"/>
            <a:ext cx="23172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9" name="Google Shape;59;p4"/>
          <p:cNvSpPr txBox="1"/>
          <p:nvPr>
            <p:ph idx="4" type="subTitle"/>
          </p:nvPr>
        </p:nvSpPr>
        <p:spPr>
          <a:xfrm>
            <a:off x="3516750" y="2323955"/>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
          <p:cNvSpPr txBox="1"/>
          <p:nvPr>
            <p:ph idx="5" type="title"/>
          </p:nvPr>
        </p:nvSpPr>
        <p:spPr>
          <a:xfrm>
            <a:off x="6218175" y="2048250"/>
            <a:ext cx="23172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1" name="Google Shape;61;p4"/>
          <p:cNvSpPr txBox="1"/>
          <p:nvPr>
            <p:ph idx="6" type="subTitle"/>
          </p:nvPr>
        </p:nvSpPr>
        <p:spPr>
          <a:xfrm>
            <a:off x="6291231" y="2323962"/>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
          <p:cNvSpPr txBox="1"/>
          <p:nvPr>
            <p:ph idx="7" type="title"/>
          </p:nvPr>
        </p:nvSpPr>
        <p:spPr>
          <a:xfrm>
            <a:off x="669225" y="3763100"/>
            <a:ext cx="23172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3" name="Google Shape;63;p4"/>
          <p:cNvSpPr txBox="1"/>
          <p:nvPr>
            <p:ph idx="8" type="subTitle"/>
          </p:nvPr>
        </p:nvSpPr>
        <p:spPr>
          <a:xfrm>
            <a:off x="742269" y="4014945"/>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
          <p:cNvSpPr txBox="1"/>
          <p:nvPr>
            <p:ph idx="9" type="title"/>
          </p:nvPr>
        </p:nvSpPr>
        <p:spPr>
          <a:xfrm>
            <a:off x="3383100" y="3764775"/>
            <a:ext cx="23172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5" name="Google Shape;65;p4"/>
          <p:cNvSpPr txBox="1"/>
          <p:nvPr>
            <p:ph idx="13" type="subTitle"/>
          </p:nvPr>
        </p:nvSpPr>
        <p:spPr>
          <a:xfrm>
            <a:off x="3516750" y="4016614"/>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
          <p:cNvSpPr txBox="1"/>
          <p:nvPr>
            <p:ph idx="14" type="title"/>
          </p:nvPr>
        </p:nvSpPr>
        <p:spPr>
          <a:xfrm>
            <a:off x="6218175" y="3764775"/>
            <a:ext cx="23172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7" name="Google Shape;67;p4"/>
          <p:cNvSpPr txBox="1"/>
          <p:nvPr>
            <p:ph idx="15" type="subTitle"/>
          </p:nvPr>
        </p:nvSpPr>
        <p:spPr>
          <a:xfrm>
            <a:off x="6291231" y="4016608"/>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95" name="Shape 49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CUSTOM_8">
    <p:spTree>
      <p:nvGrpSpPr>
        <p:cNvPr id="496" name="Shape 496"/>
        <p:cNvGrpSpPr/>
        <p:nvPr/>
      </p:nvGrpSpPr>
      <p:grpSpPr>
        <a:xfrm>
          <a:off x="0" y="0"/>
          <a:ext cx="0" cy="0"/>
          <a:chOff x="0" y="0"/>
          <a:chExt cx="0" cy="0"/>
        </a:xfrm>
      </p:grpSpPr>
      <p:grpSp>
        <p:nvGrpSpPr>
          <p:cNvPr id="497" name="Google Shape;497;p32"/>
          <p:cNvGrpSpPr/>
          <p:nvPr/>
        </p:nvGrpSpPr>
        <p:grpSpPr>
          <a:xfrm>
            <a:off x="-542478" y="-875362"/>
            <a:ext cx="10314178" cy="6894226"/>
            <a:chOff x="-542478" y="-875363"/>
            <a:chExt cx="10314178" cy="6894226"/>
          </a:xfrm>
        </p:grpSpPr>
        <p:grpSp>
          <p:nvGrpSpPr>
            <p:cNvPr id="498" name="Google Shape;498;p32"/>
            <p:cNvGrpSpPr/>
            <p:nvPr/>
          </p:nvGrpSpPr>
          <p:grpSpPr>
            <a:xfrm>
              <a:off x="7032825" y="-612750"/>
              <a:ext cx="2709025" cy="2044550"/>
              <a:chOff x="7032825" y="-612750"/>
              <a:chExt cx="2709025" cy="2044550"/>
            </a:xfrm>
          </p:grpSpPr>
          <p:sp>
            <p:nvSpPr>
              <p:cNvPr id="499" name="Google Shape;499;p32"/>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2"/>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32"/>
            <p:cNvGrpSpPr/>
            <p:nvPr/>
          </p:nvGrpSpPr>
          <p:grpSpPr>
            <a:xfrm>
              <a:off x="-542478" y="-875363"/>
              <a:ext cx="2611931" cy="1750164"/>
              <a:chOff x="-542478" y="-830025"/>
              <a:chExt cx="2611931" cy="1750164"/>
            </a:xfrm>
          </p:grpSpPr>
          <p:sp>
            <p:nvSpPr>
              <p:cNvPr id="502" name="Google Shape;502;p32"/>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2"/>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 name="Google Shape;504;p32"/>
            <p:cNvGrpSpPr/>
            <p:nvPr/>
          </p:nvGrpSpPr>
          <p:grpSpPr>
            <a:xfrm>
              <a:off x="-408562" y="1251344"/>
              <a:ext cx="10180262" cy="4767519"/>
              <a:chOff x="-408562" y="1296681"/>
              <a:chExt cx="10180262" cy="4767519"/>
            </a:xfrm>
          </p:grpSpPr>
          <p:sp>
            <p:nvSpPr>
              <p:cNvPr id="505" name="Google Shape;505;p32"/>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2"/>
              <p:cNvSpPr/>
              <p:nvPr/>
            </p:nvSpPr>
            <p:spPr>
              <a:xfrm>
                <a:off x="-408562" y="4685402"/>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2"/>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2"/>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9" name="Google Shape;509;p32"/>
          <p:cNvSpPr txBox="1"/>
          <p:nvPr>
            <p:ph type="title"/>
          </p:nvPr>
        </p:nvSpPr>
        <p:spPr>
          <a:xfrm>
            <a:off x="715050" y="445475"/>
            <a:ext cx="7713900" cy="43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0" name="Google Shape;510;p32"/>
          <p:cNvSpPr txBox="1"/>
          <p:nvPr>
            <p:ph idx="2" type="title"/>
          </p:nvPr>
        </p:nvSpPr>
        <p:spPr>
          <a:xfrm>
            <a:off x="4918740" y="3448623"/>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11" name="Google Shape;511;p32"/>
          <p:cNvSpPr txBox="1"/>
          <p:nvPr>
            <p:ph idx="1" type="subTitle"/>
          </p:nvPr>
        </p:nvSpPr>
        <p:spPr>
          <a:xfrm>
            <a:off x="4918740" y="3752231"/>
            <a:ext cx="2110500" cy="85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2" name="Google Shape;512;p32"/>
          <p:cNvSpPr txBox="1"/>
          <p:nvPr>
            <p:ph idx="3" type="title"/>
          </p:nvPr>
        </p:nvSpPr>
        <p:spPr>
          <a:xfrm>
            <a:off x="2114760" y="3448623"/>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13" name="Google Shape;513;p32"/>
          <p:cNvSpPr txBox="1"/>
          <p:nvPr>
            <p:ph idx="4" type="subTitle"/>
          </p:nvPr>
        </p:nvSpPr>
        <p:spPr>
          <a:xfrm>
            <a:off x="2114765" y="3772749"/>
            <a:ext cx="2110500" cy="81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1_2">
    <p:spTree>
      <p:nvGrpSpPr>
        <p:cNvPr id="514" name="Shape 514"/>
        <p:cNvGrpSpPr/>
        <p:nvPr/>
      </p:nvGrpSpPr>
      <p:grpSpPr>
        <a:xfrm>
          <a:off x="0" y="0"/>
          <a:ext cx="0" cy="0"/>
          <a:chOff x="0" y="0"/>
          <a:chExt cx="0" cy="0"/>
        </a:xfrm>
      </p:grpSpPr>
      <p:grpSp>
        <p:nvGrpSpPr>
          <p:cNvPr id="515" name="Google Shape;515;p33"/>
          <p:cNvGrpSpPr/>
          <p:nvPr/>
        </p:nvGrpSpPr>
        <p:grpSpPr>
          <a:xfrm>
            <a:off x="-542478" y="-830025"/>
            <a:ext cx="10314178" cy="6894225"/>
            <a:chOff x="-542478" y="-830025"/>
            <a:chExt cx="10314178" cy="6894225"/>
          </a:xfrm>
        </p:grpSpPr>
        <p:grpSp>
          <p:nvGrpSpPr>
            <p:cNvPr id="516" name="Google Shape;516;p33"/>
            <p:cNvGrpSpPr/>
            <p:nvPr/>
          </p:nvGrpSpPr>
          <p:grpSpPr>
            <a:xfrm>
              <a:off x="-259612" y="1296681"/>
              <a:ext cx="10031312" cy="4767519"/>
              <a:chOff x="-259612" y="1296681"/>
              <a:chExt cx="10031312" cy="4767519"/>
            </a:xfrm>
          </p:grpSpPr>
          <p:sp>
            <p:nvSpPr>
              <p:cNvPr id="517" name="Google Shape;517;p33"/>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3"/>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3"/>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3"/>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33"/>
            <p:cNvGrpSpPr/>
            <p:nvPr/>
          </p:nvGrpSpPr>
          <p:grpSpPr>
            <a:xfrm>
              <a:off x="7032825" y="-612750"/>
              <a:ext cx="2709025" cy="2044550"/>
              <a:chOff x="7032825" y="-612750"/>
              <a:chExt cx="2709025" cy="2044550"/>
            </a:xfrm>
          </p:grpSpPr>
          <p:sp>
            <p:nvSpPr>
              <p:cNvPr id="522" name="Google Shape;522;p33"/>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3"/>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33"/>
            <p:cNvGrpSpPr/>
            <p:nvPr/>
          </p:nvGrpSpPr>
          <p:grpSpPr>
            <a:xfrm>
              <a:off x="-542478" y="-830025"/>
              <a:ext cx="2611931" cy="1750164"/>
              <a:chOff x="-542478" y="-830025"/>
              <a:chExt cx="2611931" cy="1750164"/>
            </a:xfrm>
          </p:grpSpPr>
          <p:sp>
            <p:nvSpPr>
              <p:cNvPr id="525" name="Google Shape;525;p33"/>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3"/>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27" name="Google Shape;527;p33"/>
          <p:cNvSpPr txBox="1"/>
          <p:nvPr>
            <p:ph type="ctrTitle"/>
          </p:nvPr>
        </p:nvSpPr>
        <p:spPr>
          <a:xfrm>
            <a:off x="715050" y="423523"/>
            <a:ext cx="7713900" cy="4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Staatliches"/>
              <a:buNone/>
              <a:defRPr sz="3000">
                <a:solidFill>
                  <a:srgbClr val="E06666"/>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28" name="Google Shape;528;p33"/>
          <p:cNvSpPr txBox="1"/>
          <p:nvPr>
            <p:ph idx="2" type="title"/>
          </p:nvPr>
        </p:nvSpPr>
        <p:spPr>
          <a:xfrm>
            <a:off x="615398" y="1497600"/>
            <a:ext cx="2110500" cy="39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solidFill>
                  <a:srgbClr val="36537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29" name="Google Shape;529;p33"/>
          <p:cNvSpPr txBox="1"/>
          <p:nvPr>
            <p:ph idx="1" type="subTitle"/>
          </p:nvPr>
        </p:nvSpPr>
        <p:spPr>
          <a:xfrm>
            <a:off x="615406" y="1768775"/>
            <a:ext cx="2464200" cy="5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0" name="Google Shape;530;p33"/>
          <p:cNvSpPr txBox="1"/>
          <p:nvPr>
            <p:ph idx="3" type="title"/>
          </p:nvPr>
        </p:nvSpPr>
        <p:spPr>
          <a:xfrm>
            <a:off x="615398" y="3491650"/>
            <a:ext cx="2110500" cy="39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1800">
                <a:solidFill>
                  <a:srgbClr val="36537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1" name="Google Shape;531;p33"/>
          <p:cNvSpPr txBox="1"/>
          <p:nvPr>
            <p:ph idx="4" type="subTitle"/>
          </p:nvPr>
        </p:nvSpPr>
        <p:spPr>
          <a:xfrm>
            <a:off x="615406" y="3762825"/>
            <a:ext cx="2464200" cy="5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2" name="Google Shape;532;p33"/>
          <p:cNvSpPr txBox="1"/>
          <p:nvPr>
            <p:ph idx="5" type="title"/>
          </p:nvPr>
        </p:nvSpPr>
        <p:spPr>
          <a:xfrm>
            <a:off x="6419902" y="1497600"/>
            <a:ext cx="2110500" cy="399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1800">
                <a:solidFill>
                  <a:srgbClr val="36537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3" name="Google Shape;533;p33"/>
          <p:cNvSpPr txBox="1"/>
          <p:nvPr>
            <p:ph idx="6" type="subTitle"/>
          </p:nvPr>
        </p:nvSpPr>
        <p:spPr>
          <a:xfrm>
            <a:off x="6185995" y="1768775"/>
            <a:ext cx="2344500" cy="58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4" name="Google Shape;534;p33"/>
          <p:cNvSpPr txBox="1"/>
          <p:nvPr>
            <p:ph idx="7" type="title"/>
          </p:nvPr>
        </p:nvSpPr>
        <p:spPr>
          <a:xfrm>
            <a:off x="6419902" y="3491650"/>
            <a:ext cx="2110500" cy="399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1800">
                <a:solidFill>
                  <a:srgbClr val="36537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35" name="Google Shape;535;p33"/>
          <p:cNvSpPr txBox="1"/>
          <p:nvPr>
            <p:ph idx="8" type="subTitle"/>
          </p:nvPr>
        </p:nvSpPr>
        <p:spPr>
          <a:xfrm>
            <a:off x="6185995" y="3762825"/>
            <a:ext cx="2344500" cy="75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te + Design">
  <p:cSld name="CUSTOM_6">
    <p:spTree>
      <p:nvGrpSpPr>
        <p:cNvPr id="536" name="Shape 536"/>
        <p:cNvGrpSpPr/>
        <p:nvPr/>
      </p:nvGrpSpPr>
      <p:grpSpPr>
        <a:xfrm>
          <a:off x="0" y="0"/>
          <a:ext cx="0" cy="0"/>
          <a:chOff x="0" y="0"/>
          <a:chExt cx="0" cy="0"/>
        </a:xfrm>
      </p:grpSpPr>
      <p:grpSp>
        <p:nvGrpSpPr>
          <p:cNvPr id="537" name="Google Shape;537;p34"/>
          <p:cNvGrpSpPr/>
          <p:nvPr/>
        </p:nvGrpSpPr>
        <p:grpSpPr>
          <a:xfrm>
            <a:off x="-542478" y="-830025"/>
            <a:ext cx="10314178" cy="6894225"/>
            <a:chOff x="-542478" y="-830025"/>
            <a:chExt cx="10314178" cy="6894225"/>
          </a:xfrm>
        </p:grpSpPr>
        <p:grpSp>
          <p:nvGrpSpPr>
            <p:cNvPr id="538" name="Google Shape;538;p34"/>
            <p:cNvGrpSpPr/>
            <p:nvPr/>
          </p:nvGrpSpPr>
          <p:grpSpPr>
            <a:xfrm>
              <a:off x="-259612" y="1296681"/>
              <a:ext cx="10031312" cy="4767519"/>
              <a:chOff x="-259612" y="1296681"/>
              <a:chExt cx="10031312" cy="4767519"/>
            </a:xfrm>
          </p:grpSpPr>
          <p:sp>
            <p:nvSpPr>
              <p:cNvPr id="539" name="Google Shape;539;p34"/>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4"/>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4"/>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34"/>
            <p:cNvGrpSpPr/>
            <p:nvPr/>
          </p:nvGrpSpPr>
          <p:grpSpPr>
            <a:xfrm>
              <a:off x="7032825" y="-612750"/>
              <a:ext cx="2709025" cy="2044550"/>
              <a:chOff x="7032825" y="-612750"/>
              <a:chExt cx="2709025" cy="2044550"/>
            </a:xfrm>
          </p:grpSpPr>
          <p:sp>
            <p:nvSpPr>
              <p:cNvPr id="544" name="Google Shape;544;p34"/>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34"/>
            <p:cNvGrpSpPr/>
            <p:nvPr/>
          </p:nvGrpSpPr>
          <p:grpSpPr>
            <a:xfrm>
              <a:off x="-542478" y="-830025"/>
              <a:ext cx="2611931" cy="1750164"/>
              <a:chOff x="-542478" y="-830025"/>
              <a:chExt cx="2611931" cy="1750164"/>
            </a:xfrm>
          </p:grpSpPr>
          <p:sp>
            <p:nvSpPr>
              <p:cNvPr id="547" name="Google Shape;547;p34"/>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4"/>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9" name="Google Shape;549;p34"/>
          <p:cNvSpPr txBox="1"/>
          <p:nvPr>
            <p:ph type="title"/>
          </p:nvPr>
        </p:nvSpPr>
        <p:spPr>
          <a:xfrm>
            <a:off x="715050" y="343895"/>
            <a:ext cx="7713900" cy="50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solidFill>
                  <a:srgbClr val="E0666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
  <p:cSld name="TITLE_AND_TWO_COLUMNS_1">
    <p:spTree>
      <p:nvGrpSpPr>
        <p:cNvPr id="550" name="Shape 550"/>
        <p:cNvGrpSpPr/>
        <p:nvPr/>
      </p:nvGrpSpPr>
      <p:grpSpPr>
        <a:xfrm>
          <a:off x="0" y="0"/>
          <a:ext cx="0" cy="0"/>
          <a:chOff x="0" y="0"/>
          <a:chExt cx="0" cy="0"/>
        </a:xfrm>
      </p:grpSpPr>
      <p:sp>
        <p:nvSpPr>
          <p:cNvPr id="551" name="Google Shape;551;p35"/>
          <p:cNvSpPr txBox="1"/>
          <p:nvPr>
            <p:ph idx="1" type="body"/>
          </p:nvPr>
        </p:nvSpPr>
        <p:spPr>
          <a:xfrm>
            <a:off x="4287575" y="709350"/>
            <a:ext cx="3927600" cy="3724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1600"/>
              </a:spcBef>
              <a:spcAft>
                <a:spcPts val="0"/>
              </a:spcAft>
              <a:buSzPts val="1200"/>
              <a:buChar char="○"/>
              <a:defRPr sz="1200"/>
            </a:lvl2pPr>
            <a:lvl3pPr indent="-304800" lvl="2" marL="1371600" algn="l">
              <a:lnSpc>
                <a:spcPct val="100000"/>
              </a:lnSpc>
              <a:spcBef>
                <a:spcPts val="1600"/>
              </a:spcBef>
              <a:spcAft>
                <a:spcPts val="0"/>
              </a:spcAft>
              <a:buSzPts val="1200"/>
              <a:buChar char="■"/>
              <a:defRPr sz="1200"/>
            </a:lvl3pPr>
            <a:lvl4pPr indent="-304800" lvl="3" marL="1828800" algn="l">
              <a:lnSpc>
                <a:spcPct val="100000"/>
              </a:lnSpc>
              <a:spcBef>
                <a:spcPts val="1600"/>
              </a:spcBef>
              <a:spcAft>
                <a:spcPts val="0"/>
              </a:spcAft>
              <a:buSzPts val="1200"/>
              <a:buChar char="●"/>
              <a:defRPr sz="1200"/>
            </a:lvl4pPr>
            <a:lvl5pPr indent="-304800" lvl="4" marL="2286000" algn="l">
              <a:lnSpc>
                <a:spcPct val="100000"/>
              </a:lnSpc>
              <a:spcBef>
                <a:spcPts val="1600"/>
              </a:spcBef>
              <a:spcAft>
                <a:spcPts val="0"/>
              </a:spcAft>
              <a:buSzPts val="1200"/>
              <a:buChar char="○"/>
              <a:defRPr sz="1200"/>
            </a:lvl5pPr>
            <a:lvl6pPr indent="-304800" lvl="5" marL="2743200" algn="l">
              <a:lnSpc>
                <a:spcPct val="100000"/>
              </a:lnSpc>
              <a:spcBef>
                <a:spcPts val="1600"/>
              </a:spcBef>
              <a:spcAft>
                <a:spcPts val="0"/>
              </a:spcAft>
              <a:buSzPts val="1200"/>
              <a:buChar char="■"/>
              <a:defRPr sz="1200"/>
            </a:lvl6pPr>
            <a:lvl7pPr indent="-304800" lvl="6" marL="3200400" algn="l">
              <a:lnSpc>
                <a:spcPct val="100000"/>
              </a:lnSpc>
              <a:spcBef>
                <a:spcPts val="1600"/>
              </a:spcBef>
              <a:spcAft>
                <a:spcPts val="0"/>
              </a:spcAft>
              <a:buSzPts val="1200"/>
              <a:buChar char="●"/>
              <a:defRPr sz="1200"/>
            </a:lvl7pPr>
            <a:lvl8pPr indent="-304800" lvl="7" marL="3657600" algn="l">
              <a:lnSpc>
                <a:spcPct val="100000"/>
              </a:lnSpc>
              <a:spcBef>
                <a:spcPts val="1600"/>
              </a:spcBef>
              <a:spcAft>
                <a:spcPts val="0"/>
              </a:spcAft>
              <a:buSzPts val="1200"/>
              <a:buChar char="○"/>
              <a:defRPr sz="1200"/>
            </a:lvl8pPr>
            <a:lvl9pPr indent="-304800" lvl="8" marL="4114800" algn="l">
              <a:lnSpc>
                <a:spcPct val="100000"/>
              </a:lnSpc>
              <a:spcBef>
                <a:spcPts val="1600"/>
              </a:spcBef>
              <a:spcAft>
                <a:spcPts val="1600"/>
              </a:spcAft>
              <a:buSzPts val="1200"/>
              <a:buChar char="■"/>
              <a:defRPr sz="1200"/>
            </a:lvl9pPr>
          </a:lstStyle>
          <a:p/>
        </p:txBody>
      </p:sp>
      <p:sp>
        <p:nvSpPr>
          <p:cNvPr id="552" name="Google Shape;552;p35"/>
          <p:cNvSpPr txBox="1"/>
          <p:nvPr>
            <p:ph type="ctrTitle"/>
          </p:nvPr>
        </p:nvSpPr>
        <p:spPr>
          <a:xfrm>
            <a:off x="764885" y="2249854"/>
            <a:ext cx="2478300" cy="216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Staatliches"/>
              <a:buNone/>
              <a:defRPr sz="3000">
                <a:latin typeface="Staatliches"/>
                <a:ea typeface="Staatliches"/>
                <a:cs typeface="Staatliches"/>
                <a:sym typeface="Staatliches"/>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553" name="Shape 553"/>
        <p:cNvGrpSpPr/>
        <p:nvPr/>
      </p:nvGrpSpPr>
      <p:grpSpPr>
        <a:xfrm>
          <a:off x="0" y="0"/>
          <a:ext cx="0" cy="0"/>
          <a:chOff x="0" y="0"/>
          <a:chExt cx="0" cy="0"/>
        </a:xfrm>
      </p:grpSpPr>
      <p:grpSp>
        <p:nvGrpSpPr>
          <p:cNvPr id="554" name="Google Shape;554;p36"/>
          <p:cNvGrpSpPr/>
          <p:nvPr/>
        </p:nvGrpSpPr>
        <p:grpSpPr>
          <a:xfrm>
            <a:off x="5974637" y="3284325"/>
            <a:ext cx="3466301" cy="2349875"/>
            <a:chOff x="5974637" y="3284325"/>
            <a:chExt cx="3466301" cy="2349875"/>
          </a:xfrm>
        </p:grpSpPr>
        <p:sp>
          <p:nvSpPr>
            <p:cNvPr id="555" name="Google Shape;555;p36"/>
            <p:cNvSpPr/>
            <p:nvPr/>
          </p:nvSpPr>
          <p:spPr>
            <a:xfrm>
              <a:off x="8655238" y="3438877"/>
              <a:ext cx="785700" cy="815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6"/>
            <p:cNvSpPr/>
            <p:nvPr/>
          </p:nvSpPr>
          <p:spPr>
            <a:xfrm>
              <a:off x="7140037" y="3904950"/>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6"/>
            <p:cNvSpPr/>
            <p:nvPr/>
          </p:nvSpPr>
          <p:spPr>
            <a:xfrm>
              <a:off x="5974637" y="4656272"/>
              <a:ext cx="499500" cy="518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36"/>
            <p:cNvGrpSpPr/>
            <p:nvPr/>
          </p:nvGrpSpPr>
          <p:grpSpPr>
            <a:xfrm>
              <a:off x="6890150" y="4096508"/>
              <a:ext cx="2539875" cy="1537692"/>
              <a:chOff x="6890150" y="4096508"/>
              <a:chExt cx="2539875" cy="1537692"/>
            </a:xfrm>
          </p:grpSpPr>
          <p:sp>
            <p:nvSpPr>
              <p:cNvPr id="559" name="Google Shape;559;p36"/>
              <p:cNvSpPr/>
              <p:nvPr/>
            </p:nvSpPr>
            <p:spPr>
              <a:xfrm>
                <a:off x="7968425" y="4096508"/>
                <a:ext cx="1461600" cy="13173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6"/>
              <p:cNvSpPr/>
              <p:nvPr/>
            </p:nvSpPr>
            <p:spPr>
              <a:xfrm>
                <a:off x="6890150" y="4433600"/>
                <a:ext cx="1387800" cy="12006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1" name="Google Shape;561;p36"/>
            <p:cNvSpPr/>
            <p:nvPr/>
          </p:nvSpPr>
          <p:spPr>
            <a:xfrm>
              <a:off x="8003575" y="3284325"/>
              <a:ext cx="272700" cy="2832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562" name="Shape 562"/>
        <p:cNvGrpSpPr/>
        <p:nvPr/>
      </p:nvGrpSpPr>
      <p:grpSpPr>
        <a:xfrm>
          <a:off x="0" y="0"/>
          <a:ext cx="0" cy="0"/>
          <a:chOff x="0" y="0"/>
          <a:chExt cx="0" cy="0"/>
        </a:xfrm>
      </p:grpSpPr>
      <p:grpSp>
        <p:nvGrpSpPr>
          <p:cNvPr id="563" name="Google Shape;563;p37"/>
          <p:cNvGrpSpPr/>
          <p:nvPr/>
        </p:nvGrpSpPr>
        <p:grpSpPr>
          <a:xfrm>
            <a:off x="173156" y="3057500"/>
            <a:ext cx="9234594" cy="3263625"/>
            <a:chOff x="173156" y="2828900"/>
            <a:chExt cx="9234594" cy="3263625"/>
          </a:xfrm>
        </p:grpSpPr>
        <p:grpSp>
          <p:nvGrpSpPr>
            <p:cNvPr id="564" name="Google Shape;564;p37"/>
            <p:cNvGrpSpPr/>
            <p:nvPr/>
          </p:nvGrpSpPr>
          <p:grpSpPr>
            <a:xfrm>
              <a:off x="173156" y="2828900"/>
              <a:ext cx="9134107" cy="2468997"/>
              <a:chOff x="173156" y="2828900"/>
              <a:chExt cx="9134107" cy="2468997"/>
            </a:xfrm>
          </p:grpSpPr>
          <p:sp>
            <p:nvSpPr>
              <p:cNvPr id="565" name="Google Shape;565;p37"/>
              <p:cNvSpPr/>
              <p:nvPr/>
            </p:nvSpPr>
            <p:spPr>
              <a:xfrm>
                <a:off x="8521563" y="3789827"/>
                <a:ext cx="785700" cy="8154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7"/>
              <p:cNvSpPr/>
              <p:nvPr/>
            </p:nvSpPr>
            <p:spPr>
              <a:xfrm>
                <a:off x="5459037" y="416497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7"/>
              <p:cNvSpPr/>
              <p:nvPr/>
            </p:nvSpPr>
            <p:spPr>
              <a:xfrm>
                <a:off x="173156" y="4380055"/>
                <a:ext cx="272700" cy="2829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7"/>
              <p:cNvSpPr/>
              <p:nvPr/>
            </p:nvSpPr>
            <p:spPr>
              <a:xfrm>
                <a:off x="8314500" y="2828900"/>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7"/>
              <p:cNvSpPr/>
              <p:nvPr/>
            </p:nvSpPr>
            <p:spPr>
              <a:xfrm flipH="1">
                <a:off x="2427750" y="4779497"/>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37"/>
            <p:cNvGrpSpPr/>
            <p:nvPr/>
          </p:nvGrpSpPr>
          <p:grpSpPr>
            <a:xfrm>
              <a:off x="5886925" y="4097675"/>
              <a:ext cx="3520825" cy="1994850"/>
              <a:chOff x="5886925" y="4097675"/>
              <a:chExt cx="3520825" cy="1994850"/>
            </a:xfrm>
          </p:grpSpPr>
          <p:sp>
            <p:nvSpPr>
              <p:cNvPr id="571" name="Google Shape;571;p37"/>
              <p:cNvSpPr/>
              <p:nvPr/>
            </p:nvSpPr>
            <p:spPr>
              <a:xfrm>
                <a:off x="8097350" y="4380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7"/>
              <p:cNvSpPr/>
              <p:nvPr/>
            </p:nvSpPr>
            <p:spPr>
              <a:xfrm>
                <a:off x="6730775" y="409767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7"/>
              <p:cNvSpPr/>
              <p:nvPr/>
            </p:nvSpPr>
            <p:spPr>
              <a:xfrm>
                <a:off x="5886925" y="4775225"/>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1">
    <p:spTree>
      <p:nvGrpSpPr>
        <p:cNvPr id="574" name="Shape 574"/>
        <p:cNvGrpSpPr/>
        <p:nvPr/>
      </p:nvGrpSpPr>
      <p:grpSpPr>
        <a:xfrm>
          <a:off x="0" y="0"/>
          <a:ext cx="0" cy="0"/>
          <a:chOff x="0" y="0"/>
          <a:chExt cx="0" cy="0"/>
        </a:xfrm>
      </p:grpSpPr>
      <p:grpSp>
        <p:nvGrpSpPr>
          <p:cNvPr id="575" name="Google Shape;575;p38"/>
          <p:cNvGrpSpPr/>
          <p:nvPr/>
        </p:nvGrpSpPr>
        <p:grpSpPr>
          <a:xfrm>
            <a:off x="-542478" y="-830025"/>
            <a:ext cx="10314178" cy="6894225"/>
            <a:chOff x="-542478" y="-830025"/>
            <a:chExt cx="10314178" cy="6894225"/>
          </a:xfrm>
        </p:grpSpPr>
        <p:grpSp>
          <p:nvGrpSpPr>
            <p:cNvPr id="576" name="Google Shape;576;p38"/>
            <p:cNvGrpSpPr/>
            <p:nvPr/>
          </p:nvGrpSpPr>
          <p:grpSpPr>
            <a:xfrm>
              <a:off x="-259612" y="1296681"/>
              <a:ext cx="10031312" cy="4767519"/>
              <a:chOff x="-259612" y="1296681"/>
              <a:chExt cx="10031312" cy="4767519"/>
            </a:xfrm>
          </p:grpSpPr>
          <p:sp>
            <p:nvSpPr>
              <p:cNvPr id="577" name="Google Shape;577;p38"/>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8"/>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8"/>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8"/>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38"/>
            <p:cNvGrpSpPr/>
            <p:nvPr/>
          </p:nvGrpSpPr>
          <p:grpSpPr>
            <a:xfrm>
              <a:off x="7032825" y="-612750"/>
              <a:ext cx="2709025" cy="2044550"/>
              <a:chOff x="7032825" y="-612750"/>
              <a:chExt cx="2709025" cy="2044550"/>
            </a:xfrm>
          </p:grpSpPr>
          <p:sp>
            <p:nvSpPr>
              <p:cNvPr id="582" name="Google Shape;582;p38"/>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8"/>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4" name="Google Shape;584;p38"/>
            <p:cNvGrpSpPr/>
            <p:nvPr/>
          </p:nvGrpSpPr>
          <p:grpSpPr>
            <a:xfrm>
              <a:off x="-542478" y="-830025"/>
              <a:ext cx="2611931" cy="1750164"/>
              <a:chOff x="-542478" y="-830025"/>
              <a:chExt cx="2611931" cy="1750164"/>
            </a:xfrm>
          </p:grpSpPr>
          <p:sp>
            <p:nvSpPr>
              <p:cNvPr id="585" name="Google Shape;585;p38"/>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8"/>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_1_1">
    <p:spTree>
      <p:nvGrpSpPr>
        <p:cNvPr id="587" name="Shape 587"/>
        <p:cNvGrpSpPr/>
        <p:nvPr/>
      </p:nvGrpSpPr>
      <p:grpSpPr>
        <a:xfrm>
          <a:off x="0" y="0"/>
          <a:ext cx="0" cy="0"/>
          <a:chOff x="0" y="0"/>
          <a:chExt cx="0" cy="0"/>
        </a:xfrm>
      </p:grpSpPr>
      <p:grpSp>
        <p:nvGrpSpPr>
          <p:cNvPr id="588" name="Google Shape;588;p39"/>
          <p:cNvGrpSpPr/>
          <p:nvPr/>
        </p:nvGrpSpPr>
        <p:grpSpPr>
          <a:xfrm>
            <a:off x="-542478" y="-830025"/>
            <a:ext cx="10314178" cy="6894225"/>
            <a:chOff x="-542478" y="-830025"/>
            <a:chExt cx="10314178" cy="6894225"/>
          </a:xfrm>
        </p:grpSpPr>
        <p:grpSp>
          <p:nvGrpSpPr>
            <p:cNvPr id="589" name="Google Shape;589;p39"/>
            <p:cNvGrpSpPr/>
            <p:nvPr/>
          </p:nvGrpSpPr>
          <p:grpSpPr>
            <a:xfrm>
              <a:off x="-259612" y="1296681"/>
              <a:ext cx="10031312" cy="4767519"/>
              <a:chOff x="-259612" y="1296681"/>
              <a:chExt cx="10031312" cy="4767519"/>
            </a:xfrm>
          </p:grpSpPr>
          <p:sp>
            <p:nvSpPr>
              <p:cNvPr id="590" name="Google Shape;590;p39"/>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9"/>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9"/>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9"/>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39"/>
            <p:cNvGrpSpPr/>
            <p:nvPr/>
          </p:nvGrpSpPr>
          <p:grpSpPr>
            <a:xfrm>
              <a:off x="7032825" y="-612750"/>
              <a:ext cx="2709025" cy="2044550"/>
              <a:chOff x="7032825" y="-612750"/>
              <a:chExt cx="2709025" cy="2044550"/>
            </a:xfrm>
          </p:grpSpPr>
          <p:sp>
            <p:nvSpPr>
              <p:cNvPr id="595" name="Google Shape;595;p39"/>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9"/>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39"/>
            <p:cNvGrpSpPr/>
            <p:nvPr/>
          </p:nvGrpSpPr>
          <p:grpSpPr>
            <a:xfrm>
              <a:off x="-542478" y="-830025"/>
              <a:ext cx="2611931" cy="1750164"/>
              <a:chOff x="-542478" y="-830025"/>
              <a:chExt cx="2611931" cy="1750164"/>
            </a:xfrm>
          </p:grpSpPr>
          <p:sp>
            <p:nvSpPr>
              <p:cNvPr id="598" name="Google Shape;598;p39"/>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9"/>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_1_1_1">
    <p:spTree>
      <p:nvGrpSpPr>
        <p:cNvPr id="600" name="Shape 600"/>
        <p:cNvGrpSpPr/>
        <p:nvPr/>
      </p:nvGrpSpPr>
      <p:grpSpPr>
        <a:xfrm>
          <a:off x="0" y="0"/>
          <a:ext cx="0" cy="0"/>
          <a:chOff x="0" y="0"/>
          <a:chExt cx="0" cy="0"/>
        </a:xfrm>
      </p:grpSpPr>
      <p:grpSp>
        <p:nvGrpSpPr>
          <p:cNvPr id="601" name="Google Shape;601;p40"/>
          <p:cNvGrpSpPr/>
          <p:nvPr/>
        </p:nvGrpSpPr>
        <p:grpSpPr>
          <a:xfrm>
            <a:off x="-289875" y="-692762"/>
            <a:ext cx="10031725" cy="6347387"/>
            <a:chOff x="-289875" y="-692762"/>
            <a:chExt cx="10031725" cy="6347387"/>
          </a:xfrm>
        </p:grpSpPr>
        <p:grpSp>
          <p:nvGrpSpPr>
            <p:cNvPr id="602" name="Google Shape;602;p40"/>
            <p:cNvGrpSpPr/>
            <p:nvPr/>
          </p:nvGrpSpPr>
          <p:grpSpPr>
            <a:xfrm>
              <a:off x="6677058" y="4105234"/>
              <a:ext cx="2748192" cy="881100"/>
              <a:chOff x="6677058" y="4105234"/>
              <a:chExt cx="2748192" cy="881100"/>
            </a:xfrm>
          </p:grpSpPr>
          <p:sp>
            <p:nvSpPr>
              <p:cNvPr id="603" name="Google Shape;603;p40"/>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0"/>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40"/>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0"/>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7" name="Google Shape;607;p40"/>
            <p:cNvGrpSpPr/>
            <p:nvPr/>
          </p:nvGrpSpPr>
          <p:grpSpPr>
            <a:xfrm>
              <a:off x="-289875" y="-692762"/>
              <a:ext cx="2334675" cy="1738737"/>
              <a:chOff x="-289875" y="-692762"/>
              <a:chExt cx="2334675" cy="1738737"/>
            </a:xfrm>
          </p:grpSpPr>
          <p:sp>
            <p:nvSpPr>
              <p:cNvPr id="608" name="Google Shape;608;p40"/>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0"/>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40"/>
            <p:cNvGrpSpPr/>
            <p:nvPr/>
          </p:nvGrpSpPr>
          <p:grpSpPr>
            <a:xfrm>
              <a:off x="7032825" y="-612750"/>
              <a:ext cx="2709025" cy="2044550"/>
              <a:chOff x="7032825" y="-612750"/>
              <a:chExt cx="2709025" cy="2044550"/>
            </a:xfrm>
          </p:grpSpPr>
          <p:sp>
            <p:nvSpPr>
              <p:cNvPr id="611" name="Google Shape;611;p40"/>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0"/>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5"/>
          <p:cNvSpPr txBox="1"/>
          <p:nvPr>
            <p:ph type="title"/>
          </p:nvPr>
        </p:nvSpPr>
        <p:spPr>
          <a:xfrm>
            <a:off x="4081587" y="1567200"/>
            <a:ext cx="3495600" cy="16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5"/>
          <p:cNvSpPr txBox="1"/>
          <p:nvPr>
            <p:ph idx="2" type="title"/>
          </p:nvPr>
        </p:nvSpPr>
        <p:spPr>
          <a:xfrm>
            <a:off x="1522800" y="1643400"/>
            <a:ext cx="2602800" cy="200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1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5"/>
          <p:cNvSpPr txBox="1"/>
          <p:nvPr>
            <p:ph idx="1" type="subTitle"/>
          </p:nvPr>
        </p:nvSpPr>
        <p:spPr>
          <a:xfrm>
            <a:off x="4088025" y="3174900"/>
            <a:ext cx="2861700" cy="4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grpSp>
        <p:nvGrpSpPr>
          <p:cNvPr id="72" name="Google Shape;72;p5"/>
          <p:cNvGrpSpPr/>
          <p:nvPr/>
        </p:nvGrpSpPr>
        <p:grpSpPr>
          <a:xfrm>
            <a:off x="-289875" y="-692762"/>
            <a:ext cx="10031725" cy="6347387"/>
            <a:chOff x="-289875" y="-692762"/>
            <a:chExt cx="10031725" cy="6347387"/>
          </a:xfrm>
        </p:grpSpPr>
        <p:grpSp>
          <p:nvGrpSpPr>
            <p:cNvPr id="73" name="Google Shape;73;p5"/>
            <p:cNvGrpSpPr/>
            <p:nvPr/>
          </p:nvGrpSpPr>
          <p:grpSpPr>
            <a:xfrm>
              <a:off x="6677058" y="4105234"/>
              <a:ext cx="2748192" cy="881100"/>
              <a:chOff x="6677058" y="4105234"/>
              <a:chExt cx="2748192" cy="881100"/>
            </a:xfrm>
          </p:grpSpPr>
          <p:sp>
            <p:nvSpPr>
              <p:cNvPr id="74" name="Google Shape;74;p5"/>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5"/>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5"/>
            <p:cNvGrpSpPr/>
            <p:nvPr/>
          </p:nvGrpSpPr>
          <p:grpSpPr>
            <a:xfrm>
              <a:off x="-289875" y="-692762"/>
              <a:ext cx="2334675" cy="1738737"/>
              <a:chOff x="-289875" y="-692762"/>
              <a:chExt cx="2334675" cy="1738737"/>
            </a:xfrm>
          </p:grpSpPr>
          <p:sp>
            <p:nvSpPr>
              <p:cNvPr id="79" name="Google Shape;79;p5"/>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5"/>
            <p:cNvGrpSpPr/>
            <p:nvPr/>
          </p:nvGrpSpPr>
          <p:grpSpPr>
            <a:xfrm>
              <a:off x="7032825" y="-612750"/>
              <a:ext cx="2709025" cy="2044550"/>
              <a:chOff x="7032825" y="-612750"/>
              <a:chExt cx="2709025" cy="2044550"/>
            </a:xfrm>
          </p:grpSpPr>
          <p:sp>
            <p:nvSpPr>
              <p:cNvPr id="82" name="Google Shape;82;p5"/>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2_1_1_1_1">
    <p:spTree>
      <p:nvGrpSpPr>
        <p:cNvPr id="613" name="Shape 613"/>
        <p:cNvGrpSpPr/>
        <p:nvPr/>
      </p:nvGrpSpPr>
      <p:grpSpPr>
        <a:xfrm>
          <a:off x="0" y="0"/>
          <a:ext cx="0" cy="0"/>
          <a:chOff x="0" y="0"/>
          <a:chExt cx="0" cy="0"/>
        </a:xfrm>
      </p:grpSpPr>
      <p:grpSp>
        <p:nvGrpSpPr>
          <p:cNvPr id="614" name="Google Shape;614;p41"/>
          <p:cNvGrpSpPr/>
          <p:nvPr/>
        </p:nvGrpSpPr>
        <p:grpSpPr>
          <a:xfrm>
            <a:off x="-289875" y="-692762"/>
            <a:ext cx="10154825" cy="6663112"/>
            <a:chOff x="-289875" y="-692762"/>
            <a:chExt cx="10154825" cy="6663112"/>
          </a:xfrm>
        </p:grpSpPr>
        <p:grpSp>
          <p:nvGrpSpPr>
            <p:cNvPr id="615" name="Google Shape;615;p41"/>
            <p:cNvGrpSpPr/>
            <p:nvPr/>
          </p:nvGrpSpPr>
          <p:grpSpPr>
            <a:xfrm>
              <a:off x="6677058" y="4105234"/>
              <a:ext cx="2748192" cy="881100"/>
              <a:chOff x="6677058" y="4105234"/>
              <a:chExt cx="2748192" cy="881100"/>
            </a:xfrm>
          </p:grpSpPr>
          <p:sp>
            <p:nvSpPr>
              <p:cNvPr id="616" name="Google Shape;616;p41"/>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1"/>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8" name="Google Shape;618;p41"/>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1"/>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0" name="Google Shape;620;p41"/>
            <p:cNvGrpSpPr/>
            <p:nvPr/>
          </p:nvGrpSpPr>
          <p:grpSpPr>
            <a:xfrm>
              <a:off x="6426825" y="4193900"/>
              <a:ext cx="3438125" cy="1776450"/>
              <a:chOff x="6426825" y="4193900"/>
              <a:chExt cx="3438125" cy="1776450"/>
            </a:xfrm>
          </p:grpSpPr>
          <p:sp>
            <p:nvSpPr>
              <p:cNvPr id="621" name="Google Shape;621;p41"/>
              <p:cNvSpPr/>
              <p:nvPr/>
            </p:nvSpPr>
            <p:spPr>
              <a:xfrm>
                <a:off x="8554550" y="45324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1"/>
              <p:cNvSpPr/>
              <p:nvPr/>
            </p:nvSpPr>
            <p:spPr>
              <a:xfrm>
                <a:off x="7178050" y="4193900"/>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1"/>
              <p:cNvSpPr/>
              <p:nvPr/>
            </p:nvSpPr>
            <p:spPr>
              <a:xfrm>
                <a:off x="6426825" y="4653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4" name="Google Shape;624;p41"/>
            <p:cNvGrpSpPr/>
            <p:nvPr/>
          </p:nvGrpSpPr>
          <p:grpSpPr>
            <a:xfrm>
              <a:off x="-289875" y="-692762"/>
              <a:ext cx="2334675" cy="1738737"/>
              <a:chOff x="-289875" y="-692762"/>
              <a:chExt cx="2334675" cy="1738737"/>
            </a:xfrm>
          </p:grpSpPr>
          <p:sp>
            <p:nvSpPr>
              <p:cNvPr id="625" name="Google Shape;625;p41"/>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1"/>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6"/>
          <p:cNvSpPr txBox="1"/>
          <p:nvPr>
            <p:ph type="title"/>
          </p:nvPr>
        </p:nvSpPr>
        <p:spPr>
          <a:xfrm>
            <a:off x="4773100" y="1644135"/>
            <a:ext cx="3857100" cy="68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200">
                <a:solidFill>
                  <a:schemeClr val="lt1"/>
                </a:solidFill>
              </a:defRPr>
            </a:lvl1pPr>
            <a:lvl2pPr lvl="1" algn="l">
              <a:lnSpc>
                <a:spcPct val="100000"/>
              </a:lnSpc>
              <a:spcBef>
                <a:spcPts val="0"/>
              </a:spcBef>
              <a:spcAft>
                <a:spcPts val="0"/>
              </a:spcAft>
              <a:buClr>
                <a:schemeClr val="accent1"/>
              </a:buClr>
              <a:buSzPts val="2400"/>
              <a:buNone/>
              <a:defRPr sz="2400">
                <a:solidFill>
                  <a:schemeClr val="accent1"/>
                </a:solidFill>
              </a:defRPr>
            </a:lvl2pPr>
            <a:lvl3pPr lvl="2" algn="l">
              <a:lnSpc>
                <a:spcPct val="100000"/>
              </a:lnSpc>
              <a:spcBef>
                <a:spcPts val="0"/>
              </a:spcBef>
              <a:spcAft>
                <a:spcPts val="0"/>
              </a:spcAft>
              <a:buClr>
                <a:schemeClr val="accent1"/>
              </a:buClr>
              <a:buSzPts val="2400"/>
              <a:buNone/>
              <a:defRPr sz="2400">
                <a:solidFill>
                  <a:schemeClr val="accent1"/>
                </a:solidFill>
              </a:defRPr>
            </a:lvl3pPr>
            <a:lvl4pPr lvl="3" algn="l">
              <a:lnSpc>
                <a:spcPct val="100000"/>
              </a:lnSpc>
              <a:spcBef>
                <a:spcPts val="0"/>
              </a:spcBef>
              <a:spcAft>
                <a:spcPts val="0"/>
              </a:spcAft>
              <a:buClr>
                <a:schemeClr val="accent1"/>
              </a:buClr>
              <a:buSzPts val="2400"/>
              <a:buNone/>
              <a:defRPr sz="2400">
                <a:solidFill>
                  <a:schemeClr val="accent1"/>
                </a:solidFill>
              </a:defRPr>
            </a:lvl4pPr>
            <a:lvl5pPr lvl="4" algn="l">
              <a:lnSpc>
                <a:spcPct val="100000"/>
              </a:lnSpc>
              <a:spcBef>
                <a:spcPts val="0"/>
              </a:spcBef>
              <a:spcAft>
                <a:spcPts val="0"/>
              </a:spcAft>
              <a:buClr>
                <a:schemeClr val="accent1"/>
              </a:buClr>
              <a:buSzPts val="2400"/>
              <a:buNone/>
              <a:defRPr sz="2400">
                <a:solidFill>
                  <a:schemeClr val="accent1"/>
                </a:solidFill>
              </a:defRPr>
            </a:lvl5pPr>
            <a:lvl6pPr lvl="5" algn="l">
              <a:lnSpc>
                <a:spcPct val="100000"/>
              </a:lnSpc>
              <a:spcBef>
                <a:spcPts val="0"/>
              </a:spcBef>
              <a:spcAft>
                <a:spcPts val="0"/>
              </a:spcAft>
              <a:buClr>
                <a:schemeClr val="accent1"/>
              </a:buClr>
              <a:buSzPts val="2400"/>
              <a:buNone/>
              <a:defRPr sz="2400">
                <a:solidFill>
                  <a:schemeClr val="accent1"/>
                </a:solidFill>
              </a:defRPr>
            </a:lvl6pPr>
            <a:lvl7pPr lvl="6" algn="l">
              <a:lnSpc>
                <a:spcPct val="100000"/>
              </a:lnSpc>
              <a:spcBef>
                <a:spcPts val="0"/>
              </a:spcBef>
              <a:spcAft>
                <a:spcPts val="0"/>
              </a:spcAft>
              <a:buClr>
                <a:schemeClr val="accent1"/>
              </a:buClr>
              <a:buSzPts val="2400"/>
              <a:buNone/>
              <a:defRPr sz="2400">
                <a:solidFill>
                  <a:schemeClr val="accent1"/>
                </a:solidFill>
              </a:defRPr>
            </a:lvl7pPr>
            <a:lvl8pPr lvl="7" algn="l">
              <a:lnSpc>
                <a:spcPct val="100000"/>
              </a:lnSpc>
              <a:spcBef>
                <a:spcPts val="0"/>
              </a:spcBef>
              <a:spcAft>
                <a:spcPts val="0"/>
              </a:spcAft>
              <a:buClr>
                <a:schemeClr val="accent1"/>
              </a:buClr>
              <a:buSzPts val="2400"/>
              <a:buNone/>
              <a:defRPr sz="2400">
                <a:solidFill>
                  <a:schemeClr val="accent1"/>
                </a:solidFill>
              </a:defRPr>
            </a:lvl8pPr>
            <a:lvl9pPr lvl="8" algn="l">
              <a:lnSpc>
                <a:spcPct val="100000"/>
              </a:lnSpc>
              <a:spcBef>
                <a:spcPts val="0"/>
              </a:spcBef>
              <a:spcAft>
                <a:spcPts val="0"/>
              </a:spcAft>
              <a:buClr>
                <a:schemeClr val="accent1"/>
              </a:buClr>
              <a:buSzPts val="2400"/>
              <a:buNone/>
              <a:defRPr sz="2400">
                <a:solidFill>
                  <a:schemeClr val="accent1"/>
                </a:solidFill>
              </a:defRPr>
            </a:lvl9pPr>
          </a:lstStyle>
          <a:p/>
        </p:txBody>
      </p:sp>
      <p:sp>
        <p:nvSpPr>
          <p:cNvPr id="86" name="Google Shape;86;p6"/>
          <p:cNvSpPr txBox="1"/>
          <p:nvPr>
            <p:ph idx="1" type="body"/>
          </p:nvPr>
        </p:nvSpPr>
        <p:spPr>
          <a:xfrm>
            <a:off x="5342800" y="2381185"/>
            <a:ext cx="2717700" cy="10968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Clr>
                <a:schemeClr val="accent1"/>
              </a:buClr>
              <a:buSzPts val="1600"/>
              <a:buChar char="●"/>
              <a:defRPr sz="1400">
                <a:solidFill>
                  <a:schemeClr val="dk1"/>
                </a:solidFill>
              </a:defRPr>
            </a:lvl1pPr>
            <a:lvl2pPr indent="-330200" lvl="1" marL="914400" algn="l">
              <a:lnSpc>
                <a:spcPct val="100000"/>
              </a:lnSpc>
              <a:spcBef>
                <a:spcPts val="1600"/>
              </a:spcBef>
              <a:spcAft>
                <a:spcPts val="0"/>
              </a:spcAft>
              <a:buClr>
                <a:schemeClr val="accent1"/>
              </a:buClr>
              <a:buSzPts val="1600"/>
              <a:buChar char="○"/>
              <a:defRPr sz="1600">
                <a:solidFill>
                  <a:schemeClr val="accent1"/>
                </a:solidFill>
              </a:defRPr>
            </a:lvl2pPr>
            <a:lvl3pPr indent="-330200" lvl="2" marL="1371600" algn="l">
              <a:lnSpc>
                <a:spcPct val="100000"/>
              </a:lnSpc>
              <a:spcBef>
                <a:spcPts val="1600"/>
              </a:spcBef>
              <a:spcAft>
                <a:spcPts val="0"/>
              </a:spcAft>
              <a:buClr>
                <a:schemeClr val="accent1"/>
              </a:buClr>
              <a:buSzPts val="1600"/>
              <a:buChar char="■"/>
              <a:defRPr sz="1600">
                <a:solidFill>
                  <a:schemeClr val="accent1"/>
                </a:solidFill>
              </a:defRPr>
            </a:lvl3pPr>
            <a:lvl4pPr indent="-330200" lvl="3" marL="1828800" algn="l">
              <a:lnSpc>
                <a:spcPct val="100000"/>
              </a:lnSpc>
              <a:spcBef>
                <a:spcPts val="1600"/>
              </a:spcBef>
              <a:spcAft>
                <a:spcPts val="0"/>
              </a:spcAft>
              <a:buClr>
                <a:schemeClr val="accent1"/>
              </a:buClr>
              <a:buSzPts val="1600"/>
              <a:buChar char="●"/>
              <a:defRPr sz="1600">
                <a:solidFill>
                  <a:schemeClr val="accent1"/>
                </a:solidFill>
              </a:defRPr>
            </a:lvl4pPr>
            <a:lvl5pPr indent="-330200" lvl="4" marL="2286000" algn="l">
              <a:lnSpc>
                <a:spcPct val="100000"/>
              </a:lnSpc>
              <a:spcBef>
                <a:spcPts val="1600"/>
              </a:spcBef>
              <a:spcAft>
                <a:spcPts val="0"/>
              </a:spcAft>
              <a:buClr>
                <a:schemeClr val="accent1"/>
              </a:buClr>
              <a:buSzPts val="1600"/>
              <a:buChar char="○"/>
              <a:defRPr sz="1600">
                <a:solidFill>
                  <a:schemeClr val="accent1"/>
                </a:solidFill>
              </a:defRPr>
            </a:lvl5pPr>
            <a:lvl6pPr indent="-330200" lvl="5" marL="2743200" algn="l">
              <a:lnSpc>
                <a:spcPct val="100000"/>
              </a:lnSpc>
              <a:spcBef>
                <a:spcPts val="1600"/>
              </a:spcBef>
              <a:spcAft>
                <a:spcPts val="0"/>
              </a:spcAft>
              <a:buClr>
                <a:schemeClr val="accent1"/>
              </a:buClr>
              <a:buSzPts val="1600"/>
              <a:buChar char="■"/>
              <a:defRPr sz="1600">
                <a:solidFill>
                  <a:schemeClr val="accent1"/>
                </a:solidFill>
              </a:defRPr>
            </a:lvl6pPr>
            <a:lvl7pPr indent="-330200" lvl="6" marL="3200400" algn="l">
              <a:lnSpc>
                <a:spcPct val="100000"/>
              </a:lnSpc>
              <a:spcBef>
                <a:spcPts val="1600"/>
              </a:spcBef>
              <a:spcAft>
                <a:spcPts val="0"/>
              </a:spcAft>
              <a:buClr>
                <a:schemeClr val="accent1"/>
              </a:buClr>
              <a:buSzPts val="1600"/>
              <a:buChar char="●"/>
              <a:defRPr sz="1600">
                <a:solidFill>
                  <a:schemeClr val="accent1"/>
                </a:solidFill>
              </a:defRPr>
            </a:lvl7pPr>
            <a:lvl8pPr indent="-330200" lvl="7" marL="3657600" algn="l">
              <a:lnSpc>
                <a:spcPct val="100000"/>
              </a:lnSpc>
              <a:spcBef>
                <a:spcPts val="1600"/>
              </a:spcBef>
              <a:spcAft>
                <a:spcPts val="0"/>
              </a:spcAft>
              <a:buClr>
                <a:schemeClr val="accent1"/>
              </a:buClr>
              <a:buSzPts val="1600"/>
              <a:buChar char="○"/>
              <a:defRPr sz="1600">
                <a:solidFill>
                  <a:schemeClr val="accent1"/>
                </a:solidFill>
              </a:defRPr>
            </a:lvl8pPr>
            <a:lvl9pPr indent="-330200" lvl="8" marL="4114800" algn="l">
              <a:lnSpc>
                <a:spcPct val="100000"/>
              </a:lnSpc>
              <a:spcBef>
                <a:spcPts val="1600"/>
              </a:spcBef>
              <a:spcAft>
                <a:spcPts val="1600"/>
              </a:spcAft>
              <a:buClr>
                <a:schemeClr val="accent1"/>
              </a:buClr>
              <a:buSzPts val="1600"/>
              <a:buChar char="■"/>
              <a:defRPr sz="1600">
                <a:solidFill>
                  <a:schemeClr val="accent1"/>
                </a:solidFill>
              </a:defRPr>
            </a:lvl9pPr>
          </a:lstStyle>
          <a:p/>
        </p:txBody>
      </p:sp>
      <p:grpSp>
        <p:nvGrpSpPr>
          <p:cNvPr id="87" name="Google Shape;87;p6"/>
          <p:cNvGrpSpPr/>
          <p:nvPr/>
        </p:nvGrpSpPr>
        <p:grpSpPr>
          <a:xfrm>
            <a:off x="7032825" y="-612750"/>
            <a:ext cx="2709025" cy="2044550"/>
            <a:chOff x="7032825" y="-612750"/>
            <a:chExt cx="2709025" cy="2044550"/>
          </a:xfrm>
        </p:grpSpPr>
        <p:sp>
          <p:nvSpPr>
            <p:cNvPr id="88" name="Google Shape;88;p6"/>
            <p:cNvSpPr/>
            <p:nvPr/>
          </p:nvSpPr>
          <p:spPr>
            <a:xfrm>
              <a:off x="8134450" y="-512800"/>
              <a:ext cx="1607400" cy="1944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7032825" y="-612750"/>
              <a:ext cx="1393500" cy="1454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6"/>
          <p:cNvGrpSpPr/>
          <p:nvPr/>
        </p:nvGrpSpPr>
        <p:grpSpPr>
          <a:xfrm>
            <a:off x="8461300" y="4122737"/>
            <a:ext cx="1310400" cy="1896125"/>
            <a:chOff x="8461300" y="4168075"/>
            <a:chExt cx="1310400" cy="1896125"/>
          </a:xfrm>
        </p:grpSpPr>
        <p:sp>
          <p:nvSpPr>
            <p:cNvPr id="91" name="Google Shape;91;p6"/>
            <p:cNvSpPr/>
            <p:nvPr/>
          </p:nvSpPr>
          <p:spPr>
            <a:xfrm>
              <a:off x="8461300" y="4746900"/>
              <a:ext cx="1310400" cy="1317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
    <p:spTree>
      <p:nvGrpSpPr>
        <p:cNvPr id="93" name="Shape 93"/>
        <p:cNvGrpSpPr/>
        <p:nvPr/>
      </p:nvGrpSpPr>
      <p:grpSpPr>
        <a:xfrm>
          <a:off x="0" y="0"/>
          <a:ext cx="0" cy="0"/>
          <a:chOff x="0" y="0"/>
          <a:chExt cx="0" cy="0"/>
        </a:xfrm>
      </p:grpSpPr>
      <p:grpSp>
        <p:nvGrpSpPr>
          <p:cNvPr id="94" name="Google Shape;94;p7"/>
          <p:cNvGrpSpPr/>
          <p:nvPr/>
        </p:nvGrpSpPr>
        <p:grpSpPr>
          <a:xfrm>
            <a:off x="-289875" y="-692762"/>
            <a:ext cx="10154825" cy="6663112"/>
            <a:chOff x="-289875" y="-692762"/>
            <a:chExt cx="10154825" cy="6663112"/>
          </a:xfrm>
        </p:grpSpPr>
        <p:grpSp>
          <p:nvGrpSpPr>
            <p:cNvPr id="95" name="Google Shape;95;p7"/>
            <p:cNvGrpSpPr/>
            <p:nvPr/>
          </p:nvGrpSpPr>
          <p:grpSpPr>
            <a:xfrm>
              <a:off x="6677058" y="4105234"/>
              <a:ext cx="2748192" cy="881100"/>
              <a:chOff x="6677058" y="4105234"/>
              <a:chExt cx="2748192" cy="881100"/>
            </a:xfrm>
          </p:grpSpPr>
          <p:sp>
            <p:nvSpPr>
              <p:cNvPr id="96" name="Google Shape;96;p7"/>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7"/>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7"/>
            <p:cNvGrpSpPr/>
            <p:nvPr/>
          </p:nvGrpSpPr>
          <p:grpSpPr>
            <a:xfrm>
              <a:off x="6426825" y="4193900"/>
              <a:ext cx="3438125" cy="1776450"/>
              <a:chOff x="6426825" y="4193900"/>
              <a:chExt cx="3438125" cy="1776450"/>
            </a:xfrm>
          </p:grpSpPr>
          <p:sp>
            <p:nvSpPr>
              <p:cNvPr id="101" name="Google Shape;101;p7"/>
              <p:cNvSpPr/>
              <p:nvPr/>
            </p:nvSpPr>
            <p:spPr>
              <a:xfrm>
                <a:off x="8554550" y="45324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a:off x="7178050" y="4193900"/>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p:nvPr/>
            </p:nvSpPr>
            <p:spPr>
              <a:xfrm>
                <a:off x="6426825" y="4653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7"/>
            <p:cNvGrpSpPr/>
            <p:nvPr/>
          </p:nvGrpSpPr>
          <p:grpSpPr>
            <a:xfrm>
              <a:off x="-289875" y="-692762"/>
              <a:ext cx="2334675" cy="1738737"/>
              <a:chOff x="-289875" y="-692762"/>
              <a:chExt cx="2334675" cy="1738737"/>
            </a:xfrm>
          </p:grpSpPr>
          <p:sp>
            <p:nvSpPr>
              <p:cNvPr id="105" name="Google Shape;105;p7"/>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7" name="Google Shape;107;p7"/>
          <p:cNvSpPr txBox="1"/>
          <p:nvPr>
            <p:ph type="ctrTitle"/>
          </p:nvPr>
        </p:nvSpPr>
        <p:spPr>
          <a:xfrm>
            <a:off x="2613250" y="252550"/>
            <a:ext cx="3921900" cy="9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108" name="Google Shape;108;p7"/>
          <p:cNvSpPr txBox="1"/>
          <p:nvPr>
            <p:ph idx="2" type="ctrTitle"/>
          </p:nvPr>
        </p:nvSpPr>
        <p:spPr>
          <a:xfrm>
            <a:off x="952950" y="2053142"/>
            <a:ext cx="1661100" cy="35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Fira Sans Condensed Medium"/>
              <a:buNone/>
              <a:defRPr sz="1800">
                <a:solidFill>
                  <a:schemeClr val="dk1"/>
                </a:solidFill>
              </a:defRPr>
            </a:lvl1pPr>
            <a:lvl2pPr lvl="1"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9" name="Google Shape;109;p7"/>
          <p:cNvSpPr txBox="1"/>
          <p:nvPr>
            <p:ph idx="1" type="subTitle"/>
          </p:nvPr>
        </p:nvSpPr>
        <p:spPr>
          <a:xfrm>
            <a:off x="767400" y="2390007"/>
            <a:ext cx="2032200" cy="7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solidFill>
                  <a:schemeClr val="dk1"/>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10" name="Google Shape;110;p7"/>
          <p:cNvSpPr txBox="1"/>
          <p:nvPr>
            <p:ph idx="3" type="ctrTitle"/>
          </p:nvPr>
        </p:nvSpPr>
        <p:spPr>
          <a:xfrm>
            <a:off x="6529950" y="2053142"/>
            <a:ext cx="1661100" cy="35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Fira Sans Condensed Medium"/>
              <a:buNone/>
              <a:defRPr sz="1800">
                <a:solidFill>
                  <a:schemeClr val="dk1"/>
                </a:solidFill>
              </a:defRPr>
            </a:lvl1pPr>
            <a:lvl2pPr lvl="1"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11" name="Google Shape;111;p7"/>
          <p:cNvSpPr txBox="1"/>
          <p:nvPr>
            <p:ph idx="4" type="subTitle"/>
          </p:nvPr>
        </p:nvSpPr>
        <p:spPr>
          <a:xfrm>
            <a:off x="6344400" y="2345603"/>
            <a:ext cx="2032200" cy="7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solidFill>
                  <a:schemeClr val="dk1"/>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12" name="Google Shape;112;p7"/>
          <p:cNvSpPr txBox="1"/>
          <p:nvPr>
            <p:ph idx="5" type="ctrTitle"/>
          </p:nvPr>
        </p:nvSpPr>
        <p:spPr>
          <a:xfrm>
            <a:off x="3741450" y="3642528"/>
            <a:ext cx="1661100" cy="35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Fira Sans Condensed Medium"/>
              <a:buNone/>
              <a:defRPr sz="1800">
                <a:solidFill>
                  <a:schemeClr val="dk1"/>
                </a:solidFill>
              </a:defRPr>
            </a:lvl1pPr>
            <a:lvl2pPr lvl="1"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algn="l">
              <a:lnSpc>
                <a:spcPct val="100000"/>
              </a:lnSpc>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13" name="Google Shape;113;p7"/>
          <p:cNvSpPr txBox="1"/>
          <p:nvPr>
            <p:ph idx="6" type="subTitle"/>
          </p:nvPr>
        </p:nvSpPr>
        <p:spPr>
          <a:xfrm>
            <a:off x="3555900" y="3936992"/>
            <a:ext cx="2032200" cy="7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solidFill>
                  <a:schemeClr val="dk1"/>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14" name="Google Shape;114;p7"/>
          <p:cNvSpPr txBox="1"/>
          <p:nvPr>
            <p:ph idx="7" type="title"/>
          </p:nvPr>
        </p:nvSpPr>
        <p:spPr>
          <a:xfrm>
            <a:off x="1478700" y="1451642"/>
            <a:ext cx="609600" cy="6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dk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115" name="Google Shape;115;p7"/>
          <p:cNvSpPr txBox="1"/>
          <p:nvPr>
            <p:ph idx="8" type="title"/>
          </p:nvPr>
        </p:nvSpPr>
        <p:spPr>
          <a:xfrm>
            <a:off x="7055700" y="1451642"/>
            <a:ext cx="609600" cy="6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dk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116" name="Google Shape;116;p7"/>
          <p:cNvSpPr txBox="1"/>
          <p:nvPr>
            <p:ph idx="9" type="title"/>
          </p:nvPr>
        </p:nvSpPr>
        <p:spPr>
          <a:xfrm>
            <a:off x="4159000" y="3041025"/>
            <a:ext cx="717900" cy="6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dk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ONLY_1">
    <p:spTree>
      <p:nvGrpSpPr>
        <p:cNvPr id="117" name="Shape 117"/>
        <p:cNvGrpSpPr/>
        <p:nvPr/>
      </p:nvGrpSpPr>
      <p:grpSpPr>
        <a:xfrm>
          <a:off x="0" y="0"/>
          <a:ext cx="0" cy="0"/>
          <a:chOff x="0" y="0"/>
          <a:chExt cx="0" cy="0"/>
        </a:xfrm>
      </p:grpSpPr>
      <p:grpSp>
        <p:nvGrpSpPr>
          <p:cNvPr id="118" name="Google Shape;118;p8"/>
          <p:cNvGrpSpPr/>
          <p:nvPr/>
        </p:nvGrpSpPr>
        <p:grpSpPr>
          <a:xfrm>
            <a:off x="6426825" y="4193900"/>
            <a:ext cx="3438125" cy="1776450"/>
            <a:chOff x="6426825" y="4193900"/>
            <a:chExt cx="3438125" cy="1776450"/>
          </a:xfrm>
        </p:grpSpPr>
        <p:sp>
          <p:nvSpPr>
            <p:cNvPr id="119" name="Google Shape;119;p8"/>
            <p:cNvSpPr/>
            <p:nvPr/>
          </p:nvSpPr>
          <p:spPr>
            <a:xfrm>
              <a:off x="8554550" y="45324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a:off x="7178050" y="4193900"/>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a:off x="6426825" y="4653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289875" y="-692762"/>
            <a:ext cx="10031725" cy="6347387"/>
            <a:chOff x="-289875" y="-692762"/>
            <a:chExt cx="10031725" cy="6347387"/>
          </a:xfrm>
        </p:grpSpPr>
        <p:grpSp>
          <p:nvGrpSpPr>
            <p:cNvPr id="123" name="Google Shape;123;p8"/>
            <p:cNvGrpSpPr/>
            <p:nvPr/>
          </p:nvGrpSpPr>
          <p:grpSpPr>
            <a:xfrm>
              <a:off x="6677058" y="4105234"/>
              <a:ext cx="2748192" cy="881100"/>
              <a:chOff x="6677058" y="4105234"/>
              <a:chExt cx="2748192" cy="881100"/>
            </a:xfrm>
          </p:grpSpPr>
          <p:sp>
            <p:nvSpPr>
              <p:cNvPr id="124" name="Google Shape;124;p8"/>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8"/>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8"/>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8"/>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8"/>
            <p:cNvGrpSpPr/>
            <p:nvPr/>
          </p:nvGrpSpPr>
          <p:grpSpPr>
            <a:xfrm>
              <a:off x="-289875" y="-692762"/>
              <a:ext cx="2334675" cy="1738737"/>
              <a:chOff x="-289875" y="-692762"/>
              <a:chExt cx="2334675" cy="1738737"/>
            </a:xfrm>
          </p:grpSpPr>
          <p:sp>
            <p:nvSpPr>
              <p:cNvPr id="129" name="Google Shape;129;p8"/>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8"/>
            <p:cNvGrpSpPr/>
            <p:nvPr/>
          </p:nvGrpSpPr>
          <p:grpSpPr>
            <a:xfrm>
              <a:off x="7032825" y="-612750"/>
              <a:ext cx="2709025" cy="2044550"/>
              <a:chOff x="7032825" y="-612750"/>
              <a:chExt cx="2709025" cy="2044550"/>
            </a:xfrm>
          </p:grpSpPr>
          <p:sp>
            <p:nvSpPr>
              <p:cNvPr id="132" name="Google Shape;132;p8"/>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 name="Google Shape;134;p8"/>
          <p:cNvSpPr txBox="1"/>
          <p:nvPr>
            <p:ph idx="1" type="subTitle"/>
          </p:nvPr>
        </p:nvSpPr>
        <p:spPr>
          <a:xfrm>
            <a:off x="1488600" y="1885475"/>
            <a:ext cx="6166800" cy="135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5" name="Google Shape;135;p8"/>
          <p:cNvSpPr txBox="1"/>
          <p:nvPr>
            <p:ph idx="2" type="subTitle"/>
          </p:nvPr>
        </p:nvSpPr>
        <p:spPr>
          <a:xfrm>
            <a:off x="3381600" y="2964850"/>
            <a:ext cx="2380800" cy="48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latin typeface="Red Hat Text"/>
                <a:ea typeface="Red Hat Text"/>
                <a:cs typeface="Red Hat Text"/>
                <a:sym typeface="Red Hat Text"/>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ONE_COLUMN_TEXT_1">
    <p:spTree>
      <p:nvGrpSpPr>
        <p:cNvPr id="136" name="Shape 136"/>
        <p:cNvGrpSpPr/>
        <p:nvPr/>
      </p:nvGrpSpPr>
      <p:grpSpPr>
        <a:xfrm>
          <a:off x="0" y="0"/>
          <a:ext cx="0" cy="0"/>
          <a:chOff x="0" y="0"/>
          <a:chExt cx="0" cy="0"/>
        </a:xfrm>
      </p:grpSpPr>
      <p:grpSp>
        <p:nvGrpSpPr>
          <p:cNvPr id="137" name="Google Shape;137;p9"/>
          <p:cNvGrpSpPr/>
          <p:nvPr/>
        </p:nvGrpSpPr>
        <p:grpSpPr>
          <a:xfrm>
            <a:off x="7032825" y="-612750"/>
            <a:ext cx="2709025" cy="2044550"/>
            <a:chOff x="7032825" y="-612750"/>
            <a:chExt cx="2709025" cy="2044550"/>
          </a:xfrm>
        </p:grpSpPr>
        <p:sp>
          <p:nvSpPr>
            <p:cNvPr id="138" name="Google Shape;138;p9"/>
            <p:cNvSpPr/>
            <p:nvPr/>
          </p:nvSpPr>
          <p:spPr>
            <a:xfrm>
              <a:off x="8134450" y="-512800"/>
              <a:ext cx="1607400" cy="19446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p:nvPr/>
          </p:nvSpPr>
          <p:spPr>
            <a:xfrm>
              <a:off x="7032825" y="-612750"/>
              <a:ext cx="1393500" cy="14547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9"/>
          <p:cNvGrpSpPr/>
          <p:nvPr/>
        </p:nvGrpSpPr>
        <p:grpSpPr>
          <a:xfrm>
            <a:off x="-542478" y="-875363"/>
            <a:ext cx="2611931" cy="1750164"/>
            <a:chOff x="-542478" y="-830025"/>
            <a:chExt cx="2611931" cy="1750164"/>
          </a:xfrm>
        </p:grpSpPr>
        <p:sp>
          <p:nvSpPr>
            <p:cNvPr id="141" name="Google Shape;141;p9"/>
            <p:cNvSpPr/>
            <p:nvPr/>
          </p:nvSpPr>
          <p:spPr>
            <a:xfrm rot="10800000">
              <a:off x="-542478" y="-806061"/>
              <a:ext cx="1607400" cy="1726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rot="10800000">
              <a:off x="562553" y="-830025"/>
              <a:ext cx="1506900" cy="15051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9"/>
          <p:cNvGrpSpPr/>
          <p:nvPr/>
        </p:nvGrpSpPr>
        <p:grpSpPr>
          <a:xfrm>
            <a:off x="-259612" y="1251344"/>
            <a:ext cx="10031312" cy="4767519"/>
            <a:chOff x="-259612" y="1296681"/>
            <a:chExt cx="10031312" cy="4767519"/>
          </a:xfrm>
        </p:grpSpPr>
        <p:sp>
          <p:nvSpPr>
            <p:cNvPr id="144" name="Google Shape;144;p9"/>
            <p:cNvSpPr/>
            <p:nvPr/>
          </p:nvSpPr>
          <p:spPr>
            <a:xfrm>
              <a:off x="-58528" y="1296681"/>
              <a:ext cx="184200" cy="19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9"/>
            <p:cNvSpPr/>
            <p:nvPr/>
          </p:nvSpPr>
          <p:spPr>
            <a:xfrm>
              <a:off x="-259612" y="2905777"/>
              <a:ext cx="785700" cy="8154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a:off x="8461300" y="474690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a:off x="8767900" y="4168075"/>
              <a:ext cx="228900" cy="2379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9"/>
          <p:cNvSpPr txBox="1"/>
          <p:nvPr>
            <p:ph type="title"/>
          </p:nvPr>
        </p:nvSpPr>
        <p:spPr>
          <a:xfrm>
            <a:off x="624608" y="459575"/>
            <a:ext cx="7811100" cy="59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9" name="Google Shape;149;p9"/>
          <p:cNvSpPr txBox="1"/>
          <p:nvPr>
            <p:ph idx="2" type="title"/>
          </p:nvPr>
        </p:nvSpPr>
        <p:spPr>
          <a:xfrm>
            <a:off x="3516675" y="3239825"/>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0" name="Google Shape;150;p9"/>
          <p:cNvSpPr txBox="1"/>
          <p:nvPr>
            <p:ph idx="1" type="subTitle"/>
          </p:nvPr>
        </p:nvSpPr>
        <p:spPr>
          <a:xfrm>
            <a:off x="6325244" y="3124325"/>
            <a:ext cx="2110500" cy="89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9"/>
          <p:cNvSpPr txBox="1"/>
          <p:nvPr>
            <p:ph idx="3" type="title"/>
          </p:nvPr>
        </p:nvSpPr>
        <p:spPr>
          <a:xfrm>
            <a:off x="1097950" y="3239825"/>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2" name="Google Shape;152;p9"/>
          <p:cNvSpPr txBox="1"/>
          <p:nvPr>
            <p:ph idx="4" type="subTitle"/>
          </p:nvPr>
        </p:nvSpPr>
        <p:spPr>
          <a:xfrm>
            <a:off x="722544" y="1606775"/>
            <a:ext cx="2110500" cy="96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9"/>
          <p:cNvSpPr txBox="1"/>
          <p:nvPr>
            <p:ph idx="5" type="title"/>
          </p:nvPr>
        </p:nvSpPr>
        <p:spPr>
          <a:xfrm>
            <a:off x="5935550" y="3239825"/>
            <a:ext cx="2110500" cy="39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4" name="Google Shape;154;p9"/>
          <p:cNvSpPr txBox="1"/>
          <p:nvPr>
            <p:ph idx="6" type="subTitle"/>
          </p:nvPr>
        </p:nvSpPr>
        <p:spPr>
          <a:xfrm>
            <a:off x="722534" y="3124325"/>
            <a:ext cx="2110500" cy="89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9"/>
          <p:cNvSpPr txBox="1"/>
          <p:nvPr>
            <p:ph idx="7" type="subTitle"/>
          </p:nvPr>
        </p:nvSpPr>
        <p:spPr>
          <a:xfrm>
            <a:off x="6325244" y="1606775"/>
            <a:ext cx="2110500" cy="96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ONE_COLUMN_TEXT_1_1">
    <p:spTree>
      <p:nvGrpSpPr>
        <p:cNvPr id="156" name="Shape 156"/>
        <p:cNvGrpSpPr/>
        <p:nvPr/>
      </p:nvGrpSpPr>
      <p:grpSpPr>
        <a:xfrm>
          <a:off x="0" y="0"/>
          <a:ext cx="0" cy="0"/>
          <a:chOff x="0" y="0"/>
          <a:chExt cx="0" cy="0"/>
        </a:xfrm>
      </p:grpSpPr>
      <p:grpSp>
        <p:nvGrpSpPr>
          <p:cNvPr id="157" name="Google Shape;157;p10"/>
          <p:cNvGrpSpPr/>
          <p:nvPr/>
        </p:nvGrpSpPr>
        <p:grpSpPr>
          <a:xfrm>
            <a:off x="-289875" y="-692762"/>
            <a:ext cx="10154825" cy="6663112"/>
            <a:chOff x="-289875" y="-692762"/>
            <a:chExt cx="10154825" cy="6663112"/>
          </a:xfrm>
        </p:grpSpPr>
        <p:sp>
          <p:nvSpPr>
            <p:cNvPr id="158" name="Google Shape;158;p10"/>
            <p:cNvSpPr/>
            <p:nvPr/>
          </p:nvSpPr>
          <p:spPr>
            <a:xfrm>
              <a:off x="860637" y="4774125"/>
              <a:ext cx="849300" cy="880500"/>
            </a:xfrm>
            <a:prstGeom prst="ellipse">
              <a:avLst/>
            </a:prstGeom>
            <a:solidFill>
              <a:srgbClr val="FFC6B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10"/>
            <p:cNvGrpSpPr/>
            <p:nvPr/>
          </p:nvGrpSpPr>
          <p:grpSpPr>
            <a:xfrm>
              <a:off x="6426825" y="4105234"/>
              <a:ext cx="3438125" cy="1865116"/>
              <a:chOff x="6426825" y="4105234"/>
              <a:chExt cx="3438125" cy="1865116"/>
            </a:xfrm>
          </p:grpSpPr>
          <p:grpSp>
            <p:nvGrpSpPr>
              <p:cNvPr id="160" name="Google Shape;160;p10"/>
              <p:cNvGrpSpPr/>
              <p:nvPr/>
            </p:nvGrpSpPr>
            <p:grpSpPr>
              <a:xfrm>
                <a:off x="6677058" y="4105234"/>
                <a:ext cx="2748192" cy="881100"/>
                <a:chOff x="6677058" y="4105234"/>
                <a:chExt cx="2748192" cy="881100"/>
              </a:xfrm>
            </p:grpSpPr>
            <p:sp>
              <p:nvSpPr>
                <p:cNvPr id="161" name="Google Shape;161;p10"/>
                <p:cNvSpPr/>
                <p:nvPr/>
              </p:nvSpPr>
              <p:spPr>
                <a:xfrm flipH="1">
                  <a:off x="8575950" y="4105234"/>
                  <a:ext cx="849300" cy="8811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6677058" y="4345123"/>
                  <a:ext cx="501000" cy="520200"/>
                </a:xfrm>
                <a:prstGeom prst="ellipse">
                  <a:avLst/>
                </a:prstGeom>
                <a:solidFill>
                  <a:srgbClr val="FFF2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0"/>
              <p:cNvGrpSpPr/>
              <p:nvPr/>
            </p:nvGrpSpPr>
            <p:grpSpPr>
              <a:xfrm>
                <a:off x="6426825" y="4193900"/>
                <a:ext cx="3438125" cy="1776450"/>
                <a:chOff x="6426825" y="4193900"/>
                <a:chExt cx="3438125" cy="1776450"/>
              </a:xfrm>
            </p:grpSpPr>
            <p:sp>
              <p:nvSpPr>
                <p:cNvPr id="164" name="Google Shape;164;p10"/>
                <p:cNvSpPr/>
                <p:nvPr/>
              </p:nvSpPr>
              <p:spPr>
                <a:xfrm>
                  <a:off x="8554550" y="45324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7178050" y="4193900"/>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6426825" y="4653050"/>
                  <a:ext cx="1310400" cy="13173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7" name="Google Shape;167;p10"/>
            <p:cNvGrpSpPr/>
            <p:nvPr/>
          </p:nvGrpSpPr>
          <p:grpSpPr>
            <a:xfrm>
              <a:off x="-289875" y="-692762"/>
              <a:ext cx="3089525" cy="1738737"/>
              <a:chOff x="-289875" y="-692762"/>
              <a:chExt cx="3089525" cy="1738737"/>
            </a:xfrm>
          </p:grpSpPr>
          <p:sp>
            <p:nvSpPr>
              <p:cNvPr id="168" name="Google Shape;168;p10"/>
              <p:cNvSpPr/>
              <p:nvPr/>
            </p:nvSpPr>
            <p:spPr>
              <a:xfrm flipH="1">
                <a:off x="2300150" y="-322478"/>
                <a:ext cx="499500" cy="5184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10"/>
              <p:cNvGrpSpPr/>
              <p:nvPr/>
            </p:nvGrpSpPr>
            <p:grpSpPr>
              <a:xfrm>
                <a:off x="-289875" y="-692762"/>
                <a:ext cx="2334675" cy="1738737"/>
                <a:chOff x="-289875" y="-692762"/>
                <a:chExt cx="2334675" cy="1738737"/>
              </a:xfrm>
            </p:grpSpPr>
            <p:sp>
              <p:nvSpPr>
                <p:cNvPr id="170" name="Google Shape;170;p10"/>
                <p:cNvSpPr/>
                <p:nvPr/>
              </p:nvSpPr>
              <p:spPr>
                <a:xfrm>
                  <a:off x="1000800" y="-692762"/>
                  <a:ext cx="1044000" cy="10494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289875" y="-491825"/>
                  <a:ext cx="1607400" cy="1537800"/>
                </a:xfrm>
                <a:prstGeom prst="ellipse">
                  <a:avLst/>
                </a:prstGeom>
                <a:solidFill>
                  <a:srgbClr val="ACE4E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72" name="Google Shape;172;p10"/>
          <p:cNvSpPr txBox="1"/>
          <p:nvPr>
            <p:ph type="title"/>
          </p:nvPr>
        </p:nvSpPr>
        <p:spPr>
          <a:xfrm>
            <a:off x="715050" y="343895"/>
            <a:ext cx="7713900" cy="50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solidFill>
                  <a:srgbClr val="E0666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3" name="Google Shape;173;p10"/>
          <p:cNvSpPr txBox="1"/>
          <p:nvPr>
            <p:ph idx="1" type="subTitle"/>
          </p:nvPr>
        </p:nvSpPr>
        <p:spPr>
          <a:xfrm>
            <a:off x="2790414" y="3470892"/>
            <a:ext cx="1664400" cy="58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10"/>
          <p:cNvSpPr txBox="1"/>
          <p:nvPr>
            <p:ph idx="2" type="subTitle"/>
          </p:nvPr>
        </p:nvSpPr>
        <p:spPr>
          <a:xfrm>
            <a:off x="719372" y="3470892"/>
            <a:ext cx="1664400" cy="58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0"/>
          <p:cNvSpPr txBox="1"/>
          <p:nvPr>
            <p:ph idx="3" type="subTitle"/>
          </p:nvPr>
        </p:nvSpPr>
        <p:spPr>
          <a:xfrm>
            <a:off x="4698309" y="3470892"/>
            <a:ext cx="1664400" cy="58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10"/>
          <p:cNvSpPr txBox="1"/>
          <p:nvPr>
            <p:ph idx="4" type="subTitle"/>
          </p:nvPr>
        </p:nvSpPr>
        <p:spPr>
          <a:xfrm>
            <a:off x="6760228" y="3470892"/>
            <a:ext cx="1664400" cy="58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0"/>
          <p:cNvSpPr txBox="1"/>
          <p:nvPr>
            <p:ph idx="5" type="title"/>
          </p:nvPr>
        </p:nvSpPr>
        <p:spPr>
          <a:xfrm>
            <a:off x="1021875" y="2357600"/>
            <a:ext cx="13767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8" name="Google Shape;178;p10"/>
          <p:cNvSpPr txBox="1"/>
          <p:nvPr>
            <p:ph idx="6" type="title"/>
          </p:nvPr>
        </p:nvSpPr>
        <p:spPr>
          <a:xfrm>
            <a:off x="2929650" y="2357600"/>
            <a:ext cx="13767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9" name="Google Shape;179;p10"/>
          <p:cNvSpPr txBox="1"/>
          <p:nvPr>
            <p:ph idx="7" type="title"/>
          </p:nvPr>
        </p:nvSpPr>
        <p:spPr>
          <a:xfrm>
            <a:off x="4837538" y="2357600"/>
            <a:ext cx="13767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0" name="Google Shape;180;p10"/>
          <p:cNvSpPr txBox="1"/>
          <p:nvPr>
            <p:ph idx="8" type="title"/>
          </p:nvPr>
        </p:nvSpPr>
        <p:spPr>
          <a:xfrm>
            <a:off x="6745425" y="2357600"/>
            <a:ext cx="13767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1" name="Google Shape;181;p10"/>
          <p:cNvSpPr txBox="1"/>
          <p:nvPr>
            <p:ph idx="9" type="subTitle"/>
          </p:nvPr>
        </p:nvSpPr>
        <p:spPr>
          <a:xfrm>
            <a:off x="1130075" y="3341400"/>
            <a:ext cx="11640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Mali"/>
              <a:buNone/>
              <a:defRPr b="1" sz="1600">
                <a:solidFill>
                  <a:srgbClr val="C5544E"/>
                </a:solidFill>
                <a:latin typeface="Mali"/>
                <a:ea typeface="Mali"/>
                <a:cs typeface="Mali"/>
                <a:sym typeface="Mali"/>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82" name="Google Shape;182;p10"/>
          <p:cNvSpPr txBox="1"/>
          <p:nvPr>
            <p:ph idx="13" type="subTitle"/>
          </p:nvPr>
        </p:nvSpPr>
        <p:spPr>
          <a:xfrm>
            <a:off x="3037308" y="3341400"/>
            <a:ext cx="11640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Mali"/>
              <a:buNone/>
              <a:defRPr b="1" sz="1600">
                <a:solidFill>
                  <a:srgbClr val="C5544E"/>
                </a:solidFill>
                <a:latin typeface="Mali"/>
                <a:ea typeface="Mali"/>
                <a:cs typeface="Mali"/>
                <a:sym typeface="Mali"/>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83" name="Google Shape;183;p10"/>
          <p:cNvSpPr txBox="1"/>
          <p:nvPr>
            <p:ph idx="14" type="subTitle"/>
          </p:nvPr>
        </p:nvSpPr>
        <p:spPr>
          <a:xfrm>
            <a:off x="4944542" y="3341400"/>
            <a:ext cx="11640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Mali"/>
              <a:buNone/>
              <a:defRPr b="1" sz="1600">
                <a:solidFill>
                  <a:srgbClr val="C5544E"/>
                </a:solidFill>
                <a:latin typeface="Mali"/>
                <a:ea typeface="Mali"/>
                <a:cs typeface="Mali"/>
                <a:sym typeface="Mali"/>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84" name="Google Shape;184;p10"/>
          <p:cNvSpPr txBox="1"/>
          <p:nvPr>
            <p:ph idx="15" type="subTitle"/>
          </p:nvPr>
        </p:nvSpPr>
        <p:spPr>
          <a:xfrm>
            <a:off x="6851775" y="3341400"/>
            <a:ext cx="11640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Mali"/>
              <a:buNone/>
              <a:defRPr b="1" sz="1600">
                <a:solidFill>
                  <a:srgbClr val="C5544E"/>
                </a:solidFill>
                <a:latin typeface="Mali"/>
                <a:ea typeface="Mali"/>
                <a:cs typeface="Mali"/>
                <a:sym typeface="Mali"/>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323C50"/>
              </a:buClr>
              <a:buSzPts val="2800"/>
              <a:buFont typeface="Red Hat Text"/>
              <a:buNone/>
              <a:defRPr b="1" i="0" sz="2800" u="none" cap="none" strike="noStrike">
                <a:solidFill>
                  <a:srgbClr val="323C50"/>
                </a:solidFill>
                <a:latin typeface="Red Hat Text"/>
                <a:ea typeface="Red Hat Text"/>
                <a:cs typeface="Red Hat Text"/>
                <a:sym typeface="Red Hat Text"/>
              </a:defRPr>
            </a:lvl1pPr>
            <a:lvl2pPr lvl="1"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2pPr>
            <a:lvl3pPr lvl="2"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3pPr>
            <a:lvl4pPr lvl="3"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4pPr>
            <a:lvl5pPr lvl="4"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5pPr>
            <a:lvl6pPr lvl="5"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6pPr>
            <a:lvl7pPr lvl="6"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7pPr>
            <a:lvl8pPr lvl="7"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8pPr>
            <a:lvl9pPr lvl="8" marR="0" rtl="0" algn="l">
              <a:lnSpc>
                <a:spcPct val="100000"/>
              </a:lnSpc>
              <a:spcBef>
                <a:spcPts val="0"/>
              </a:spcBef>
              <a:spcAft>
                <a:spcPts val="0"/>
              </a:spcAft>
              <a:buClr>
                <a:srgbClr val="323C50"/>
              </a:buClr>
              <a:buSzPts val="2800"/>
              <a:buFont typeface="Arial"/>
              <a:buNone/>
              <a:defRPr b="0" i="0" sz="2800" u="none" cap="none" strike="noStrike">
                <a:solidFill>
                  <a:srgbClr val="323C50"/>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323C50"/>
              </a:buClr>
              <a:buSzPts val="1800"/>
              <a:buFont typeface="Lato"/>
              <a:buChar char="●"/>
              <a:defRPr b="0" i="0" sz="1800" u="none" cap="none" strike="noStrike">
                <a:solidFill>
                  <a:srgbClr val="323C50"/>
                </a:solidFill>
                <a:latin typeface="Lato"/>
                <a:ea typeface="Lato"/>
                <a:cs typeface="Lato"/>
                <a:sym typeface="Lato"/>
              </a:defRPr>
            </a:lvl1pPr>
            <a:lvl2pPr indent="-317500" lvl="1" marL="9144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2pPr>
            <a:lvl3pPr indent="-317500" lvl="2" marL="13716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3pPr>
            <a:lvl4pPr indent="-317500" lvl="3" marL="18288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4pPr>
            <a:lvl5pPr indent="-317500" lvl="4" marL="22860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5pPr>
            <a:lvl6pPr indent="-317500" lvl="5" marL="27432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6pPr>
            <a:lvl7pPr indent="-317500" lvl="6" marL="32004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7pPr>
            <a:lvl8pPr indent="-317500" lvl="7" marL="3657600" marR="0" rtl="0" algn="l">
              <a:lnSpc>
                <a:spcPct val="100000"/>
              </a:lnSpc>
              <a:spcBef>
                <a:spcPts val="1600"/>
              </a:spcBef>
              <a:spcAft>
                <a:spcPts val="0"/>
              </a:spcAft>
              <a:buClr>
                <a:srgbClr val="323C50"/>
              </a:buClr>
              <a:buSzPts val="1400"/>
              <a:buFont typeface="Lato"/>
              <a:buChar char="○"/>
              <a:defRPr b="0" i="0" sz="1400" u="none" cap="none" strike="noStrike">
                <a:solidFill>
                  <a:srgbClr val="323C50"/>
                </a:solidFill>
                <a:latin typeface="Lato"/>
                <a:ea typeface="Lato"/>
                <a:cs typeface="Lato"/>
                <a:sym typeface="Lato"/>
              </a:defRPr>
            </a:lvl8pPr>
            <a:lvl9pPr indent="-317500" lvl="8" marL="4114800" marR="0" rtl="0" algn="l">
              <a:lnSpc>
                <a:spcPct val="100000"/>
              </a:lnSpc>
              <a:spcBef>
                <a:spcPts val="1600"/>
              </a:spcBef>
              <a:spcAft>
                <a:spcPts val="1600"/>
              </a:spcAft>
              <a:buClr>
                <a:srgbClr val="323C50"/>
              </a:buClr>
              <a:buSzPts val="1400"/>
              <a:buFont typeface="Lato"/>
              <a:buChar char="■"/>
              <a:defRPr b="0" i="0" sz="1400" u="none" cap="none" strike="noStrike">
                <a:solidFill>
                  <a:srgbClr val="323C5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hyperlink" Target="https://www.freepik.com/free-vector/pollution-human-body-infographic_4944796.htm/?utm_source=slidesgo_template&amp;utm_medium=referral-link&amp;utm_campaign=sg_resources&amp;utm_content=freepik" TargetMode="External"/><Relationship Id="rId4" Type="http://schemas.openxmlformats.org/officeDocument/2006/relationships/hyperlink" Target="https://www.flaticon.com/packs/healthcare-and-medical-9?word=freepik%20medical/?utm_source=slidesgo_template&amp;utm_medium=referral-link&amp;utm_campaign=sg_resources&amp;utm_content=flaticon" TargetMode="External"/><Relationship Id="rId5" Type="http://schemas.openxmlformats.org/officeDocument/2006/relationships/hyperlink" Target="https://www.flaticon.com/packs/medical-services?word=freepik%20medical/?utm_source=slidesgo_template&amp;utm_medium=referral-link&amp;utm_campaign=sg_resources&amp;utm_content=flaticon" TargetMode="External"/><Relationship Id="rId6" Type="http://schemas.openxmlformats.org/officeDocument/2006/relationships/hyperlink" Target="https://www.flaticon.com/free-icon/human-uterus_84393/?utm_source=slidesgo_template&amp;utm_medium=referral-link&amp;utm_campaign=sg_resources&amp;utm_content=flatic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4.jpg"/><Relationship Id="rId8"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drive.google.com/file/d/1TQXg5dd-9scqtqjFoMcPaLxqiigo6taa/view"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7.jpg"/><Relationship Id="rId5" Type="http://schemas.openxmlformats.org/officeDocument/2006/relationships/image" Target="../media/image13.jpg"/><Relationship Id="rId6"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2"/>
          <p:cNvSpPr txBox="1"/>
          <p:nvPr>
            <p:ph type="ctrTitle"/>
          </p:nvPr>
        </p:nvSpPr>
        <p:spPr>
          <a:xfrm>
            <a:off x="715050" y="1065150"/>
            <a:ext cx="7715700" cy="252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dk1"/>
                </a:solidFill>
              </a:rPr>
              <a:t>HelpTree : Plant Disease Classification</a:t>
            </a:r>
            <a:br>
              <a:rPr lang="en">
                <a:solidFill>
                  <a:schemeClr val="dk1"/>
                </a:solidFill>
              </a:rPr>
            </a:br>
            <a:endParaRPr>
              <a:solidFill>
                <a:schemeClr val="dk1"/>
              </a:solidFill>
            </a:endParaRPr>
          </a:p>
        </p:txBody>
      </p:sp>
      <p:sp>
        <p:nvSpPr>
          <p:cNvPr id="632" name="Google Shape;632;p42"/>
          <p:cNvSpPr txBox="1"/>
          <p:nvPr>
            <p:ph idx="1" type="subTitle"/>
          </p:nvPr>
        </p:nvSpPr>
        <p:spPr>
          <a:xfrm>
            <a:off x="2873850" y="3588453"/>
            <a:ext cx="3396300" cy="48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NAC Tech Team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1"/>
          <p:cNvSpPr txBox="1"/>
          <p:nvPr>
            <p:ph type="ctrTitle"/>
          </p:nvPr>
        </p:nvSpPr>
        <p:spPr>
          <a:xfrm>
            <a:off x="4897400" y="1565100"/>
            <a:ext cx="2742600" cy="81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Result</a:t>
            </a:r>
            <a:endParaRPr/>
          </a:p>
        </p:txBody>
      </p:sp>
      <p:sp>
        <p:nvSpPr>
          <p:cNvPr id="723" name="Google Shape;723;p51"/>
          <p:cNvSpPr txBox="1"/>
          <p:nvPr/>
        </p:nvSpPr>
        <p:spPr>
          <a:xfrm>
            <a:off x="5020711" y="2377200"/>
            <a:ext cx="2619300" cy="102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Lato"/>
                <a:ea typeface="Lato"/>
                <a:cs typeface="Lato"/>
                <a:sym typeface="Lato"/>
              </a:rPr>
              <a:t>This is the prototype form of the application that we have designed together</a:t>
            </a:r>
            <a:endParaRPr b="0" i="0" sz="1400" u="none" cap="none" strike="noStrike">
              <a:solidFill>
                <a:schemeClr val="dk1"/>
              </a:solidFill>
              <a:latin typeface="Lato"/>
              <a:ea typeface="Lato"/>
              <a:cs typeface="Lato"/>
              <a:sym typeface="Lato"/>
            </a:endParaRPr>
          </a:p>
        </p:txBody>
      </p:sp>
      <p:sp>
        <p:nvSpPr>
          <p:cNvPr id="724" name="Google Shape;724;p51"/>
          <p:cNvSpPr/>
          <p:nvPr/>
        </p:nvSpPr>
        <p:spPr>
          <a:xfrm>
            <a:off x="1511950" y="335350"/>
            <a:ext cx="2226600" cy="4604400"/>
          </a:xfrm>
          <a:prstGeom prst="roundRect">
            <a:avLst>
              <a:gd fmla="val 4846"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1"/>
          <p:cNvSpPr/>
          <p:nvPr/>
        </p:nvSpPr>
        <p:spPr>
          <a:xfrm>
            <a:off x="1675221" y="615375"/>
            <a:ext cx="1900200" cy="4033500"/>
          </a:xfrm>
          <a:prstGeom prst="rect">
            <a:avLst/>
          </a:prstGeom>
          <a:solidFill>
            <a:srgbClr val="E06666"/>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26" name="Google Shape;726;p51"/>
          <p:cNvSpPr/>
          <p:nvPr/>
        </p:nvSpPr>
        <p:spPr>
          <a:xfrm>
            <a:off x="2451814" y="2377204"/>
            <a:ext cx="346732" cy="520280"/>
          </a:xfrm>
          <a:custGeom>
            <a:rect b="b" l="l" r="r" t="t"/>
            <a:pathLst>
              <a:path extrusionOk="0" h="14845" w="14878">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27" name="Google Shape;727;p51"/>
          <p:cNvSpPr/>
          <p:nvPr/>
        </p:nvSpPr>
        <p:spPr>
          <a:xfrm>
            <a:off x="2548646" y="4723673"/>
            <a:ext cx="153300" cy="136500"/>
          </a:xfrm>
          <a:prstGeom prst="roundRect">
            <a:avLst>
              <a:gd fmla="val 50000" name="adj"/>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28" name="Google Shape;728;p51"/>
          <p:cNvSpPr/>
          <p:nvPr/>
        </p:nvSpPr>
        <p:spPr>
          <a:xfrm>
            <a:off x="2599774" y="418739"/>
            <a:ext cx="50700" cy="765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grpSp>
        <p:nvGrpSpPr>
          <p:cNvPr id="729" name="Google Shape;729;p51"/>
          <p:cNvGrpSpPr/>
          <p:nvPr/>
        </p:nvGrpSpPr>
        <p:grpSpPr>
          <a:xfrm>
            <a:off x="1833954" y="4318331"/>
            <a:ext cx="1582246" cy="222186"/>
            <a:chOff x="2660299" y="4723025"/>
            <a:chExt cx="1697325" cy="158489"/>
          </a:xfrm>
        </p:grpSpPr>
        <p:sp>
          <p:nvSpPr>
            <p:cNvPr id="730" name="Google Shape;730;p51"/>
            <p:cNvSpPr/>
            <p:nvPr/>
          </p:nvSpPr>
          <p:spPr>
            <a:xfrm>
              <a:off x="2660299" y="4723025"/>
              <a:ext cx="1697322" cy="20875"/>
            </a:xfrm>
            <a:custGeom>
              <a:rect b="b" l="l" r="r" t="t"/>
              <a:pathLst>
                <a:path extrusionOk="0" h="835" w="148173">
                  <a:moveTo>
                    <a:pt x="434" y="0"/>
                  </a:moveTo>
                  <a:cubicBezTo>
                    <a:pt x="201" y="0"/>
                    <a:pt x="0" y="167"/>
                    <a:pt x="0" y="401"/>
                  </a:cubicBezTo>
                  <a:cubicBezTo>
                    <a:pt x="0" y="634"/>
                    <a:pt x="201" y="834"/>
                    <a:pt x="434" y="834"/>
                  </a:cubicBezTo>
                  <a:lnTo>
                    <a:pt x="147739" y="834"/>
                  </a:lnTo>
                  <a:cubicBezTo>
                    <a:pt x="147973" y="834"/>
                    <a:pt x="148173" y="634"/>
                    <a:pt x="148173" y="401"/>
                  </a:cubicBezTo>
                  <a:cubicBezTo>
                    <a:pt x="148173" y="167"/>
                    <a:pt x="147973" y="0"/>
                    <a:pt x="147739"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1" name="Google Shape;731;p51"/>
            <p:cNvSpPr/>
            <p:nvPr/>
          </p:nvSpPr>
          <p:spPr>
            <a:xfrm>
              <a:off x="2961349" y="4782751"/>
              <a:ext cx="83425" cy="92425"/>
            </a:xfrm>
            <a:custGeom>
              <a:rect b="b" l="l" r="r" t="t"/>
              <a:pathLst>
                <a:path extrusionOk="0" h="3697" w="3337">
                  <a:moveTo>
                    <a:pt x="361" y="0"/>
                  </a:moveTo>
                  <a:cubicBezTo>
                    <a:pt x="175" y="0"/>
                    <a:pt x="0" y="151"/>
                    <a:pt x="0" y="380"/>
                  </a:cubicBezTo>
                  <a:lnTo>
                    <a:pt x="0" y="3349"/>
                  </a:lnTo>
                  <a:cubicBezTo>
                    <a:pt x="0" y="3551"/>
                    <a:pt x="173" y="3696"/>
                    <a:pt x="358" y="3696"/>
                  </a:cubicBezTo>
                  <a:cubicBezTo>
                    <a:pt x="417" y="3696"/>
                    <a:pt x="478" y="3681"/>
                    <a:pt x="534" y="3649"/>
                  </a:cubicBezTo>
                  <a:lnTo>
                    <a:pt x="3103" y="2148"/>
                  </a:lnTo>
                  <a:cubicBezTo>
                    <a:pt x="3336" y="2015"/>
                    <a:pt x="3336" y="1681"/>
                    <a:pt x="3103" y="1548"/>
                  </a:cubicBezTo>
                  <a:lnTo>
                    <a:pt x="534" y="47"/>
                  </a:lnTo>
                  <a:cubicBezTo>
                    <a:pt x="479" y="15"/>
                    <a:pt x="419" y="0"/>
                    <a:pt x="361"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2" name="Google Shape;732;p51"/>
            <p:cNvSpPr/>
            <p:nvPr/>
          </p:nvSpPr>
          <p:spPr>
            <a:xfrm>
              <a:off x="3063074" y="4776401"/>
              <a:ext cx="18375" cy="105100"/>
            </a:xfrm>
            <a:custGeom>
              <a:rect b="b" l="l" r="r" t="t"/>
              <a:pathLst>
                <a:path extrusionOk="0" h="4204" w="735">
                  <a:moveTo>
                    <a:pt x="368" y="0"/>
                  </a:moveTo>
                  <a:cubicBezTo>
                    <a:pt x="168" y="0"/>
                    <a:pt x="1" y="167"/>
                    <a:pt x="1" y="367"/>
                  </a:cubicBezTo>
                  <a:lnTo>
                    <a:pt x="1" y="3836"/>
                  </a:lnTo>
                  <a:cubicBezTo>
                    <a:pt x="1" y="4037"/>
                    <a:pt x="168" y="4203"/>
                    <a:pt x="368" y="4203"/>
                  </a:cubicBezTo>
                  <a:cubicBezTo>
                    <a:pt x="568" y="4203"/>
                    <a:pt x="735" y="4037"/>
                    <a:pt x="735" y="3836"/>
                  </a:cubicBezTo>
                  <a:lnTo>
                    <a:pt x="735" y="367"/>
                  </a:lnTo>
                  <a:cubicBezTo>
                    <a:pt x="735" y="167"/>
                    <a:pt x="568" y="0"/>
                    <a:pt x="368"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3" name="Google Shape;733;p51"/>
            <p:cNvSpPr/>
            <p:nvPr/>
          </p:nvSpPr>
          <p:spPr>
            <a:xfrm>
              <a:off x="2762874" y="4776401"/>
              <a:ext cx="17525" cy="105100"/>
            </a:xfrm>
            <a:custGeom>
              <a:rect b="b" l="l" r="r" t="t"/>
              <a:pathLst>
                <a:path extrusionOk="0" h="4204" w="701">
                  <a:moveTo>
                    <a:pt x="367" y="0"/>
                  </a:moveTo>
                  <a:cubicBezTo>
                    <a:pt x="167" y="0"/>
                    <a:pt x="0" y="167"/>
                    <a:pt x="0" y="367"/>
                  </a:cubicBezTo>
                  <a:lnTo>
                    <a:pt x="0" y="3836"/>
                  </a:lnTo>
                  <a:cubicBezTo>
                    <a:pt x="0" y="4037"/>
                    <a:pt x="167" y="4203"/>
                    <a:pt x="367" y="4203"/>
                  </a:cubicBezTo>
                  <a:cubicBezTo>
                    <a:pt x="534" y="4203"/>
                    <a:pt x="701" y="4037"/>
                    <a:pt x="701" y="3836"/>
                  </a:cubicBezTo>
                  <a:lnTo>
                    <a:pt x="701" y="367"/>
                  </a:lnTo>
                  <a:cubicBezTo>
                    <a:pt x="701" y="167"/>
                    <a:pt x="567" y="0"/>
                    <a:pt x="367"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4" name="Google Shape;734;p51"/>
            <p:cNvSpPr/>
            <p:nvPr/>
          </p:nvSpPr>
          <p:spPr>
            <a:xfrm>
              <a:off x="2716999" y="4776401"/>
              <a:ext cx="17550" cy="105100"/>
            </a:xfrm>
            <a:custGeom>
              <a:rect b="b" l="l" r="r" t="t"/>
              <a:pathLst>
                <a:path extrusionOk="0" h="4204" w="702">
                  <a:moveTo>
                    <a:pt x="368" y="0"/>
                  </a:moveTo>
                  <a:cubicBezTo>
                    <a:pt x="168" y="0"/>
                    <a:pt x="1" y="167"/>
                    <a:pt x="1" y="367"/>
                  </a:cubicBezTo>
                  <a:lnTo>
                    <a:pt x="1" y="3836"/>
                  </a:lnTo>
                  <a:cubicBezTo>
                    <a:pt x="1" y="4037"/>
                    <a:pt x="168" y="4203"/>
                    <a:pt x="368" y="4203"/>
                  </a:cubicBezTo>
                  <a:cubicBezTo>
                    <a:pt x="568" y="4203"/>
                    <a:pt x="701" y="4037"/>
                    <a:pt x="701" y="3836"/>
                  </a:cubicBezTo>
                  <a:lnTo>
                    <a:pt x="701" y="367"/>
                  </a:lnTo>
                  <a:cubicBezTo>
                    <a:pt x="701" y="167"/>
                    <a:pt x="568" y="0"/>
                    <a:pt x="368"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5" name="Google Shape;735;p51"/>
            <p:cNvSpPr/>
            <p:nvPr/>
          </p:nvSpPr>
          <p:spPr>
            <a:xfrm>
              <a:off x="4237524" y="4776414"/>
              <a:ext cx="52550" cy="105100"/>
            </a:xfrm>
            <a:custGeom>
              <a:rect b="b" l="l" r="r" t="t"/>
              <a:pathLst>
                <a:path extrusionOk="0" h="4204" w="2102">
                  <a:moveTo>
                    <a:pt x="334" y="0"/>
                  </a:moveTo>
                  <a:cubicBezTo>
                    <a:pt x="134" y="0"/>
                    <a:pt x="0" y="167"/>
                    <a:pt x="0" y="367"/>
                  </a:cubicBezTo>
                  <a:lnTo>
                    <a:pt x="0" y="3836"/>
                  </a:lnTo>
                  <a:cubicBezTo>
                    <a:pt x="0" y="4037"/>
                    <a:pt x="134" y="4203"/>
                    <a:pt x="334" y="4203"/>
                  </a:cubicBezTo>
                  <a:lnTo>
                    <a:pt x="1735" y="4203"/>
                  </a:lnTo>
                  <a:cubicBezTo>
                    <a:pt x="1935" y="4203"/>
                    <a:pt x="2102" y="4037"/>
                    <a:pt x="2102" y="3836"/>
                  </a:cubicBezTo>
                  <a:cubicBezTo>
                    <a:pt x="2102" y="3636"/>
                    <a:pt x="1935" y="3503"/>
                    <a:pt x="1735" y="3503"/>
                  </a:cubicBezTo>
                  <a:lnTo>
                    <a:pt x="701" y="3503"/>
                  </a:lnTo>
                  <a:lnTo>
                    <a:pt x="701" y="734"/>
                  </a:lnTo>
                  <a:lnTo>
                    <a:pt x="1735" y="734"/>
                  </a:lnTo>
                  <a:cubicBezTo>
                    <a:pt x="1935" y="734"/>
                    <a:pt x="2102" y="567"/>
                    <a:pt x="2102" y="367"/>
                  </a:cubicBezTo>
                  <a:cubicBezTo>
                    <a:pt x="2102" y="167"/>
                    <a:pt x="1935" y="0"/>
                    <a:pt x="1735"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6" name="Google Shape;736;p51"/>
            <p:cNvSpPr/>
            <p:nvPr/>
          </p:nvSpPr>
          <p:spPr>
            <a:xfrm>
              <a:off x="4304224" y="4776414"/>
              <a:ext cx="53400" cy="105100"/>
            </a:xfrm>
            <a:custGeom>
              <a:rect b="b" l="l" r="r" t="t"/>
              <a:pathLst>
                <a:path extrusionOk="0" h="4204" w="2136">
                  <a:moveTo>
                    <a:pt x="368" y="0"/>
                  </a:moveTo>
                  <a:cubicBezTo>
                    <a:pt x="168" y="0"/>
                    <a:pt x="1" y="167"/>
                    <a:pt x="1" y="367"/>
                  </a:cubicBezTo>
                  <a:cubicBezTo>
                    <a:pt x="1" y="567"/>
                    <a:pt x="168" y="734"/>
                    <a:pt x="368" y="734"/>
                  </a:cubicBezTo>
                  <a:lnTo>
                    <a:pt x="1402" y="734"/>
                  </a:lnTo>
                  <a:lnTo>
                    <a:pt x="1402" y="3503"/>
                  </a:lnTo>
                  <a:lnTo>
                    <a:pt x="368" y="3503"/>
                  </a:lnTo>
                  <a:cubicBezTo>
                    <a:pt x="168" y="3503"/>
                    <a:pt x="1" y="3636"/>
                    <a:pt x="1" y="3836"/>
                  </a:cubicBezTo>
                  <a:cubicBezTo>
                    <a:pt x="1" y="4037"/>
                    <a:pt x="168" y="4203"/>
                    <a:pt x="368" y="4203"/>
                  </a:cubicBezTo>
                  <a:lnTo>
                    <a:pt x="1769" y="4203"/>
                  </a:lnTo>
                  <a:cubicBezTo>
                    <a:pt x="1969" y="4203"/>
                    <a:pt x="2136" y="4037"/>
                    <a:pt x="2136" y="3836"/>
                  </a:cubicBezTo>
                  <a:lnTo>
                    <a:pt x="2136" y="367"/>
                  </a:lnTo>
                  <a:cubicBezTo>
                    <a:pt x="2136" y="167"/>
                    <a:pt x="1969" y="0"/>
                    <a:pt x="1769"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sp>
          <p:nvSpPr>
            <p:cNvPr id="737" name="Google Shape;737;p51"/>
            <p:cNvSpPr/>
            <p:nvPr/>
          </p:nvSpPr>
          <p:spPr>
            <a:xfrm>
              <a:off x="2660300" y="4723025"/>
              <a:ext cx="911634" cy="20875"/>
            </a:xfrm>
            <a:custGeom>
              <a:rect b="b" l="l" r="r" t="t"/>
              <a:pathLst>
                <a:path extrusionOk="0" h="835" w="148173">
                  <a:moveTo>
                    <a:pt x="434" y="0"/>
                  </a:moveTo>
                  <a:cubicBezTo>
                    <a:pt x="201" y="0"/>
                    <a:pt x="0" y="167"/>
                    <a:pt x="0" y="401"/>
                  </a:cubicBezTo>
                  <a:cubicBezTo>
                    <a:pt x="0" y="634"/>
                    <a:pt x="201" y="834"/>
                    <a:pt x="434" y="834"/>
                  </a:cubicBezTo>
                  <a:lnTo>
                    <a:pt x="147739" y="834"/>
                  </a:lnTo>
                  <a:cubicBezTo>
                    <a:pt x="147973" y="834"/>
                    <a:pt x="148173" y="634"/>
                    <a:pt x="148173" y="401"/>
                  </a:cubicBezTo>
                  <a:cubicBezTo>
                    <a:pt x="148173" y="167"/>
                    <a:pt x="147973" y="0"/>
                    <a:pt x="147739" y="0"/>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grpSp>
      <p:pic>
        <p:nvPicPr>
          <p:cNvPr id="738" name="Google Shape;738;p51"/>
          <p:cNvPicPr preferRelativeResize="0"/>
          <p:nvPr/>
        </p:nvPicPr>
        <p:blipFill>
          <a:blip r:embed="rId3">
            <a:alphaModFix/>
          </a:blip>
          <a:stretch>
            <a:fillRect/>
          </a:stretch>
        </p:blipFill>
        <p:spPr>
          <a:xfrm>
            <a:off x="1605307" y="592728"/>
            <a:ext cx="2039683" cy="40333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2"/>
          <p:cNvSpPr txBox="1"/>
          <p:nvPr>
            <p:ph type="title"/>
          </p:nvPr>
        </p:nvSpPr>
        <p:spPr>
          <a:xfrm>
            <a:off x="715050" y="461400"/>
            <a:ext cx="7713900" cy="39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a:t>
            </a:r>
            <a:r>
              <a:rPr lang="en"/>
              <a:t> Model</a:t>
            </a:r>
            <a:endParaRPr/>
          </a:p>
        </p:txBody>
      </p:sp>
      <p:sp>
        <p:nvSpPr>
          <p:cNvPr id="744" name="Google Shape;744;p52"/>
          <p:cNvSpPr txBox="1"/>
          <p:nvPr/>
        </p:nvSpPr>
        <p:spPr>
          <a:xfrm>
            <a:off x="501800" y="1116525"/>
            <a:ext cx="11541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Key Partner</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Farm Shop</a:t>
            </a:r>
            <a:endParaRPr>
              <a:latin typeface="Lato"/>
              <a:ea typeface="Lato"/>
              <a:cs typeface="Lato"/>
              <a:sym typeface="Lato"/>
            </a:endParaRPr>
          </a:p>
        </p:txBody>
      </p:sp>
      <p:sp>
        <p:nvSpPr>
          <p:cNvPr id="745" name="Google Shape;745;p52"/>
          <p:cNvSpPr txBox="1"/>
          <p:nvPr/>
        </p:nvSpPr>
        <p:spPr>
          <a:xfrm>
            <a:off x="1752763" y="1116525"/>
            <a:ext cx="1682700" cy="12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Key Activities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t>
            </a:r>
            <a:r>
              <a:rPr lang="en">
                <a:latin typeface="Lato"/>
                <a:ea typeface="Lato"/>
                <a:cs typeface="Lato"/>
                <a:sym typeface="Lato"/>
              </a:rPr>
              <a:t>Providing farm kit to farmers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Plant disease diagnosis</a:t>
            </a:r>
            <a:endParaRPr>
              <a:latin typeface="Lato"/>
              <a:ea typeface="Lato"/>
              <a:cs typeface="Lato"/>
              <a:sym typeface="Lato"/>
            </a:endParaRPr>
          </a:p>
        </p:txBody>
      </p:sp>
      <p:sp>
        <p:nvSpPr>
          <p:cNvPr id="746" name="Google Shape;746;p52"/>
          <p:cNvSpPr txBox="1"/>
          <p:nvPr/>
        </p:nvSpPr>
        <p:spPr>
          <a:xfrm>
            <a:off x="1752775" y="2575738"/>
            <a:ext cx="16827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Key Resources</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Internet Access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Android Device</a:t>
            </a:r>
            <a:endParaRPr>
              <a:latin typeface="Lato"/>
              <a:ea typeface="Lato"/>
              <a:cs typeface="Lato"/>
              <a:sym typeface="Lato"/>
            </a:endParaRPr>
          </a:p>
        </p:txBody>
      </p:sp>
      <p:sp>
        <p:nvSpPr>
          <p:cNvPr id="747" name="Google Shape;747;p52"/>
          <p:cNvSpPr txBox="1"/>
          <p:nvPr/>
        </p:nvSpPr>
        <p:spPr>
          <a:xfrm>
            <a:off x="3508226" y="1116525"/>
            <a:ext cx="16827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Value Proposition</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Provide information and tools for farmers to identify plant diseases and treat them</a:t>
            </a:r>
            <a:endParaRPr>
              <a:latin typeface="Lato"/>
              <a:ea typeface="Lato"/>
              <a:cs typeface="Lato"/>
              <a:sym typeface="Lato"/>
            </a:endParaRPr>
          </a:p>
        </p:txBody>
      </p:sp>
      <p:sp>
        <p:nvSpPr>
          <p:cNvPr id="748" name="Google Shape;748;p52"/>
          <p:cNvSpPr txBox="1"/>
          <p:nvPr/>
        </p:nvSpPr>
        <p:spPr>
          <a:xfrm>
            <a:off x="5381850" y="1116525"/>
            <a:ext cx="16827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Customer Relationship</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Promo for early users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Discount voucher for the first transaction</a:t>
            </a:r>
            <a:endParaRPr>
              <a:latin typeface="Lato"/>
              <a:ea typeface="Lato"/>
              <a:cs typeface="Lato"/>
              <a:sym typeface="Lato"/>
            </a:endParaRPr>
          </a:p>
        </p:txBody>
      </p:sp>
      <p:sp>
        <p:nvSpPr>
          <p:cNvPr id="749" name="Google Shape;749;p52"/>
          <p:cNvSpPr txBox="1"/>
          <p:nvPr/>
        </p:nvSpPr>
        <p:spPr>
          <a:xfrm>
            <a:off x="5381850" y="2863650"/>
            <a:ext cx="13404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Channels</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Mobile Apps</a:t>
            </a:r>
            <a:endParaRPr>
              <a:latin typeface="Lato"/>
              <a:ea typeface="Lato"/>
              <a:cs typeface="Lato"/>
              <a:sym typeface="Lato"/>
            </a:endParaRPr>
          </a:p>
        </p:txBody>
      </p:sp>
      <p:sp>
        <p:nvSpPr>
          <p:cNvPr id="750" name="Google Shape;750;p52"/>
          <p:cNvSpPr txBox="1"/>
          <p:nvPr/>
        </p:nvSpPr>
        <p:spPr>
          <a:xfrm>
            <a:off x="7180200" y="1116525"/>
            <a:ext cx="18147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Customer Segments</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Indonesian citizens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Farmer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Age: 18-45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Plant Lovers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Have a farm</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Have plant collection</a:t>
            </a:r>
            <a:endParaRPr>
              <a:latin typeface="Lato"/>
              <a:ea typeface="Lato"/>
              <a:cs typeface="Lato"/>
              <a:sym typeface="Lato"/>
            </a:endParaRPr>
          </a:p>
        </p:txBody>
      </p:sp>
      <p:sp>
        <p:nvSpPr>
          <p:cNvPr id="751" name="Google Shape;751;p52"/>
          <p:cNvSpPr txBox="1"/>
          <p:nvPr/>
        </p:nvSpPr>
        <p:spPr>
          <a:xfrm>
            <a:off x="501800" y="3604150"/>
            <a:ext cx="38889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Cost Structure</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Server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System Maintenance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Employe salary</a:t>
            </a:r>
            <a:endParaRPr>
              <a:latin typeface="Lato"/>
              <a:ea typeface="Lato"/>
              <a:cs typeface="Lato"/>
              <a:sym typeface="Lato"/>
            </a:endParaRPr>
          </a:p>
        </p:txBody>
      </p:sp>
      <p:sp>
        <p:nvSpPr>
          <p:cNvPr id="752" name="Google Shape;752;p52"/>
          <p:cNvSpPr txBox="1"/>
          <p:nvPr/>
        </p:nvSpPr>
        <p:spPr>
          <a:xfrm>
            <a:off x="4679350" y="3604150"/>
            <a:ext cx="38889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Revenue Stream</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Subscription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Farm kit sales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Consultation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3"/>
          <p:cNvSpPr txBox="1"/>
          <p:nvPr>
            <p:ph type="ctrTitle"/>
          </p:nvPr>
        </p:nvSpPr>
        <p:spPr>
          <a:xfrm>
            <a:off x="2385950" y="1504250"/>
            <a:ext cx="4146300" cy="143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sz="6000">
                <a:solidFill>
                  <a:schemeClr val="lt1"/>
                </a:solidFill>
              </a:rPr>
              <a:t>THANKS!</a:t>
            </a:r>
            <a:endParaRPr sz="6000">
              <a:solidFill>
                <a:schemeClr val="lt1"/>
              </a:solidFill>
            </a:endParaRPr>
          </a:p>
        </p:txBody>
      </p:sp>
      <p:sp>
        <p:nvSpPr>
          <p:cNvPr id="758" name="Google Shape;758;p53"/>
          <p:cNvSpPr txBox="1"/>
          <p:nvPr/>
        </p:nvSpPr>
        <p:spPr>
          <a:xfrm>
            <a:off x="3029550" y="4248135"/>
            <a:ext cx="3084900" cy="25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Please keep this slide for attribution</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4"/>
          <p:cNvSpPr txBox="1"/>
          <p:nvPr>
            <p:ph type="title"/>
          </p:nvPr>
        </p:nvSpPr>
        <p:spPr>
          <a:xfrm>
            <a:off x="667437" y="439700"/>
            <a:ext cx="7803300" cy="45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Resources</a:t>
            </a:r>
            <a:endParaRPr/>
          </a:p>
        </p:txBody>
      </p:sp>
      <p:sp>
        <p:nvSpPr>
          <p:cNvPr id="764" name="Google Shape;764;p54"/>
          <p:cNvSpPr txBox="1"/>
          <p:nvPr>
            <p:ph idx="1" type="subTitle"/>
          </p:nvPr>
        </p:nvSpPr>
        <p:spPr>
          <a:xfrm>
            <a:off x="715050" y="1543325"/>
            <a:ext cx="3855900" cy="287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a:solidFill>
                  <a:schemeClr val="lt1"/>
                </a:solidFill>
                <a:latin typeface="Red Hat Text"/>
                <a:ea typeface="Red Hat Text"/>
                <a:cs typeface="Red Hat Text"/>
                <a:sym typeface="Red Hat Text"/>
              </a:rPr>
              <a:t>VECTOR</a:t>
            </a:r>
            <a:endParaRPr b="1">
              <a:solidFill>
                <a:schemeClr val="lt1"/>
              </a:solidFill>
              <a:latin typeface="Red Hat Text"/>
              <a:ea typeface="Red Hat Text"/>
              <a:cs typeface="Red Hat Text"/>
              <a:sym typeface="Red Hat Text"/>
            </a:endParaRPr>
          </a:p>
          <a:p>
            <a:pPr indent="-317500" lvl="0" marL="457200" rtl="0" algn="l">
              <a:lnSpc>
                <a:spcPct val="100000"/>
              </a:lnSpc>
              <a:spcBef>
                <a:spcPts val="1600"/>
              </a:spcBef>
              <a:spcAft>
                <a:spcPts val="0"/>
              </a:spcAft>
              <a:buSzPts val="1400"/>
              <a:buChar char="●"/>
            </a:pPr>
            <a:r>
              <a:rPr lang="en">
                <a:solidFill>
                  <a:schemeClr val="dk1"/>
                </a:solidFill>
                <a:uFill>
                  <a:noFill/>
                </a:uFill>
                <a:hlinkClick r:id="rId3">
                  <a:extLst>
                    <a:ext uri="{A12FA001-AC4F-418D-AE19-62706E023703}">
                      <ahyp:hlinkClr val="tx"/>
                    </a:ext>
                  </a:extLst>
                </a:hlinkClick>
              </a:rPr>
              <a:t>Pollution on human body infographic </a:t>
            </a:r>
            <a:endParaRPr>
              <a:solidFill>
                <a:schemeClr val="dk1"/>
              </a:solidFill>
            </a:endParaRPr>
          </a:p>
          <a:p>
            <a:pPr indent="-317500" lvl="0" marL="457200" rtl="0" algn="l">
              <a:lnSpc>
                <a:spcPct val="100000"/>
              </a:lnSpc>
              <a:spcBef>
                <a:spcPts val="1000"/>
              </a:spcBef>
              <a:spcAft>
                <a:spcPts val="0"/>
              </a:spcAft>
              <a:buSzPts val="1400"/>
              <a:buChar char="●"/>
            </a:pPr>
            <a:r>
              <a:rPr lang="en">
                <a:solidFill>
                  <a:schemeClr val="dk1"/>
                </a:solidFill>
                <a:uFill>
                  <a:noFill/>
                </a:uFill>
                <a:hlinkClick r:id="rId4">
                  <a:extLst>
                    <a:ext uri="{A12FA001-AC4F-418D-AE19-62706E023703}">
                      <ahyp:hlinkClr val="tx"/>
                    </a:ext>
                  </a:extLst>
                </a:hlinkClick>
              </a:rPr>
              <a:t>Healthcare and medical Pack</a:t>
            </a:r>
            <a:endParaRPr>
              <a:solidFill>
                <a:schemeClr val="dk1"/>
              </a:solidFill>
            </a:endParaRPr>
          </a:p>
          <a:p>
            <a:pPr indent="-317500" lvl="0" marL="457200" rtl="0" algn="l">
              <a:lnSpc>
                <a:spcPct val="100000"/>
              </a:lnSpc>
              <a:spcBef>
                <a:spcPts val="1000"/>
              </a:spcBef>
              <a:spcAft>
                <a:spcPts val="0"/>
              </a:spcAft>
              <a:buSzPts val="1400"/>
              <a:buChar char="●"/>
            </a:pPr>
            <a:r>
              <a:rPr lang="en">
                <a:solidFill>
                  <a:schemeClr val="dk1"/>
                </a:solidFill>
                <a:uFill>
                  <a:noFill/>
                </a:uFill>
                <a:hlinkClick r:id="rId5">
                  <a:extLst>
                    <a:ext uri="{A12FA001-AC4F-418D-AE19-62706E023703}">
                      <ahyp:hlinkClr val="tx"/>
                    </a:ext>
                  </a:extLst>
                </a:hlinkClick>
              </a:rPr>
              <a:t>Medical services Pack</a:t>
            </a:r>
            <a:endParaRPr>
              <a:solidFill>
                <a:schemeClr val="dk1"/>
              </a:solidFill>
            </a:endParaRPr>
          </a:p>
          <a:p>
            <a:pPr indent="-317500" lvl="0" marL="457200" rtl="0" algn="l">
              <a:lnSpc>
                <a:spcPct val="100000"/>
              </a:lnSpc>
              <a:spcBef>
                <a:spcPts val="1000"/>
              </a:spcBef>
              <a:spcAft>
                <a:spcPts val="1000"/>
              </a:spcAft>
              <a:buSzPts val="1400"/>
              <a:buChar char="●"/>
            </a:pPr>
            <a:r>
              <a:rPr lang="en">
                <a:solidFill>
                  <a:schemeClr val="dk1"/>
                </a:solidFill>
                <a:uFill>
                  <a:noFill/>
                </a:uFill>
                <a:hlinkClick r:id="rId6">
                  <a:extLst>
                    <a:ext uri="{A12FA001-AC4F-418D-AE19-62706E023703}">
                      <ahyp:hlinkClr val="tx"/>
                    </a:ext>
                  </a:extLst>
                </a:hlinkClick>
              </a:rPr>
              <a:t>Human Uterus</a:t>
            </a:r>
            <a:endParaRPr>
              <a:solidFill>
                <a:schemeClr val="dk1"/>
              </a:solidFill>
            </a:endParaRPr>
          </a:p>
        </p:txBody>
      </p:sp>
      <p:sp>
        <p:nvSpPr>
          <p:cNvPr id="765" name="Google Shape;765;p54"/>
          <p:cNvSpPr txBox="1"/>
          <p:nvPr>
            <p:ph idx="3" type="subTitle"/>
          </p:nvPr>
        </p:nvSpPr>
        <p:spPr>
          <a:xfrm>
            <a:off x="712800" y="1006124"/>
            <a:ext cx="7718400" cy="33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a:t>Did you like the resources on this template? Get them for free at our other websites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3"/>
          <p:cNvSpPr txBox="1"/>
          <p:nvPr/>
        </p:nvSpPr>
        <p:spPr>
          <a:xfrm>
            <a:off x="819150" y="308834"/>
            <a:ext cx="75057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AF7B51"/>
                </a:solidFill>
                <a:latin typeface="Nunito"/>
                <a:ea typeface="Nunito"/>
                <a:cs typeface="Nunito"/>
                <a:sym typeface="Nunito"/>
              </a:rPr>
              <a:t>NAC Tech Team</a:t>
            </a:r>
            <a:endParaRPr sz="3600">
              <a:solidFill>
                <a:srgbClr val="AF7B51"/>
              </a:solidFill>
              <a:latin typeface="Nunito"/>
              <a:ea typeface="Nunito"/>
              <a:cs typeface="Nunito"/>
              <a:sym typeface="Nunito"/>
            </a:endParaRPr>
          </a:p>
        </p:txBody>
      </p:sp>
      <p:sp>
        <p:nvSpPr>
          <p:cNvPr id="638" name="Google Shape;638;p43"/>
          <p:cNvSpPr/>
          <p:nvPr/>
        </p:nvSpPr>
        <p:spPr>
          <a:xfrm>
            <a:off x="1324627" y="4285636"/>
            <a:ext cx="1775700" cy="516600"/>
          </a:xfrm>
          <a:prstGeom prst="roundRect">
            <a:avLst>
              <a:gd fmla="val 16667" name="adj"/>
            </a:avLst>
          </a:prstGeom>
          <a:solidFill>
            <a:srgbClr val="00796B"/>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 sz="1400" u="none" cap="none" strike="noStrike">
                <a:solidFill>
                  <a:srgbClr val="FFFFFF"/>
                </a:solidFill>
                <a:latin typeface="Arial"/>
                <a:ea typeface="Arial"/>
                <a:cs typeface="Arial"/>
                <a:sym typeface="Arial"/>
              </a:rPr>
              <a:t>Meutia Khairiyah</a:t>
            </a:r>
            <a:endParaRPr>
              <a:solidFill>
                <a:srgbClr val="FFFFFF"/>
              </a:solidFill>
            </a:endParaRPr>
          </a:p>
        </p:txBody>
      </p:sp>
      <p:sp>
        <p:nvSpPr>
          <p:cNvPr id="639" name="Google Shape;639;p43"/>
          <p:cNvSpPr/>
          <p:nvPr/>
        </p:nvSpPr>
        <p:spPr>
          <a:xfrm>
            <a:off x="4175890" y="1239023"/>
            <a:ext cx="1775700" cy="516600"/>
          </a:xfrm>
          <a:prstGeom prst="roundRect">
            <a:avLst>
              <a:gd fmla="val 16667" name="adj"/>
            </a:avLst>
          </a:prstGeom>
          <a:solidFill>
            <a:srgbClr val="00796B"/>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 sz="1400" u="none" cap="none" strike="noStrike">
                <a:solidFill>
                  <a:srgbClr val="FFFFFF"/>
                </a:solidFill>
                <a:latin typeface="Arial"/>
                <a:ea typeface="Arial"/>
                <a:cs typeface="Arial"/>
                <a:sym typeface="Arial"/>
              </a:rPr>
              <a:t>Irfan Rahadi K.</a:t>
            </a:r>
            <a:endParaRPr>
              <a:solidFill>
                <a:srgbClr val="FFFFFF"/>
              </a:solidFill>
            </a:endParaRPr>
          </a:p>
        </p:txBody>
      </p:sp>
      <p:sp>
        <p:nvSpPr>
          <p:cNvPr id="640" name="Google Shape;640;p43"/>
          <p:cNvSpPr/>
          <p:nvPr/>
        </p:nvSpPr>
        <p:spPr>
          <a:xfrm>
            <a:off x="4175890" y="3216691"/>
            <a:ext cx="1775700" cy="516600"/>
          </a:xfrm>
          <a:prstGeom prst="roundRect">
            <a:avLst>
              <a:gd fmla="val 16667" name="adj"/>
            </a:avLst>
          </a:prstGeom>
          <a:solidFill>
            <a:srgbClr val="00796B"/>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FFFFFF"/>
                </a:solidFill>
                <a:latin typeface="Arial"/>
                <a:ea typeface="Arial"/>
                <a:cs typeface="Arial"/>
                <a:sym typeface="Arial"/>
              </a:rPr>
              <a:t>Rivaldo Marta</a:t>
            </a:r>
            <a:endParaRPr>
              <a:solidFill>
                <a:srgbClr val="FFFFFF"/>
              </a:solidFill>
            </a:endParaRPr>
          </a:p>
        </p:txBody>
      </p:sp>
      <p:sp>
        <p:nvSpPr>
          <p:cNvPr id="641" name="Google Shape;641;p43"/>
          <p:cNvSpPr/>
          <p:nvPr/>
        </p:nvSpPr>
        <p:spPr>
          <a:xfrm>
            <a:off x="7020229" y="2243885"/>
            <a:ext cx="1775700" cy="516600"/>
          </a:xfrm>
          <a:prstGeom prst="roundRect">
            <a:avLst>
              <a:gd fmla="val 16667" name="adj"/>
            </a:avLst>
          </a:prstGeom>
          <a:solidFill>
            <a:srgbClr val="00796B"/>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 sz="1400" u="none" cap="none" strike="noStrike">
                <a:solidFill>
                  <a:srgbClr val="FFFFFF"/>
                </a:solidFill>
                <a:latin typeface="Arial"/>
                <a:ea typeface="Arial"/>
                <a:cs typeface="Arial"/>
                <a:sym typeface="Arial"/>
              </a:rPr>
              <a:t>Aqilarik Nugra R.</a:t>
            </a:r>
            <a:endParaRPr>
              <a:solidFill>
                <a:srgbClr val="FFFFFF"/>
              </a:solidFill>
            </a:endParaRPr>
          </a:p>
        </p:txBody>
      </p:sp>
      <p:pic>
        <p:nvPicPr>
          <p:cNvPr id="642" name="Google Shape;642;p43"/>
          <p:cNvPicPr preferRelativeResize="0"/>
          <p:nvPr/>
        </p:nvPicPr>
        <p:blipFill rotWithShape="1">
          <a:blip r:embed="rId3">
            <a:alphaModFix/>
          </a:blip>
          <a:srcRect b="0" l="9433" r="16228" t="20710"/>
          <a:stretch/>
        </p:blipFill>
        <p:spPr>
          <a:xfrm>
            <a:off x="6001720" y="1172530"/>
            <a:ext cx="1159175" cy="1648583"/>
          </a:xfrm>
          <a:prstGeom prst="rect">
            <a:avLst/>
          </a:prstGeom>
          <a:noFill/>
          <a:ln>
            <a:noFill/>
          </a:ln>
        </p:spPr>
      </p:pic>
      <p:pic>
        <p:nvPicPr>
          <p:cNvPr id="643" name="Google Shape;643;p43"/>
          <p:cNvPicPr preferRelativeResize="0"/>
          <p:nvPr/>
        </p:nvPicPr>
        <p:blipFill rotWithShape="1">
          <a:blip r:embed="rId4">
            <a:alphaModFix/>
          </a:blip>
          <a:srcRect b="0" l="0" r="0" t="0"/>
          <a:stretch/>
        </p:blipFill>
        <p:spPr>
          <a:xfrm>
            <a:off x="3153293" y="3189723"/>
            <a:ext cx="1216463" cy="1759840"/>
          </a:xfrm>
          <a:prstGeom prst="rect">
            <a:avLst/>
          </a:prstGeom>
          <a:noFill/>
          <a:ln>
            <a:noFill/>
          </a:ln>
        </p:spPr>
      </p:pic>
      <p:pic>
        <p:nvPicPr>
          <p:cNvPr id="644" name="Google Shape;644;p43"/>
          <p:cNvPicPr preferRelativeResize="0"/>
          <p:nvPr/>
        </p:nvPicPr>
        <p:blipFill rotWithShape="1">
          <a:blip r:embed="rId5">
            <a:alphaModFix/>
          </a:blip>
          <a:srcRect b="5122" l="29153" r="33101" t="13185"/>
          <a:stretch/>
        </p:blipFill>
        <p:spPr>
          <a:xfrm>
            <a:off x="3181936" y="1160881"/>
            <a:ext cx="1159178" cy="1671880"/>
          </a:xfrm>
          <a:prstGeom prst="rect">
            <a:avLst/>
          </a:prstGeom>
          <a:noFill/>
          <a:ln>
            <a:noFill/>
          </a:ln>
        </p:spPr>
      </p:pic>
      <p:sp>
        <p:nvSpPr>
          <p:cNvPr id="645" name="Google Shape;645;p43"/>
          <p:cNvSpPr/>
          <p:nvPr/>
        </p:nvSpPr>
        <p:spPr>
          <a:xfrm>
            <a:off x="1299214" y="2272593"/>
            <a:ext cx="1775700" cy="516600"/>
          </a:xfrm>
          <a:prstGeom prst="roundRect">
            <a:avLst>
              <a:gd fmla="val 16667" name="adj"/>
            </a:avLst>
          </a:prstGeom>
          <a:solidFill>
            <a:srgbClr val="00796B"/>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 sz="1400" u="none" cap="none" strike="noStrike">
                <a:solidFill>
                  <a:srgbClr val="FFFFFF"/>
                </a:solidFill>
                <a:latin typeface="Arial"/>
                <a:ea typeface="Arial"/>
                <a:cs typeface="Arial"/>
                <a:sym typeface="Arial"/>
              </a:rPr>
              <a:t>M</a:t>
            </a:r>
            <a:r>
              <a:rPr lang="en">
                <a:solidFill>
                  <a:srgbClr val="FFFFFF"/>
                </a:solidFill>
              </a:rPr>
              <a:t>. </a:t>
            </a:r>
            <a:r>
              <a:rPr b="0" i="0" lang="en" sz="1400" u="none" cap="none" strike="noStrike">
                <a:solidFill>
                  <a:srgbClr val="FFFFFF"/>
                </a:solidFill>
                <a:latin typeface="Arial"/>
                <a:ea typeface="Arial"/>
                <a:cs typeface="Arial"/>
                <a:sym typeface="Arial"/>
              </a:rPr>
              <a:t>Ilhamsyah</a:t>
            </a:r>
            <a:endParaRPr>
              <a:solidFill>
                <a:srgbClr val="FFFFFF"/>
              </a:solidFill>
            </a:endParaRPr>
          </a:p>
        </p:txBody>
      </p:sp>
      <p:pic>
        <p:nvPicPr>
          <p:cNvPr id="646" name="Google Shape;646;p43"/>
          <p:cNvPicPr preferRelativeResize="0"/>
          <p:nvPr/>
        </p:nvPicPr>
        <p:blipFill rotWithShape="1">
          <a:blip r:embed="rId6">
            <a:alphaModFix/>
          </a:blip>
          <a:srcRect b="0" l="8629" r="8472" t="0"/>
          <a:stretch/>
        </p:blipFill>
        <p:spPr>
          <a:xfrm>
            <a:off x="247507" y="1290143"/>
            <a:ext cx="1345351" cy="1500322"/>
          </a:xfrm>
          <a:prstGeom prst="rect">
            <a:avLst/>
          </a:prstGeom>
          <a:noFill/>
          <a:ln>
            <a:noFill/>
          </a:ln>
        </p:spPr>
      </p:pic>
      <p:pic>
        <p:nvPicPr>
          <p:cNvPr id="647" name="Google Shape;647;p43"/>
          <p:cNvPicPr preferRelativeResize="0"/>
          <p:nvPr/>
        </p:nvPicPr>
        <p:blipFill rotWithShape="1">
          <a:blip r:embed="rId7">
            <a:alphaModFix/>
          </a:blip>
          <a:srcRect b="14031" l="27572" r="25295" t="17083"/>
          <a:stretch/>
        </p:blipFill>
        <p:spPr>
          <a:xfrm>
            <a:off x="287452" y="3162361"/>
            <a:ext cx="1216464" cy="1759840"/>
          </a:xfrm>
          <a:prstGeom prst="rect">
            <a:avLst/>
          </a:prstGeom>
          <a:noFill/>
          <a:ln cap="flat" cmpd="sng" w="9525">
            <a:solidFill>
              <a:srgbClr val="151515"/>
            </a:solidFill>
            <a:prstDash val="solid"/>
            <a:round/>
            <a:headEnd len="sm" w="sm" type="none"/>
            <a:tailEnd len="sm" w="sm" type="none"/>
          </a:ln>
        </p:spPr>
      </p:pic>
      <p:sp>
        <p:nvSpPr>
          <p:cNvPr id="648" name="Google Shape;648;p43"/>
          <p:cNvSpPr/>
          <p:nvPr/>
        </p:nvSpPr>
        <p:spPr>
          <a:xfrm>
            <a:off x="7052052" y="4275284"/>
            <a:ext cx="1775700" cy="516600"/>
          </a:xfrm>
          <a:prstGeom prst="roundRect">
            <a:avLst>
              <a:gd fmla="val 16667" name="adj"/>
            </a:avLst>
          </a:prstGeom>
          <a:solidFill>
            <a:srgbClr val="00796B"/>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 sz="1400" u="none" cap="none" strike="noStrike">
                <a:solidFill>
                  <a:srgbClr val="FFFFFF"/>
                </a:solidFill>
                <a:latin typeface="Arial"/>
                <a:ea typeface="Arial"/>
                <a:cs typeface="Arial"/>
                <a:sym typeface="Arial"/>
              </a:rPr>
              <a:t>Annisa Nurjanah</a:t>
            </a:r>
            <a:endParaRPr>
              <a:solidFill>
                <a:srgbClr val="FFFFFF"/>
              </a:solidFill>
            </a:endParaRPr>
          </a:p>
        </p:txBody>
      </p:sp>
      <p:pic>
        <p:nvPicPr>
          <p:cNvPr id="649" name="Google Shape;649;p43"/>
          <p:cNvPicPr preferRelativeResize="0"/>
          <p:nvPr/>
        </p:nvPicPr>
        <p:blipFill rotWithShape="1">
          <a:blip r:embed="rId8">
            <a:alphaModFix/>
          </a:blip>
          <a:srcRect b="21342" l="16829" r="24221" t="14889"/>
          <a:stretch/>
        </p:blipFill>
        <p:spPr>
          <a:xfrm>
            <a:off x="6019134" y="3216691"/>
            <a:ext cx="1159175" cy="16718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4"/>
          <p:cNvSpPr txBox="1"/>
          <p:nvPr>
            <p:ph type="ctrTitle"/>
          </p:nvPr>
        </p:nvSpPr>
        <p:spPr>
          <a:xfrm>
            <a:off x="715038" y="262250"/>
            <a:ext cx="7715700" cy="77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solidFill>
                  <a:schemeClr val="dk1"/>
                </a:solidFill>
              </a:rPr>
              <a:t>Indonesia</a:t>
            </a:r>
            <a:endParaRPr>
              <a:solidFill>
                <a:schemeClr val="dk1"/>
              </a:solidFill>
            </a:endParaRPr>
          </a:p>
        </p:txBody>
      </p:sp>
      <p:pic>
        <p:nvPicPr>
          <p:cNvPr id="655" name="Google Shape;655;p44"/>
          <p:cNvPicPr preferRelativeResize="0"/>
          <p:nvPr/>
        </p:nvPicPr>
        <p:blipFill>
          <a:blip r:embed="rId3">
            <a:alphaModFix/>
          </a:blip>
          <a:stretch>
            <a:fillRect/>
          </a:stretch>
        </p:blipFill>
        <p:spPr>
          <a:xfrm>
            <a:off x="1856575" y="899927"/>
            <a:ext cx="5849436" cy="2924749"/>
          </a:xfrm>
          <a:prstGeom prst="rect">
            <a:avLst/>
          </a:prstGeom>
          <a:noFill/>
          <a:ln>
            <a:noFill/>
          </a:ln>
        </p:spPr>
      </p:pic>
      <p:sp>
        <p:nvSpPr>
          <p:cNvPr id="656" name="Google Shape;656;p44"/>
          <p:cNvSpPr txBox="1"/>
          <p:nvPr>
            <p:ph idx="1" type="subTitle"/>
          </p:nvPr>
        </p:nvSpPr>
        <p:spPr>
          <a:xfrm>
            <a:off x="341400" y="3085775"/>
            <a:ext cx="2909400" cy="489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200"/>
              <a:t>More than 33 million farmers in Indonesia in 2020 (Badan Pusat Statistik)</a:t>
            </a:r>
            <a:endParaRPr sz="1200"/>
          </a:p>
        </p:txBody>
      </p:sp>
      <p:sp>
        <p:nvSpPr>
          <p:cNvPr id="657" name="Google Shape;657;p44"/>
          <p:cNvSpPr txBox="1"/>
          <p:nvPr>
            <p:ph idx="1" type="subTitle"/>
          </p:nvPr>
        </p:nvSpPr>
        <p:spPr>
          <a:xfrm>
            <a:off x="421050" y="3575673"/>
            <a:ext cx="3396300" cy="77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100"/>
              <a:t>Every year, crop failure is always something to be dreaded about. plant disease is one of the biggest contributors to this can happen</a:t>
            </a:r>
            <a:endParaRPr sz="1100"/>
          </a:p>
        </p:txBody>
      </p:sp>
      <p:sp>
        <p:nvSpPr>
          <p:cNvPr id="658" name="Google Shape;658;p44"/>
          <p:cNvSpPr txBox="1"/>
          <p:nvPr>
            <p:ph idx="1" type="subTitle"/>
          </p:nvPr>
        </p:nvSpPr>
        <p:spPr>
          <a:xfrm>
            <a:off x="4154300" y="3473425"/>
            <a:ext cx="3396300" cy="530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100"/>
              <a:t>Early in 2021 chili farmers in Mojokerto, lost up to 40% due to plant disease outbreaks</a:t>
            </a:r>
            <a:endParaRPr sz="1100"/>
          </a:p>
        </p:txBody>
      </p:sp>
      <p:sp>
        <p:nvSpPr>
          <p:cNvPr id="659" name="Google Shape;659;p44"/>
          <p:cNvSpPr txBox="1"/>
          <p:nvPr>
            <p:ph idx="1" type="subTitle"/>
          </p:nvPr>
        </p:nvSpPr>
        <p:spPr>
          <a:xfrm>
            <a:off x="4154300" y="3889250"/>
            <a:ext cx="4086000" cy="99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100"/>
              <a:t>"It has been harvested three times and the conditions are like this, many chili plants are damaged by Anthracnose so they must be harvested quickly so that they do not spread to other plants," - Arik Susanto (Indonesian Farmer) </a:t>
            </a:r>
            <a:endParaRPr sz="1100"/>
          </a:p>
          <a:p>
            <a:pPr indent="0" lvl="0" marL="0" rtl="0" algn="just">
              <a:lnSpc>
                <a:spcPct val="100000"/>
              </a:lnSpc>
              <a:spcBef>
                <a:spcPts val="0"/>
              </a:spcBef>
              <a:spcAft>
                <a:spcPts val="0"/>
              </a:spcAft>
              <a:buSzPts val="1800"/>
              <a:buNone/>
            </a:pPr>
            <a:r>
              <a:rPr lang="en" sz="1100"/>
              <a:t>Source: Surya.co.id</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5"/>
          <p:cNvSpPr txBox="1"/>
          <p:nvPr>
            <p:ph idx="1" type="subTitle"/>
          </p:nvPr>
        </p:nvSpPr>
        <p:spPr>
          <a:xfrm>
            <a:off x="1743775" y="2616875"/>
            <a:ext cx="5946600" cy="476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000"/>
              <a:t>Helping Indonesian farmers get their income back</a:t>
            </a:r>
            <a:endParaRPr sz="2000"/>
          </a:p>
          <a:p>
            <a:pPr indent="0" lvl="0" marL="0" rtl="0" algn="just">
              <a:lnSpc>
                <a:spcPct val="100000"/>
              </a:lnSpc>
              <a:spcBef>
                <a:spcPts val="0"/>
              </a:spcBef>
              <a:spcAft>
                <a:spcPts val="0"/>
              </a:spcAft>
              <a:buNone/>
            </a:pPr>
            <a:r>
              <a:t/>
            </a:r>
            <a:endParaRPr sz="2000"/>
          </a:p>
        </p:txBody>
      </p:sp>
      <p:sp>
        <p:nvSpPr>
          <p:cNvPr id="665" name="Google Shape;665;p45"/>
          <p:cNvSpPr txBox="1"/>
          <p:nvPr>
            <p:ph type="title"/>
          </p:nvPr>
        </p:nvSpPr>
        <p:spPr>
          <a:xfrm>
            <a:off x="2436800" y="1353075"/>
            <a:ext cx="3495600" cy="87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5400">
                <a:latin typeface="Caveat"/>
                <a:ea typeface="Caveat"/>
                <a:cs typeface="Caveat"/>
                <a:sym typeface="Caveat"/>
              </a:rPr>
              <a:t>HelpTree</a:t>
            </a:r>
            <a:endParaRPr sz="5400">
              <a:latin typeface="Caveat"/>
              <a:ea typeface="Caveat"/>
              <a:cs typeface="Caveat"/>
              <a:sym typeface="Caveat"/>
            </a:endParaRPr>
          </a:p>
        </p:txBody>
      </p:sp>
      <p:sp>
        <p:nvSpPr>
          <p:cNvPr id="666" name="Google Shape;666;p45"/>
          <p:cNvSpPr txBox="1"/>
          <p:nvPr>
            <p:ph idx="1" type="subTitle"/>
          </p:nvPr>
        </p:nvSpPr>
        <p:spPr>
          <a:xfrm>
            <a:off x="2296050" y="3093575"/>
            <a:ext cx="4551900" cy="47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Arial"/>
                <a:ea typeface="Arial"/>
                <a:cs typeface="Arial"/>
                <a:sym typeface="Arial"/>
              </a:rPr>
              <a:t>R</a:t>
            </a:r>
            <a:r>
              <a:rPr lang="en" sz="1600">
                <a:solidFill>
                  <a:srgbClr val="000000"/>
                </a:solidFill>
                <a:latin typeface="Arial"/>
                <a:ea typeface="Arial"/>
                <a:cs typeface="Arial"/>
                <a:sym typeface="Arial"/>
              </a:rPr>
              <a:t>educe the harmful effects of disease on crops.</a:t>
            </a:r>
            <a:endParaRPr sz="2500"/>
          </a:p>
        </p:txBody>
      </p:sp>
      <p:pic>
        <p:nvPicPr>
          <p:cNvPr id="667" name="Google Shape;667;p45"/>
          <p:cNvPicPr preferRelativeResize="0"/>
          <p:nvPr/>
        </p:nvPicPr>
        <p:blipFill>
          <a:blip r:embed="rId3">
            <a:alphaModFix/>
          </a:blip>
          <a:stretch>
            <a:fillRect/>
          </a:stretch>
        </p:blipFill>
        <p:spPr>
          <a:xfrm>
            <a:off x="4595550" y="701300"/>
            <a:ext cx="1632100" cy="163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6"/>
          <p:cNvSpPr txBox="1"/>
          <p:nvPr>
            <p:ph type="title"/>
          </p:nvPr>
        </p:nvSpPr>
        <p:spPr>
          <a:xfrm>
            <a:off x="4203400" y="841260"/>
            <a:ext cx="3857100" cy="688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Demo Application</a:t>
            </a:r>
            <a:endParaRPr/>
          </a:p>
        </p:txBody>
      </p:sp>
      <p:sp>
        <p:nvSpPr>
          <p:cNvPr id="673" name="Google Shape;673;p46"/>
          <p:cNvSpPr txBox="1"/>
          <p:nvPr>
            <p:ph idx="1" type="body"/>
          </p:nvPr>
        </p:nvSpPr>
        <p:spPr>
          <a:xfrm>
            <a:off x="4552475" y="1615904"/>
            <a:ext cx="2717700" cy="68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600"/>
              <a:buNone/>
            </a:pPr>
            <a:r>
              <a:rPr lang="en"/>
              <a:t>This is the prototype that our team is already working on</a:t>
            </a:r>
            <a:endParaRPr/>
          </a:p>
        </p:txBody>
      </p:sp>
      <p:pic>
        <p:nvPicPr>
          <p:cNvPr id="674" name="Google Shape;674;p46" title="Copy of HelpTree.mp4">
            <a:hlinkClick r:id="rId3"/>
          </p:cNvPr>
          <p:cNvPicPr preferRelativeResize="0"/>
          <p:nvPr/>
        </p:nvPicPr>
        <p:blipFill>
          <a:blip r:embed="rId4">
            <a:alphaModFix/>
          </a:blip>
          <a:stretch>
            <a:fillRect/>
          </a:stretch>
        </p:blipFill>
        <p:spPr>
          <a:xfrm>
            <a:off x="0" y="0"/>
            <a:ext cx="2306838"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7"/>
          <p:cNvSpPr txBox="1"/>
          <p:nvPr>
            <p:ph type="ctrTitle"/>
          </p:nvPr>
        </p:nvSpPr>
        <p:spPr>
          <a:xfrm>
            <a:off x="715050" y="388175"/>
            <a:ext cx="7713900" cy="5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Mockup</a:t>
            </a:r>
            <a:endParaRPr>
              <a:solidFill>
                <a:schemeClr val="lt1"/>
              </a:solidFill>
            </a:endParaRPr>
          </a:p>
        </p:txBody>
      </p:sp>
      <p:sp>
        <p:nvSpPr>
          <p:cNvPr id="680" name="Google Shape;680;p47"/>
          <p:cNvSpPr/>
          <p:nvPr/>
        </p:nvSpPr>
        <p:spPr>
          <a:xfrm>
            <a:off x="2736013" y="1393603"/>
            <a:ext cx="51300" cy="513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pic>
        <p:nvPicPr>
          <p:cNvPr id="681" name="Google Shape;681;p47"/>
          <p:cNvPicPr preferRelativeResize="0"/>
          <p:nvPr/>
        </p:nvPicPr>
        <p:blipFill>
          <a:blip r:embed="rId3">
            <a:alphaModFix/>
          </a:blip>
          <a:stretch>
            <a:fillRect/>
          </a:stretch>
        </p:blipFill>
        <p:spPr>
          <a:xfrm>
            <a:off x="6134288" y="1095275"/>
            <a:ext cx="2191402" cy="3895826"/>
          </a:xfrm>
          <a:prstGeom prst="rect">
            <a:avLst/>
          </a:prstGeom>
          <a:noFill/>
          <a:ln cap="flat" cmpd="sng" w="28575">
            <a:solidFill>
              <a:schemeClr val="dk2"/>
            </a:solidFill>
            <a:prstDash val="solid"/>
            <a:round/>
            <a:headEnd len="sm" w="sm" type="none"/>
            <a:tailEnd len="sm" w="sm" type="none"/>
          </a:ln>
        </p:spPr>
      </p:pic>
      <p:pic>
        <p:nvPicPr>
          <p:cNvPr id="682" name="Google Shape;682;p47"/>
          <p:cNvPicPr preferRelativeResize="0"/>
          <p:nvPr/>
        </p:nvPicPr>
        <p:blipFill rotWithShape="1">
          <a:blip r:embed="rId4">
            <a:alphaModFix/>
          </a:blip>
          <a:srcRect b="5855" l="0" r="0" t="0"/>
          <a:stretch/>
        </p:blipFill>
        <p:spPr>
          <a:xfrm>
            <a:off x="581300" y="150538"/>
            <a:ext cx="1851650" cy="4842425"/>
          </a:xfrm>
          <a:prstGeom prst="rect">
            <a:avLst/>
          </a:prstGeom>
          <a:noFill/>
          <a:ln cap="flat" cmpd="sng" w="28575">
            <a:solidFill>
              <a:schemeClr val="dk2"/>
            </a:solidFill>
            <a:prstDash val="solid"/>
            <a:round/>
            <a:headEnd len="sm" w="sm" type="none"/>
            <a:tailEnd len="sm" w="sm" type="none"/>
          </a:ln>
        </p:spPr>
      </p:pic>
      <p:pic>
        <p:nvPicPr>
          <p:cNvPr id="683" name="Google Shape;683;p47"/>
          <p:cNvPicPr preferRelativeResize="0"/>
          <p:nvPr/>
        </p:nvPicPr>
        <p:blipFill>
          <a:blip r:embed="rId5">
            <a:alphaModFix/>
          </a:blip>
          <a:stretch>
            <a:fillRect/>
          </a:stretch>
        </p:blipFill>
        <p:spPr>
          <a:xfrm>
            <a:off x="3400313" y="1095275"/>
            <a:ext cx="2207376" cy="3895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8"/>
          <p:cNvSpPr txBox="1"/>
          <p:nvPr>
            <p:ph type="ctrTitle"/>
          </p:nvPr>
        </p:nvSpPr>
        <p:spPr>
          <a:xfrm>
            <a:off x="715050" y="388175"/>
            <a:ext cx="7713900" cy="5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Model Machine Learning</a:t>
            </a:r>
            <a:endParaRPr/>
          </a:p>
        </p:txBody>
      </p:sp>
      <p:pic>
        <p:nvPicPr>
          <p:cNvPr id="689" name="Google Shape;689;p48"/>
          <p:cNvPicPr preferRelativeResize="0"/>
          <p:nvPr/>
        </p:nvPicPr>
        <p:blipFill>
          <a:blip r:embed="rId3">
            <a:alphaModFix/>
          </a:blip>
          <a:stretch>
            <a:fillRect/>
          </a:stretch>
        </p:blipFill>
        <p:spPr>
          <a:xfrm>
            <a:off x="430625" y="2842975"/>
            <a:ext cx="1741925" cy="1741925"/>
          </a:xfrm>
          <a:prstGeom prst="rect">
            <a:avLst/>
          </a:prstGeom>
          <a:noFill/>
          <a:ln>
            <a:noFill/>
          </a:ln>
        </p:spPr>
      </p:pic>
      <p:pic>
        <p:nvPicPr>
          <p:cNvPr id="690" name="Google Shape;690;p48"/>
          <p:cNvPicPr preferRelativeResize="0"/>
          <p:nvPr/>
        </p:nvPicPr>
        <p:blipFill>
          <a:blip r:embed="rId4">
            <a:alphaModFix/>
          </a:blip>
          <a:stretch>
            <a:fillRect/>
          </a:stretch>
        </p:blipFill>
        <p:spPr>
          <a:xfrm>
            <a:off x="2452663" y="2842975"/>
            <a:ext cx="1741925" cy="1741925"/>
          </a:xfrm>
          <a:prstGeom prst="rect">
            <a:avLst/>
          </a:prstGeom>
          <a:noFill/>
          <a:ln>
            <a:noFill/>
          </a:ln>
        </p:spPr>
      </p:pic>
      <p:pic>
        <p:nvPicPr>
          <p:cNvPr id="691" name="Google Shape;691;p48"/>
          <p:cNvPicPr preferRelativeResize="0"/>
          <p:nvPr/>
        </p:nvPicPr>
        <p:blipFill>
          <a:blip r:embed="rId5">
            <a:alphaModFix/>
          </a:blip>
          <a:stretch>
            <a:fillRect/>
          </a:stretch>
        </p:blipFill>
        <p:spPr>
          <a:xfrm>
            <a:off x="4474700" y="2842975"/>
            <a:ext cx="1741925" cy="1741925"/>
          </a:xfrm>
          <a:prstGeom prst="rect">
            <a:avLst/>
          </a:prstGeom>
          <a:noFill/>
          <a:ln>
            <a:noFill/>
          </a:ln>
        </p:spPr>
      </p:pic>
      <p:pic>
        <p:nvPicPr>
          <p:cNvPr id="692" name="Google Shape;692;p48"/>
          <p:cNvPicPr preferRelativeResize="0"/>
          <p:nvPr/>
        </p:nvPicPr>
        <p:blipFill>
          <a:blip r:embed="rId6">
            <a:alphaModFix/>
          </a:blip>
          <a:stretch>
            <a:fillRect/>
          </a:stretch>
        </p:blipFill>
        <p:spPr>
          <a:xfrm>
            <a:off x="6687025" y="2842975"/>
            <a:ext cx="1741925" cy="1741925"/>
          </a:xfrm>
          <a:prstGeom prst="rect">
            <a:avLst/>
          </a:prstGeom>
          <a:noFill/>
          <a:ln>
            <a:noFill/>
          </a:ln>
        </p:spPr>
      </p:pic>
      <p:graphicFrame>
        <p:nvGraphicFramePr>
          <p:cNvPr id="693" name="Google Shape;693;p48"/>
          <p:cNvGraphicFramePr/>
          <p:nvPr/>
        </p:nvGraphicFramePr>
        <p:xfrm>
          <a:off x="819100" y="1473150"/>
          <a:ext cx="3000000" cy="3000000"/>
        </p:xfrm>
        <a:graphic>
          <a:graphicData uri="http://schemas.openxmlformats.org/drawingml/2006/table">
            <a:tbl>
              <a:tblPr>
                <a:noFill/>
                <a:tableStyleId>{A5BB0657-8258-4059-8478-01AFC56EF334}</a:tableStyleId>
              </a:tblPr>
              <a:tblGrid>
                <a:gridCol w="3619500"/>
                <a:gridCol w="3619500"/>
              </a:tblGrid>
              <a:tr h="381000">
                <a:tc>
                  <a:txBody>
                    <a:bodyPr/>
                    <a:lstStyle/>
                    <a:p>
                      <a:pPr indent="0" lvl="0" marL="0" rtl="0" algn="ctr">
                        <a:spcBef>
                          <a:spcPts val="0"/>
                        </a:spcBef>
                        <a:spcAft>
                          <a:spcPts val="0"/>
                        </a:spcAft>
                        <a:buNone/>
                      </a:pPr>
                      <a:r>
                        <a:rPr lang="en"/>
                        <a:t>12 types of plants</a:t>
                      </a:r>
                      <a:endParaRPr/>
                    </a:p>
                  </a:txBody>
                  <a:tcPr marT="91425" marB="91425" marR="91425" marL="91425"/>
                </a:tc>
                <a:tc>
                  <a:txBody>
                    <a:bodyPr/>
                    <a:lstStyle/>
                    <a:p>
                      <a:pPr indent="0" lvl="0" marL="0" rtl="0" algn="ctr">
                        <a:spcBef>
                          <a:spcPts val="0"/>
                        </a:spcBef>
                        <a:spcAft>
                          <a:spcPts val="0"/>
                        </a:spcAft>
                        <a:buNone/>
                      </a:pPr>
                      <a:r>
                        <a:rPr lang="en"/>
                        <a:t>38 classes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9"/>
          <p:cNvSpPr txBox="1"/>
          <p:nvPr>
            <p:ph type="ctrTitle"/>
          </p:nvPr>
        </p:nvSpPr>
        <p:spPr>
          <a:xfrm>
            <a:off x="715050" y="388175"/>
            <a:ext cx="7713900" cy="55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Accuracy and Loss</a:t>
            </a:r>
            <a:endParaRPr/>
          </a:p>
        </p:txBody>
      </p:sp>
      <p:sp>
        <p:nvSpPr>
          <p:cNvPr id="699" name="Google Shape;699;p49"/>
          <p:cNvSpPr/>
          <p:nvPr/>
        </p:nvSpPr>
        <p:spPr>
          <a:xfrm>
            <a:off x="2736013" y="1393603"/>
            <a:ext cx="51300" cy="513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6666"/>
              </a:solidFill>
              <a:latin typeface="Arial"/>
              <a:ea typeface="Arial"/>
              <a:cs typeface="Arial"/>
              <a:sym typeface="Arial"/>
            </a:endParaRPr>
          </a:p>
        </p:txBody>
      </p:sp>
      <p:pic>
        <p:nvPicPr>
          <p:cNvPr id="700" name="Google Shape;700;p49"/>
          <p:cNvPicPr preferRelativeResize="0"/>
          <p:nvPr/>
        </p:nvPicPr>
        <p:blipFill rotWithShape="1">
          <a:blip r:embed="rId3">
            <a:alphaModFix/>
          </a:blip>
          <a:srcRect b="8650" l="15030" r="21949" t="0"/>
          <a:stretch/>
        </p:blipFill>
        <p:spPr>
          <a:xfrm>
            <a:off x="634325" y="1013825"/>
            <a:ext cx="4004099" cy="3264975"/>
          </a:xfrm>
          <a:prstGeom prst="rect">
            <a:avLst/>
          </a:prstGeom>
          <a:noFill/>
          <a:ln>
            <a:noFill/>
          </a:ln>
        </p:spPr>
      </p:pic>
      <p:pic>
        <p:nvPicPr>
          <p:cNvPr id="701" name="Google Shape;701;p49"/>
          <p:cNvPicPr preferRelativeResize="0"/>
          <p:nvPr/>
        </p:nvPicPr>
        <p:blipFill rotWithShape="1">
          <a:blip r:embed="rId4">
            <a:alphaModFix/>
          </a:blip>
          <a:srcRect b="9714" l="18225" r="24481" t="0"/>
          <a:stretch/>
        </p:blipFill>
        <p:spPr>
          <a:xfrm>
            <a:off x="4509750" y="923750"/>
            <a:ext cx="3819501" cy="3385750"/>
          </a:xfrm>
          <a:prstGeom prst="rect">
            <a:avLst/>
          </a:prstGeom>
          <a:noFill/>
          <a:ln>
            <a:noFill/>
          </a:ln>
        </p:spPr>
      </p:pic>
      <p:sp>
        <p:nvSpPr>
          <p:cNvPr id="702" name="Google Shape;702;p49"/>
          <p:cNvSpPr txBox="1"/>
          <p:nvPr/>
        </p:nvSpPr>
        <p:spPr>
          <a:xfrm>
            <a:off x="715050" y="4218013"/>
            <a:ext cx="761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Accuracy = 95%                                                                                    Loss = 0.14  </a:t>
            </a:r>
            <a:endParaRPr>
              <a:latin typeface="Lato"/>
              <a:ea typeface="Lato"/>
              <a:cs typeface="Lato"/>
              <a:sym typeface="Lato"/>
            </a:endParaRPr>
          </a:p>
        </p:txBody>
      </p:sp>
      <p:sp>
        <p:nvSpPr>
          <p:cNvPr id="703" name="Google Shape;703;p49"/>
          <p:cNvSpPr txBox="1"/>
          <p:nvPr/>
        </p:nvSpPr>
        <p:spPr>
          <a:xfrm>
            <a:off x="715050" y="4545375"/>
            <a:ext cx="761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Validation Accuracy = 96%                                                                Validation Loss = 0.08</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0"/>
          <p:cNvSpPr/>
          <p:nvPr/>
        </p:nvSpPr>
        <p:spPr>
          <a:xfrm>
            <a:off x="526925" y="1350875"/>
            <a:ext cx="2611800" cy="3103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0"/>
          <p:cNvSpPr/>
          <p:nvPr/>
        </p:nvSpPr>
        <p:spPr>
          <a:xfrm>
            <a:off x="3266100" y="1350975"/>
            <a:ext cx="2611800" cy="3103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0"/>
          <p:cNvSpPr/>
          <p:nvPr/>
        </p:nvSpPr>
        <p:spPr>
          <a:xfrm>
            <a:off x="6005275" y="1350975"/>
            <a:ext cx="2611800" cy="310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0"/>
          <p:cNvSpPr txBox="1"/>
          <p:nvPr>
            <p:ph type="title"/>
          </p:nvPr>
        </p:nvSpPr>
        <p:spPr>
          <a:xfrm>
            <a:off x="715050" y="445475"/>
            <a:ext cx="7713900" cy="43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Implementation and Improvement </a:t>
            </a:r>
            <a:endParaRPr>
              <a:solidFill>
                <a:schemeClr val="lt1"/>
              </a:solidFill>
            </a:endParaRPr>
          </a:p>
        </p:txBody>
      </p:sp>
      <p:sp>
        <p:nvSpPr>
          <p:cNvPr id="712" name="Google Shape;712;p50"/>
          <p:cNvSpPr txBox="1"/>
          <p:nvPr>
            <p:ph idx="2" type="title"/>
          </p:nvPr>
        </p:nvSpPr>
        <p:spPr>
          <a:xfrm>
            <a:off x="3391350" y="1592675"/>
            <a:ext cx="2361300" cy="3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Machine Learning</a:t>
            </a:r>
            <a:endParaRPr/>
          </a:p>
        </p:txBody>
      </p:sp>
      <p:sp>
        <p:nvSpPr>
          <p:cNvPr id="713" name="Google Shape;713;p50"/>
          <p:cNvSpPr txBox="1"/>
          <p:nvPr>
            <p:ph idx="1" type="subTitle"/>
          </p:nvPr>
        </p:nvSpPr>
        <p:spPr>
          <a:xfrm>
            <a:off x="3516750" y="1992575"/>
            <a:ext cx="2110500" cy="220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Create a Deep Learning Model using Tensorflow, optimize the accuracy to more than 90% and convert the model into TFlite</a:t>
            </a:r>
            <a:endParaRPr/>
          </a:p>
        </p:txBody>
      </p:sp>
      <p:sp>
        <p:nvSpPr>
          <p:cNvPr id="714" name="Google Shape;714;p50"/>
          <p:cNvSpPr txBox="1"/>
          <p:nvPr>
            <p:ph idx="3" type="title"/>
          </p:nvPr>
        </p:nvSpPr>
        <p:spPr>
          <a:xfrm>
            <a:off x="715045" y="1592668"/>
            <a:ext cx="2110500" cy="3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Android</a:t>
            </a:r>
            <a:endParaRPr/>
          </a:p>
        </p:txBody>
      </p:sp>
      <p:sp>
        <p:nvSpPr>
          <p:cNvPr id="715" name="Google Shape;715;p50"/>
          <p:cNvSpPr txBox="1"/>
          <p:nvPr>
            <p:ph idx="4" type="subTitle"/>
          </p:nvPr>
        </p:nvSpPr>
        <p:spPr>
          <a:xfrm>
            <a:off x="745175" y="1992575"/>
            <a:ext cx="2175300" cy="225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Creating an Android Application as a basic platform for the solutions we created. Connect Machine Learning Model using TFLite and Connect API Chatbot with LoopJ</a:t>
            </a:r>
            <a:endParaRPr/>
          </a:p>
        </p:txBody>
      </p:sp>
      <p:sp>
        <p:nvSpPr>
          <p:cNvPr id="716" name="Google Shape;716;p50"/>
          <p:cNvSpPr txBox="1"/>
          <p:nvPr>
            <p:ph idx="5" type="title"/>
          </p:nvPr>
        </p:nvSpPr>
        <p:spPr>
          <a:xfrm>
            <a:off x="6186325" y="1592675"/>
            <a:ext cx="2249700" cy="3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Cloud Computing</a:t>
            </a:r>
            <a:endParaRPr/>
          </a:p>
        </p:txBody>
      </p:sp>
      <p:sp>
        <p:nvSpPr>
          <p:cNvPr id="717" name="Google Shape;717;p50"/>
          <p:cNvSpPr txBox="1"/>
          <p:nvPr>
            <p:ph idx="6" type="subTitle"/>
          </p:nvPr>
        </p:nvSpPr>
        <p:spPr>
          <a:xfrm>
            <a:off x="6070525" y="2041975"/>
            <a:ext cx="2481300" cy="220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Build a chatbot using Query Expansion and LSTM Networks methods. To process user input and provide response to android users, an API was built that was deployed on GCP's VM Instance. Most of the user input can be responded well by the chatbot.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elvic Inflammatory Disease by Slidesgo">
  <a:themeElements>
    <a:clrScheme name="Simple Light">
      <a:dk1>
        <a:srgbClr val="323C50"/>
      </a:dk1>
      <a:lt1>
        <a:srgbClr val="E06666"/>
      </a:lt1>
      <a:dk2>
        <a:srgbClr val="ACE4ED"/>
      </a:dk2>
      <a:lt2>
        <a:srgbClr val="FFF2CC"/>
      </a:lt2>
      <a:accent1>
        <a:srgbClr val="FFC6B3"/>
      </a:accent1>
      <a:accent2>
        <a:srgbClr val="323C50"/>
      </a:accent2>
      <a:accent3>
        <a:srgbClr val="E06666"/>
      </a:accent3>
      <a:accent4>
        <a:srgbClr val="ACE4ED"/>
      </a:accent4>
      <a:accent5>
        <a:srgbClr val="FFF2CC"/>
      </a:accent5>
      <a:accent6>
        <a:srgbClr val="FFC6B3"/>
      </a:accent6>
      <a:hlink>
        <a:srgbClr val="323C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