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4"/>
  </p:notesMasterIdLst>
  <p:handoutMasterIdLst>
    <p:handoutMasterId r:id="rId15"/>
  </p:handoutMasterIdLst>
  <p:sldIdLst>
    <p:sldId id="446" r:id="rId5"/>
    <p:sldId id="426" r:id="rId6"/>
    <p:sldId id="447" r:id="rId7"/>
    <p:sldId id="449" r:id="rId8"/>
    <p:sldId id="450" r:id="rId9"/>
    <p:sldId id="448" r:id="rId10"/>
    <p:sldId id="451" r:id="rId11"/>
    <p:sldId id="452" r:id="rId12"/>
    <p:sldId id="45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xmlns="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xmlns="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xmlns="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xmlns="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xmlns="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xmlns="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xmlns="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xmlns="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xmlns="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xmlns="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5034"/>
            <a:ext cx="6581554" cy="1371600"/>
          </a:xfrm>
        </p:spPr>
        <p:txBody>
          <a:bodyPr anchor="t" anchorCtr="0">
            <a:normAutofit/>
          </a:bodyPr>
          <a:lstStyle/>
          <a:p>
            <a:r>
              <a:rPr lang="en-US" dirty="0" err="1"/>
              <a:t>Pencarian</a:t>
            </a:r>
            <a:r>
              <a:rPr lang="en-US" dirty="0"/>
              <a:t> Peta </a:t>
            </a:r>
            <a:r>
              <a:rPr lang="en-US" dirty="0" err="1"/>
              <a:t>peta</a:t>
            </a:r>
            <a:r>
              <a:rPr lang="en-US" dirty="0"/>
              <a:t> di dunia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/>
          <a:p>
            <a:pPr algn="ctr"/>
            <a:r>
              <a:rPr lang="en-US" b="1" dirty="0" err="1"/>
              <a:t>Kelompok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3072384"/>
            <a:ext cx="5605271" cy="3149122"/>
          </a:xfrm>
        </p:spPr>
        <p:txBody>
          <a:bodyPr/>
          <a:lstStyle/>
          <a:p>
            <a:r>
              <a:rPr lang="en-US" dirty="0" err="1"/>
              <a:t>Adek</a:t>
            </a:r>
            <a:r>
              <a:rPr lang="en-US" dirty="0"/>
              <a:t> </a:t>
            </a:r>
            <a:r>
              <a:rPr lang="en-US" dirty="0" err="1"/>
              <a:t>Syaiful</a:t>
            </a:r>
            <a:endParaRPr lang="en-US" dirty="0"/>
          </a:p>
          <a:p>
            <a:r>
              <a:rPr lang="en-US" b="1" dirty="0"/>
              <a:t>2018230189</a:t>
            </a:r>
          </a:p>
          <a:p>
            <a:r>
              <a:rPr lang="en-US" dirty="0"/>
              <a:t>Bintang Indradjati</a:t>
            </a:r>
          </a:p>
          <a:p>
            <a:r>
              <a:rPr lang="en-US" b="1" dirty="0"/>
              <a:t>2018230209</a:t>
            </a:r>
          </a:p>
          <a:p>
            <a:r>
              <a:rPr lang="en-US" dirty="0"/>
              <a:t>Ivan </a:t>
            </a:r>
            <a:r>
              <a:rPr lang="en-US" dirty="0" err="1"/>
              <a:t>Arsetia</a:t>
            </a:r>
            <a:endParaRPr lang="en-US" dirty="0"/>
          </a:p>
          <a:p>
            <a:r>
              <a:rPr lang="en-US" b="1" dirty="0"/>
              <a:t>2018230208</a:t>
            </a:r>
          </a:p>
          <a:p>
            <a:r>
              <a:rPr lang="en-US" dirty="0" err="1"/>
              <a:t>Rivaldo</a:t>
            </a:r>
            <a:r>
              <a:rPr lang="en-US" dirty="0"/>
              <a:t> </a:t>
            </a:r>
            <a:r>
              <a:rPr lang="id-ID" dirty="0" smtClean="0"/>
              <a:t>Yusuf </a:t>
            </a:r>
            <a:r>
              <a:rPr lang="en-US" dirty="0" err="1" smtClean="0"/>
              <a:t>Kurnia</a:t>
            </a:r>
            <a:r>
              <a:rPr lang="id-ID" dirty="0" smtClean="0"/>
              <a:t> Prasetya</a:t>
            </a:r>
            <a:endParaRPr lang="en-US" dirty="0"/>
          </a:p>
          <a:p>
            <a:r>
              <a:rPr lang="en-US" b="1" dirty="0"/>
              <a:t>2018230225</a:t>
            </a:r>
          </a:p>
        </p:txBody>
      </p:sp>
    </p:spTree>
    <p:extLst>
      <p:ext uri="{BB962C8B-B14F-4D97-AF65-F5344CB8AC3E}">
        <p14:creationId xmlns:p14="http://schemas.microsoft.com/office/powerpoint/2010/main" val="164613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B6B3BA-6E21-451A-AB6C-9FF86BB0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Latar</a:t>
            </a:r>
            <a:r>
              <a:rPr lang="en-US" b="1" dirty="0"/>
              <a:t> </a:t>
            </a:r>
            <a:r>
              <a:rPr lang="en-US" b="1" dirty="0" err="1"/>
              <a:t>belakang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C2CCEFC-5AC7-4500-9209-A118D543D0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072384"/>
            <a:ext cx="11456894" cy="3229804"/>
          </a:xfrm>
        </p:spPr>
        <p:txBody>
          <a:bodyPr/>
          <a:lstStyle/>
          <a:p>
            <a:r>
              <a:rPr lang="en-US" sz="2000" dirty="0"/>
              <a:t>	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peta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salah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kebutuhan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utama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masyarakat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Peta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memuat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spasial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kondisi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lapangan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langsung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adanya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spasial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akurat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berada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lapangan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peta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Salah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terbantu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adanya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peta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perencanaan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pemeliharaan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kebun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berskala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luas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kebun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25 Ha).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dimuat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situs Indonesian Commercial Newsletter (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Datacon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2007), salah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industri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perkebunan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berskala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perkebunan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tebu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Banyak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perkebunan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tebu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Indonesia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luas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seribu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hektar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Menurut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Darmawan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Soemarno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2000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penelitiannya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didapati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kesimpulan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tanaman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tebu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cocok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apabila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ditanam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lahan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tingkat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kelerengan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0-40%. 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622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303A1A-0F0B-4C18-B22B-66EB813F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Rumusan</a:t>
            </a:r>
            <a:r>
              <a:rPr lang="en-US" b="1" dirty="0"/>
              <a:t> </a:t>
            </a:r>
            <a:r>
              <a:rPr lang="en-US" b="1" dirty="0" err="1"/>
              <a:t>masalah</a:t>
            </a:r>
            <a:r>
              <a:rPr lang="en-US" b="1" dirty="0"/>
              <a:t> dan Batasan </a:t>
            </a:r>
            <a:r>
              <a:rPr lang="en-US" b="1" dirty="0" err="1"/>
              <a:t>masalah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7696F9-DFEB-48AB-80B9-E6DB4A0B00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70510" algn="just">
              <a:lnSpc>
                <a:spcPct val="115000"/>
              </a:lnSpc>
              <a:spcAft>
                <a:spcPts val="800"/>
              </a:spcAft>
            </a:pP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menemukan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negara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kode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masing- masing negara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</a:rPr>
              <a:t>    2.  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Memunculk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 masing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masing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lambang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negara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EB183D22-93BB-47D8-B987-E520A44182FD}"/>
              </a:ext>
            </a:extLst>
          </p:cNvPr>
          <p:cNvSpPr txBox="1">
            <a:spLocks/>
          </p:cNvSpPr>
          <p:nvPr/>
        </p:nvSpPr>
        <p:spPr>
          <a:xfrm>
            <a:off x="71359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HTML,  JS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dan XAMPP</a:t>
            </a:r>
          </a:p>
        </p:txBody>
      </p:sp>
    </p:spTree>
    <p:extLst>
      <p:ext uri="{BB962C8B-B14F-4D97-AF65-F5344CB8AC3E}">
        <p14:creationId xmlns:p14="http://schemas.microsoft.com/office/powerpoint/2010/main" val="144770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303A1A-0F0B-4C18-B22B-66EB813F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</a:t>
            </a:r>
            <a:r>
              <a:rPr lang="en-US" b="1" dirty="0" err="1"/>
              <a:t>Tujuan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7696F9-DFEB-48AB-80B9-E6DB4A0B00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3072384"/>
            <a:ext cx="6257365" cy="2871216"/>
          </a:xfrm>
        </p:spPr>
        <p:txBody>
          <a:bodyPr/>
          <a:lstStyle/>
          <a:p>
            <a:pPr marL="109728" indent="0">
              <a:buNone/>
            </a:pPr>
            <a:r>
              <a:rPr lang="en-US" b="1" dirty="0"/>
              <a:t>TUJUAN</a:t>
            </a:r>
          </a:p>
          <a:p>
            <a:pPr marL="109728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1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memudahkan kita mencari deskpripsi dari suatu negara contohnya seperti capital, currencies dan dialing code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2.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id-ID" dirty="0"/>
              <a:t> </a:t>
            </a:r>
            <a:r>
              <a:rPr lang="id-ID" dirty="0" smtClean="0"/>
              <a:t>memudahkan kita dalam mengetahui atau belajar mengenai gambar bendera dari suatu negara.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5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1D1347-1590-4856-81E2-2FABCE4A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7A76680-10EC-4633-871E-18B79A3826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system </a:t>
            </a:r>
            <a:r>
              <a:rPr lang="en-US" dirty="0" err="1"/>
              <a:t>dari</a:t>
            </a:r>
            <a:r>
              <a:rPr lang="en-US" dirty="0"/>
              <a:t> user , dan </a:t>
            </a:r>
            <a:r>
              <a:rPr lang="en-US" dirty="0" err="1"/>
              <a:t>penyedia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dev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3BB95D30-7BAC-42E2-BD79-20CF59CB979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BF96FFC-E720-472E-BDE7-1D6530AAA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040" y="457199"/>
            <a:ext cx="4583804" cy="654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9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1D1347-1590-4856-81E2-2FABCE4A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Hasil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7A76680-10EC-4633-871E-18B79A3826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F46ADDA-FE56-4C4A-9916-A78801B0F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413" y="2215938"/>
            <a:ext cx="6229739" cy="345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9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303A1A-0F0B-4C18-B22B-66EB813F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Kesimpulan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7696F9-DFEB-48AB-80B9-E6DB4A0B00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3072384"/>
            <a:ext cx="6257365" cy="2871216"/>
          </a:xfrm>
        </p:spPr>
        <p:txBody>
          <a:bodyPr/>
          <a:lstStyle/>
          <a:p>
            <a:r>
              <a:rPr lang="en-US" dirty="0"/>
              <a:t>Setelah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praktek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kami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endParaRPr lang="en-US" dirty="0"/>
          </a:p>
          <a:p>
            <a:r>
              <a:rPr lang="en-US" dirty="0" err="1"/>
              <a:t>Membuat</a:t>
            </a:r>
            <a:r>
              <a:rPr lang="en-US" dirty="0"/>
              <a:t> dan </a:t>
            </a:r>
            <a:r>
              <a:rPr lang="en-US" dirty="0" err="1"/>
              <a:t>mengimplementasi</a:t>
            </a:r>
            <a:r>
              <a:rPr lang="en-US" dirty="0"/>
              <a:t> system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orang-orang </a:t>
            </a:r>
            <a:r>
              <a:rPr lang="en-US" dirty="0" err="1"/>
              <a:t>mengetahui</a:t>
            </a:r>
            <a:r>
              <a:rPr lang="id-ID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Lambang</a:t>
            </a:r>
            <a:r>
              <a:rPr lang="en-US" sz="1800" dirty="0">
                <a:effectLst/>
                <a:ea typeface="Calibri" panose="020F0502020204030204" pitchFamily="34" charset="0"/>
              </a:rPr>
              <a:t> Negara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beserta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keterangan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lainnya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9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303A1A-0F0B-4C18-B22B-66EB813F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TerimakasiH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468807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{EA665438-12DF-4217-BA82-9E683214FD78}tf78479028_win32</Template>
  <TotalTime>61</TotalTime>
  <Words>155</Words>
  <Application>Microsoft Office PowerPoint</Application>
  <PresentationFormat>Widescreen</PresentationFormat>
  <Paragraphs>36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Times New Roman</vt:lpstr>
      <vt:lpstr>Balancing Act</vt:lpstr>
      <vt:lpstr>Wellspring</vt:lpstr>
      <vt:lpstr>Star of the show</vt:lpstr>
      <vt:lpstr>Amusements</vt:lpstr>
      <vt:lpstr>Pencarian Peta peta di dunia</vt:lpstr>
      <vt:lpstr>Kelompok</vt:lpstr>
      <vt:lpstr>Latar belakang</vt:lpstr>
      <vt:lpstr>Rumusan masalah dan Batasan masalah</vt:lpstr>
      <vt:lpstr>  Tujuan</vt:lpstr>
      <vt:lpstr>Use case</vt:lpstr>
      <vt:lpstr>Hasil Program</vt:lpstr>
      <vt:lpstr>Kesimpulan</vt:lpstr>
      <vt:lpstr>TerimakasiH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pencarian data nominal angka  covid-19 Disetiap negara</dc:title>
  <dc:creator>Khevin Adam</dc:creator>
  <cp:lastModifiedBy>wanted</cp:lastModifiedBy>
  <cp:revision>11</cp:revision>
  <dcterms:created xsi:type="dcterms:W3CDTF">2022-01-15T02:02:42Z</dcterms:created>
  <dcterms:modified xsi:type="dcterms:W3CDTF">2022-01-28T13:14:30Z</dcterms:modified>
</cp:coreProperties>
</file>