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4"/>
  </p:notesMasterIdLst>
  <p:handoutMasterIdLst>
    <p:handoutMasterId r:id="rId15"/>
  </p:handoutMasterIdLst>
  <p:sldIdLst>
    <p:sldId id="279" r:id="rId2"/>
    <p:sldId id="269" r:id="rId3"/>
    <p:sldId id="270" r:id="rId4"/>
    <p:sldId id="28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36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01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B9A82-8915-4A15-9D7B-285F9D808FC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73A8DB7-3A21-48AE-AFED-CA7EA8D16AA6}">
      <dgm:prSet/>
      <dgm:spPr/>
      <dgm:t>
        <a:bodyPr/>
        <a:lstStyle/>
        <a:p>
          <a:r>
            <a:rPr lang="en-GB"/>
            <a:t>F.P. INFORMÁTICA</a:t>
          </a:r>
          <a:endParaRPr lang="es-ES"/>
        </a:p>
      </dgm:t>
    </dgm:pt>
    <dgm:pt modelId="{3F06CA8B-6A59-4663-B6D0-7F748D6DD097}" type="parTrans" cxnId="{9CB1F82F-B14B-4964-B5A6-48602F419770}">
      <dgm:prSet/>
      <dgm:spPr/>
      <dgm:t>
        <a:bodyPr/>
        <a:lstStyle/>
        <a:p>
          <a:endParaRPr lang="en-GB"/>
        </a:p>
      </dgm:t>
    </dgm:pt>
    <dgm:pt modelId="{B93F6583-A458-4C70-8B3B-13B9E9403CA9}" type="sibTrans" cxnId="{9CB1F82F-B14B-4964-B5A6-48602F419770}">
      <dgm:prSet/>
      <dgm:spPr/>
      <dgm:t>
        <a:bodyPr/>
        <a:lstStyle/>
        <a:p>
          <a:endParaRPr lang="en-GB"/>
        </a:p>
      </dgm:t>
    </dgm:pt>
    <dgm:pt modelId="{BB266419-8AD6-4661-8ADA-9598FECE8ED6}">
      <dgm:prSet/>
      <dgm:spPr/>
      <dgm:t>
        <a:bodyPr/>
        <a:lstStyle/>
        <a:p>
          <a:r>
            <a:rPr lang="en-GB"/>
            <a:t>CURSO 2021-22</a:t>
          </a:r>
          <a:endParaRPr lang="es-ES"/>
        </a:p>
      </dgm:t>
    </dgm:pt>
    <dgm:pt modelId="{F875A854-C2CF-462A-8C47-425FC3C2A031}" type="parTrans" cxnId="{2D040343-B4ED-4A78-9FEB-D5EBDCCF2C39}">
      <dgm:prSet/>
      <dgm:spPr/>
      <dgm:t>
        <a:bodyPr/>
        <a:lstStyle/>
        <a:p>
          <a:endParaRPr lang="en-GB"/>
        </a:p>
      </dgm:t>
    </dgm:pt>
    <dgm:pt modelId="{88BB9F03-2C37-4A74-944C-A264F5207A57}" type="sibTrans" cxnId="{2D040343-B4ED-4A78-9FEB-D5EBDCCF2C39}">
      <dgm:prSet/>
      <dgm:spPr/>
      <dgm:t>
        <a:bodyPr/>
        <a:lstStyle/>
        <a:p>
          <a:endParaRPr lang="en-GB"/>
        </a:p>
      </dgm:t>
    </dgm:pt>
    <dgm:pt modelId="{5E29AB32-C68C-41A3-8817-1138F70833B3}">
      <dgm:prSet/>
      <dgm:spPr/>
      <dgm:t>
        <a:bodyPr/>
        <a:lstStyle/>
        <a:p>
          <a:r>
            <a:rPr lang="en-GB"/>
            <a:t>Convocatoria: Ordinaria</a:t>
          </a:r>
          <a:endParaRPr lang="es-ES"/>
        </a:p>
      </dgm:t>
    </dgm:pt>
    <dgm:pt modelId="{DC2663F6-6588-452B-98F1-97A3630340A5}" type="parTrans" cxnId="{9A19F78F-C898-414A-8294-4896797630B1}">
      <dgm:prSet/>
      <dgm:spPr/>
      <dgm:t>
        <a:bodyPr/>
        <a:lstStyle/>
        <a:p>
          <a:endParaRPr lang="en-GB"/>
        </a:p>
      </dgm:t>
    </dgm:pt>
    <dgm:pt modelId="{EFE69755-36AA-40B3-AFEF-DE1B08F5DDE1}" type="sibTrans" cxnId="{9A19F78F-C898-414A-8294-4896797630B1}">
      <dgm:prSet/>
      <dgm:spPr/>
      <dgm:t>
        <a:bodyPr/>
        <a:lstStyle/>
        <a:p>
          <a:endParaRPr lang="en-GB"/>
        </a:p>
      </dgm:t>
    </dgm:pt>
    <dgm:pt modelId="{74F6FDB4-B2EE-4626-9482-10F3520766FA}">
      <dgm:prSet custT="1"/>
      <dgm:spPr/>
      <dgm:t>
        <a:bodyPr/>
        <a:lstStyle/>
        <a:p>
          <a:r>
            <a:rPr lang="en-GB" sz="2000" b="1" dirty="0"/>
            <a:t>Técnico Superior </a:t>
          </a:r>
          <a:r>
            <a:rPr lang="en-GB" sz="2000" b="1" dirty="0" err="1"/>
            <a:t>en</a:t>
          </a:r>
          <a:r>
            <a:rPr lang="en-GB" sz="2000" b="1" dirty="0"/>
            <a:t> Desarrollo de </a:t>
          </a:r>
          <a:r>
            <a:rPr lang="en-GB" sz="2000" b="1" dirty="0" err="1"/>
            <a:t>Aplicaciones</a:t>
          </a:r>
          <a:r>
            <a:rPr lang="en-GB" sz="2000" b="1" dirty="0"/>
            <a:t> </a:t>
          </a:r>
          <a:r>
            <a:rPr lang="en-GB" sz="2000" b="1" dirty="0" err="1"/>
            <a:t>Multiplataforma</a:t>
          </a:r>
          <a:endParaRPr lang="es-ES" sz="2000" b="1" dirty="0"/>
        </a:p>
      </dgm:t>
    </dgm:pt>
    <dgm:pt modelId="{29FB9111-4507-4B9F-B028-BB6E8DB9A79E}" type="parTrans" cxnId="{7B5499D6-8554-4BDB-8D51-8887A48FE6EE}">
      <dgm:prSet/>
      <dgm:spPr/>
      <dgm:t>
        <a:bodyPr/>
        <a:lstStyle/>
        <a:p>
          <a:endParaRPr lang="en-GB"/>
        </a:p>
      </dgm:t>
    </dgm:pt>
    <dgm:pt modelId="{575E0AA5-A4F4-4775-AF33-BED2D24F40B3}" type="sibTrans" cxnId="{7B5499D6-8554-4BDB-8D51-8887A48FE6EE}">
      <dgm:prSet/>
      <dgm:spPr/>
      <dgm:t>
        <a:bodyPr/>
        <a:lstStyle/>
        <a:p>
          <a:endParaRPr lang="en-GB"/>
        </a:p>
      </dgm:t>
    </dgm:pt>
    <dgm:pt modelId="{F6946B30-CF1A-4CDF-A136-2483B830134F}" type="pres">
      <dgm:prSet presAssocID="{FA7B9A82-8915-4A15-9D7B-285F9D808FC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B9D4955-46F5-422A-B76C-6EDC19FC40C0}" type="pres">
      <dgm:prSet presAssocID="{473A8DB7-3A21-48AE-AFED-CA7EA8D16AA6}" presName="circle1" presStyleLbl="node1" presStyleIdx="0" presStyleCnt="4"/>
      <dgm:spPr/>
    </dgm:pt>
    <dgm:pt modelId="{2988DEB5-2CD9-4C4A-8C20-1D986FDAB20B}" type="pres">
      <dgm:prSet presAssocID="{473A8DB7-3A21-48AE-AFED-CA7EA8D16AA6}" presName="space" presStyleCnt="0"/>
      <dgm:spPr/>
    </dgm:pt>
    <dgm:pt modelId="{EBA5086F-CB5F-43D7-9B68-6CD467F15039}" type="pres">
      <dgm:prSet presAssocID="{473A8DB7-3A21-48AE-AFED-CA7EA8D16AA6}" presName="rect1" presStyleLbl="alignAcc1" presStyleIdx="0" presStyleCnt="4" custLinFactY="-31832" custLinFactNeighborX="11194" custLinFactNeighborY="-100000"/>
      <dgm:spPr/>
    </dgm:pt>
    <dgm:pt modelId="{5CEE8549-BDF1-4DB8-A4A1-F0A3ED0BDE7B}" type="pres">
      <dgm:prSet presAssocID="{BB266419-8AD6-4661-8ADA-9598FECE8ED6}" presName="vertSpace2" presStyleLbl="node1" presStyleIdx="0" presStyleCnt="4"/>
      <dgm:spPr/>
    </dgm:pt>
    <dgm:pt modelId="{82A26713-FCC0-42EA-BAC4-1B014C381AB0}" type="pres">
      <dgm:prSet presAssocID="{BB266419-8AD6-4661-8ADA-9598FECE8ED6}" presName="circle2" presStyleLbl="node1" presStyleIdx="1" presStyleCnt="4"/>
      <dgm:spPr/>
    </dgm:pt>
    <dgm:pt modelId="{B6B62672-04DF-446C-8878-6199FD2E2773}" type="pres">
      <dgm:prSet presAssocID="{BB266419-8AD6-4661-8ADA-9598FECE8ED6}" presName="rect2" presStyleLbl="alignAcc1" presStyleIdx="1" presStyleCnt="4"/>
      <dgm:spPr/>
    </dgm:pt>
    <dgm:pt modelId="{C213BCA3-8CA7-4705-AFF9-C2B5705CD5EB}" type="pres">
      <dgm:prSet presAssocID="{5E29AB32-C68C-41A3-8817-1138F70833B3}" presName="vertSpace3" presStyleLbl="node1" presStyleIdx="1" presStyleCnt="4"/>
      <dgm:spPr/>
    </dgm:pt>
    <dgm:pt modelId="{38C0B16A-25A4-4CE2-951D-952D3BFA0858}" type="pres">
      <dgm:prSet presAssocID="{5E29AB32-C68C-41A3-8817-1138F70833B3}" presName="circle3" presStyleLbl="node1" presStyleIdx="2" presStyleCnt="4"/>
      <dgm:spPr/>
    </dgm:pt>
    <dgm:pt modelId="{5D0CDF1F-D064-4210-9170-42DAD865E1EE}" type="pres">
      <dgm:prSet presAssocID="{5E29AB32-C68C-41A3-8817-1138F70833B3}" presName="rect3" presStyleLbl="alignAcc1" presStyleIdx="2" presStyleCnt="4"/>
      <dgm:spPr/>
    </dgm:pt>
    <dgm:pt modelId="{A9ED732D-B6B6-4EF2-A64E-9DEE863D7301}" type="pres">
      <dgm:prSet presAssocID="{74F6FDB4-B2EE-4626-9482-10F3520766FA}" presName="vertSpace4" presStyleLbl="node1" presStyleIdx="2" presStyleCnt="4"/>
      <dgm:spPr/>
    </dgm:pt>
    <dgm:pt modelId="{10100DF8-374E-4C79-8030-6FE9DD0A6BBF}" type="pres">
      <dgm:prSet presAssocID="{74F6FDB4-B2EE-4626-9482-10F3520766FA}" presName="circle4" presStyleLbl="node1" presStyleIdx="3" presStyleCnt="4"/>
      <dgm:spPr/>
    </dgm:pt>
    <dgm:pt modelId="{B2BD6F44-A97D-412F-A12C-F4122E035A80}" type="pres">
      <dgm:prSet presAssocID="{74F6FDB4-B2EE-4626-9482-10F3520766FA}" presName="rect4" presStyleLbl="alignAcc1" presStyleIdx="3" presStyleCnt="4"/>
      <dgm:spPr/>
    </dgm:pt>
    <dgm:pt modelId="{BECD0A6C-00C5-436C-9A28-00685245F6D9}" type="pres">
      <dgm:prSet presAssocID="{473A8DB7-3A21-48AE-AFED-CA7EA8D16AA6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7AFE8C99-5FD2-4CA3-BADF-4856CDDC0F1C}" type="pres">
      <dgm:prSet presAssocID="{BB266419-8AD6-4661-8ADA-9598FECE8ED6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746C2338-DC80-41DA-94C5-6374970F6186}" type="pres">
      <dgm:prSet presAssocID="{5E29AB32-C68C-41A3-8817-1138F70833B3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AFDF887C-4DB1-415B-867C-BE79FBD3CFA1}" type="pres">
      <dgm:prSet presAssocID="{74F6FDB4-B2EE-4626-9482-10F3520766FA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64F3390A-287B-4271-B050-01B8E5185CD4}" type="presOf" srcId="{FA7B9A82-8915-4A15-9D7B-285F9D808FCB}" destId="{F6946B30-CF1A-4CDF-A136-2483B830134F}" srcOrd="0" destOrd="0" presId="urn:microsoft.com/office/officeart/2005/8/layout/target3"/>
    <dgm:cxn modelId="{9CB1F82F-B14B-4964-B5A6-48602F419770}" srcId="{FA7B9A82-8915-4A15-9D7B-285F9D808FCB}" destId="{473A8DB7-3A21-48AE-AFED-CA7EA8D16AA6}" srcOrd="0" destOrd="0" parTransId="{3F06CA8B-6A59-4663-B6D0-7F748D6DD097}" sibTransId="{B93F6583-A458-4C70-8B3B-13B9E9403CA9}"/>
    <dgm:cxn modelId="{7B97663D-8C90-404C-9C81-5BDE4018A89E}" type="presOf" srcId="{473A8DB7-3A21-48AE-AFED-CA7EA8D16AA6}" destId="{BECD0A6C-00C5-436C-9A28-00685245F6D9}" srcOrd="1" destOrd="0" presId="urn:microsoft.com/office/officeart/2005/8/layout/target3"/>
    <dgm:cxn modelId="{04496A40-9C7A-49C8-8091-D8BFD0ECC004}" type="presOf" srcId="{BB266419-8AD6-4661-8ADA-9598FECE8ED6}" destId="{B6B62672-04DF-446C-8878-6199FD2E2773}" srcOrd="0" destOrd="0" presId="urn:microsoft.com/office/officeart/2005/8/layout/target3"/>
    <dgm:cxn modelId="{D030095D-84FC-435A-ABC3-4C24D8566AE5}" type="presOf" srcId="{74F6FDB4-B2EE-4626-9482-10F3520766FA}" destId="{AFDF887C-4DB1-415B-867C-BE79FBD3CFA1}" srcOrd="1" destOrd="0" presId="urn:microsoft.com/office/officeart/2005/8/layout/target3"/>
    <dgm:cxn modelId="{2D040343-B4ED-4A78-9FEB-D5EBDCCF2C39}" srcId="{FA7B9A82-8915-4A15-9D7B-285F9D808FCB}" destId="{BB266419-8AD6-4661-8ADA-9598FECE8ED6}" srcOrd="1" destOrd="0" parTransId="{F875A854-C2CF-462A-8C47-425FC3C2A031}" sibTransId="{88BB9F03-2C37-4A74-944C-A264F5207A57}"/>
    <dgm:cxn modelId="{CE5AD56F-964A-4499-9A2C-EE23CA840D43}" type="presOf" srcId="{5E29AB32-C68C-41A3-8817-1138F70833B3}" destId="{746C2338-DC80-41DA-94C5-6374970F6186}" srcOrd="1" destOrd="0" presId="urn:microsoft.com/office/officeart/2005/8/layout/target3"/>
    <dgm:cxn modelId="{1F846975-8488-4385-8DB5-6C9E1BBF905B}" type="presOf" srcId="{473A8DB7-3A21-48AE-AFED-CA7EA8D16AA6}" destId="{EBA5086F-CB5F-43D7-9B68-6CD467F15039}" srcOrd="0" destOrd="0" presId="urn:microsoft.com/office/officeart/2005/8/layout/target3"/>
    <dgm:cxn modelId="{9A19F78F-C898-414A-8294-4896797630B1}" srcId="{FA7B9A82-8915-4A15-9D7B-285F9D808FCB}" destId="{5E29AB32-C68C-41A3-8817-1138F70833B3}" srcOrd="2" destOrd="0" parTransId="{DC2663F6-6588-452B-98F1-97A3630340A5}" sibTransId="{EFE69755-36AA-40B3-AFEF-DE1B08F5DDE1}"/>
    <dgm:cxn modelId="{CBA60EC9-BB79-49C9-8FAC-EA4DE825B03C}" type="presOf" srcId="{74F6FDB4-B2EE-4626-9482-10F3520766FA}" destId="{B2BD6F44-A97D-412F-A12C-F4122E035A80}" srcOrd="0" destOrd="0" presId="urn:microsoft.com/office/officeart/2005/8/layout/target3"/>
    <dgm:cxn modelId="{7B5499D6-8554-4BDB-8D51-8887A48FE6EE}" srcId="{FA7B9A82-8915-4A15-9D7B-285F9D808FCB}" destId="{74F6FDB4-B2EE-4626-9482-10F3520766FA}" srcOrd="3" destOrd="0" parTransId="{29FB9111-4507-4B9F-B028-BB6E8DB9A79E}" sibTransId="{575E0AA5-A4F4-4775-AF33-BED2D24F40B3}"/>
    <dgm:cxn modelId="{A371C4EB-74CE-4050-A5E3-ADBE0C48E1AA}" type="presOf" srcId="{5E29AB32-C68C-41A3-8817-1138F70833B3}" destId="{5D0CDF1F-D064-4210-9170-42DAD865E1EE}" srcOrd="0" destOrd="0" presId="urn:microsoft.com/office/officeart/2005/8/layout/target3"/>
    <dgm:cxn modelId="{D23520FB-35C1-449A-869F-E394FE5A473A}" type="presOf" srcId="{BB266419-8AD6-4661-8ADA-9598FECE8ED6}" destId="{7AFE8C99-5FD2-4CA3-BADF-4856CDDC0F1C}" srcOrd="1" destOrd="0" presId="urn:microsoft.com/office/officeart/2005/8/layout/target3"/>
    <dgm:cxn modelId="{54FC5BF3-634F-4FD5-9029-26D2207D4B1B}" type="presParOf" srcId="{F6946B30-CF1A-4CDF-A136-2483B830134F}" destId="{DB9D4955-46F5-422A-B76C-6EDC19FC40C0}" srcOrd="0" destOrd="0" presId="urn:microsoft.com/office/officeart/2005/8/layout/target3"/>
    <dgm:cxn modelId="{5400EBDE-423F-4F27-9108-1D3A46655392}" type="presParOf" srcId="{F6946B30-CF1A-4CDF-A136-2483B830134F}" destId="{2988DEB5-2CD9-4C4A-8C20-1D986FDAB20B}" srcOrd="1" destOrd="0" presId="urn:microsoft.com/office/officeart/2005/8/layout/target3"/>
    <dgm:cxn modelId="{0501DB96-3B80-4EE9-9C8D-E85D05BF79E1}" type="presParOf" srcId="{F6946B30-CF1A-4CDF-A136-2483B830134F}" destId="{EBA5086F-CB5F-43D7-9B68-6CD467F15039}" srcOrd="2" destOrd="0" presId="urn:microsoft.com/office/officeart/2005/8/layout/target3"/>
    <dgm:cxn modelId="{157A3CA5-96FF-49C4-92E8-BC9E13F237AE}" type="presParOf" srcId="{F6946B30-CF1A-4CDF-A136-2483B830134F}" destId="{5CEE8549-BDF1-4DB8-A4A1-F0A3ED0BDE7B}" srcOrd="3" destOrd="0" presId="urn:microsoft.com/office/officeart/2005/8/layout/target3"/>
    <dgm:cxn modelId="{C7C394A8-F2BD-42EE-BF9F-EBBD5DDA6554}" type="presParOf" srcId="{F6946B30-CF1A-4CDF-A136-2483B830134F}" destId="{82A26713-FCC0-42EA-BAC4-1B014C381AB0}" srcOrd="4" destOrd="0" presId="urn:microsoft.com/office/officeart/2005/8/layout/target3"/>
    <dgm:cxn modelId="{459C39D0-7C6D-4113-8098-C5BFEECB97FE}" type="presParOf" srcId="{F6946B30-CF1A-4CDF-A136-2483B830134F}" destId="{B6B62672-04DF-446C-8878-6199FD2E2773}" srcOrd="5" destOrd="0" presId="urn:microsoft.com/office/officeart/2005/8/layout/target3"/>
    <dgm:cxn modelId="{39D15A36-4AB2-4B1B-850B-68764DCD9566}" type="presParOf" srcId="{F6946B30-CF1A-4CDF-A136-2483B830134F}" destId="{C213BCA3-8CA7-4705-AFF9-C2B5705CD5EB}" srcOrd="6" destOrd="0" presId="urn:microsoft.com/office/officeart/2005/8/layout/target3"/>
    <dgm:cxn modelId="{C09D5077-E103-4386-B8F3-E59C2444BAF0}" type="presParOf" srcId="{F6946B30-CF1A-4CDF-A136-2483B830134F}" destId="{38C0B16A-25A4-4CE2-951D-952D3BFA0858}" srcOrd="7" destOrd="0" presId="urn:microsoft.com/office/officeart/2005/8/layout/target3"/>
    <dgm:cxn modelId="{D2D0F0CF-01C0-463B-BFED-2CCF9509C129}" type="presParOf" srcId="{F6946B30-CF1A-4CDF-A136-2483B830134F}" destId="{5D0CDF1F-D064-4210-9170-42DAD865E1EE}" srcOrd="8" destOrd="0" presId="urn:microsoft.com/office/officeart/2005/8/layout/target3"/>
    <dgm:cxn modelId="{F6BE5818-230D-4245-8CBD-54675C50B6C1}" type="presParOf" srcId="{F6946B30-CF1A-4CDF-A136-2483B830134F}" destId="{A9ED732D-B6B6-4EF2-A64E-9DEE863D7301}" srcOrd="9" destOrd="0" presId="urn:microsoft.com/office/officeart/2005/8/layout/target3"/>
    <dgm:cxn modelId="{A75BDC80-59D5-41AB-BE71-DF666131D34C}" type="presParOf" srcId="{F6946B30-CF1A-4CDF-A136-2483B830134F}" destId="{10100DF8-374E-4C79-8030-6FE9DD0A6BBF}" srcOrd="10" destOrd="0" presId="urn:microsoft.com/office/officeart/2005/8/layout/target3"/>
    <dgm:cxn modelId="{577EFDD6-D032-45C2-83EB-17B8498F6AA1}" type="presParOf" srcId="{F6946B30-CF1A-4CDF-A136-2483B830134F}" destId="{B2BD6F44-A97D-412F-A12C-F4122E035A80}" srcOrd="11" destOrd="0" presId="urn:microsoft.com/office/officeart/2005/8/layout/target3"/>
    <dgm:cxn modelId="{28A901B0-DF69-4287-89E8-A3714900ED54}" type="presParOf" srcId="{F6946B30-CF1A-4CDF-A136-2483B830134F}" destId="{BECD0A6C-00C5-436C-9A28-00685245F6D9}" srcOrd="12" destOrd="0" presId="urn:microsoft.com/office/officeart/2005/8/layout/target3"/>
    <dgm:cxn modelId="{83F88B3F-A517-408B-9D13-B976AB6A48BA}" type="presParOf" srcId="{F6946B30-CF1A-4CDF-A136-2483B830134F}" destId="{7AFE8C99-5FD2-4CA3-BADF-4856CDDC0F1C}" srcOrd="13" destOrd="0" presId="urn:microsoft.com/office/officeart/2005/8/layout/target3"/>
    <dgm:cxn modelId="{AACAB189-4C94-4F46-8099-B52195059687}" type="presParOf" srcId="{F6946B30-CF1A-4CDF-A136-2483B830134F}" destId="{746C2338-DC80-41DA-94C5-6374970F6186}" srcOrd="14" destOrd="0" presId="urn:microsoft.com/office/officeart/2005/8/layout/target3"/>
    <dgm:cxn modelId="{9B510B93-F449-467C-B079-46D0672773AD}" type="presParOf" srcId="{F6946B30-CF1A-4CDF-A136-2483B830134F}" destId="{AFDF887C-4DB1-415B-867C-BE79FBD3CFA1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520F8-B19C-4372-8466-F5A03DA6AD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2522D4-4596-4FD9-B8AA-BB498A80DD6B}">
      <dgm:prSet/>
      <dgm:spPr/>
      <dgm:t>
        <a:bodyPr/>
        <a:lstStyle/>
        <a:p>
          <a:pPr algn="ctr"/>
          <a:r>
            <a:rPr lang="es-ES" dirty="0"/>
            <a:t>Definición de la Idea de Negocio</a:t>
          </a:r>
        </a:p>
      </dgm:t>
    </dgm:pt>
    <dgm:pt modelId="{79397401-247F-49E2-8E72-5311F097A06A}" type="parTrans" cxnId="{A99743A6-41A7-4934-8394-AD0B4A0DD873}">
      <dgm:prSet/>
      <dgm:spPr/>
      <dgm:t>
        <a:bodyPr/>
        <a:lstStyle/>
        <a:p>
          <a:endParaRPr lang="en-GB"/>
        </a:p>
      </dgm:t>
    </dgm:pt>
    <dgm:pt modelId="{97C900B7-7B7C-4146-A7C6-36F379BC01B3}" type="sibTrans" cxnId="{A99743A6-41A7-4934-8394-AD0B4A0DD873}">
      <dgm:prSet/>
      <dgm:spPr/>
      <dgm:t>
        <a:bodyPr/>
        <a:lstStyle/>
        <a:p>
          <a:endParaRPr lang="en-GB"/>
        </a:p>
      </dgm:t>
    </dgm:pt>
    <dgm:pt modelId="{93440E31-5A9A-4043-8555-665139B84669}" type="pres">
      <dgm:prSet presAssocID="{EE3520F8-B19C-4372-8466-F5A03DA6AD87}" presName="linear" presStyleCnt="0">
        <dgm:presLayoutVars>
          <dgm:animLvl val="lvl"/>
          <dgm:resizeHandles val="exact"/>
        </dgm:presLayoutVars>
      </dgm:prSet>
      <dgm:spPr/>
    </dgm:pt>
    <dgm:pt modelId="{D3AD7E89-BD4A-401A-8C5B-7704C022F820}" type="pres">
      <dgm:prSet presAssocID="{A02522D4-4596-4FD9-B8AA-BB498A80DD6B}" presName="parentText" presStyleLbl="node1" presStyleIdx="0" presStyleCnt="1" custLinFactNeighborX="-3" custLinFactNeighborY="734">
        <dgm:presLayoutVars>
          <dgm:chMax val="0"/>
          <dgm:bulletEnabled val="1"/>
        </dgm:presLayoutVars>
      </dgm:prSet>
      <dgm:spPr/>
    </dgm:pt>
  </dgm:ptLst>
  <dgm:cxnLst>
    <dgm:cxn modelId="{432BB400-8A28-420F-B1B0-512C7C0440E2}" type="presOf" srcId="{A02522D4-4596-4FD9-B8AA-BB498A80DD6B}" destId="{D3AD7E89-BD4A-401A-8C5B-7704C022F820}" srcOrd="0" destOrd="0" presId="urn:microsoft.com/office/officeart/2005/8/layout/vList2"/>
    <dgm:cxn modelId="{0141635B-2D05-4467-A229-757C51CA4D06}" type="presOf" srcId="{EE3520F8-B19C-4372-8466-F5A03DA6AD87}" destId="{93440E31-5A9A-4043-8555-665139B84669}" srcOrd="0" destOrd="0" presId="urn:microsoft.com/office/officeart/2005/8/layout/vList2"/>
    <dgm:cxn modelId="{A99743A6-41A7-4934-8394-AD0B4A0DD873}" srcId="{EE3520F8-B19C-4372-8466-F5A03DA6AD87}" destId="{A02522D4-4596-4FD9-B8AA-BB498A80DD6B}" srcOrd="0" destOrd="0" parTransId="{79397401-247F-49E2-8E72-5311F097A06A}" sibTransId="{97C900B7-7B7C-4146-A7C6-36F379BC01B3}"/>
    <dgm:cxn modelId="{1DC0B2EB-1205-4C96-B4EB-531E584E7C8A}" type="presParOf" srcId="{93440E31-5A9A-4043-8555-665139B84669}" destId="{D3AD7E89-BD4A-401A-8C5B-7704C022F82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AFE81F-1538-48F9-B56A-5CE7D5E8051D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BA11C61B-1499-4425-AD96-8C37F1E40450}">
      <dgm:prSet/>
      <dgm:spPr/>
      <dgm:t>
        <a:bodyPr/>
        <a:lstStyle/>
        <a:p>
          <a:r>
            <a:rPr lang="es-ES_tradnl" dirty="0"/>
            <a:t>Vamos a implantar y desarrollar aplicaciones empresariales</a:t>
          </a:r>
          <a:endParaRPr lang="es-ES" dirty="0"/>
        </a:p>
      </dgm:t>
    </dgm:pt>
    <dgm:pt modelId="{20DE4594-23EE-4FB0-9044-3E70200F9ECE}" type="parTrans" cxnId="{6CDFEF56-1044-45CE-8DC0-8AD0BC473961}">
      <dgm:prSet/>
      <dgm:spPr/>
      <dgm:t>
        <a:bodyPr/>
        <a:lstStyle/>
        <a:p>
          <a:endParaRPr lang="en-GB"/>
        </a:p>
      </dgm:t>
    </dgm:pt>
    <dgm:pt modelId="{620F3E0A-724D-4400-99D3-8787BE840A05}" type="sibTrans" cxnId="{6CDFEF56-1044-45CE-8DC0-8AD0BC473961}">
      <dgm:prSet/>
      <dgm:spPr/>
      <dgm:t>
        <a:bodyPr/>
        <a:lstStyle/>
        <a:p>
          <a:endParaRPr lang="en-GB"/>
        </a:p>
      </dgm:t>
    </dgm:pt>
    <dgm:pt modelId="{F20D7A05-5968-45CE-94B6-E462C4720E63}">
      <dgm:prSet/>
      <dgm:spPr/>
      <dgm:t>
        <a:bodyPr/>
        <a:lstStyle/>
        <a:p>
          <a:r>
            <a:rPr lang="es-ES_tradnl" dirty="0"/>
            <a:t>Ayudaremos a las pymes a acelerar su transformación digital</a:t>
          </a:r>
          <a:endParaRPr lang="es-ES" dirty="0"/>
        </a:p>
      </dgm:t>
    </dgm:pt>
    <dgm:pt modelId="{37B3692D-88A5-4D3B-919E-DB55EEF87530}" type="parTrans" cxnId="{350DAFB5-2143-41E2-9644-7C228A27DC3F}">
      <dgm:prSet/>
      <dgm:spPr/>
      <dgm:t>
        <a:bodyPr/>
        <a:lstStyle/>
        <a:p>
          <a:endParaRPr lang="en-GB"/>
        </a:p>
      </dgm:t>
    </dgm:pt>
    <dgm:pt modelId="{7109EED1-4798-4837-9B24-2C375B186296}" type="sibTrans" cxnId="{350DAFB5-2143-41E2-9644-7C228A27DC3F}">
      <dgm:prSet/>
      <dgm:spPr/>
      <dgm:t>
        <a:bodyPr/>
        <a:lstStyle/>
        <a:p>
          <a:endParaRPr lang="en-GB"/>
        </a:p>
      </dgm:t>
    </dgm:pt>
    <dgm:pt modelId="{2E7F504D-5C6A-40FC-B382-6766E65729E4}">
      <dgm:prSet/>
      <dgm:spPr/>
      <dgm:t>
        <a:bodyPr/>
        <a:lstStyle/>
        <a:p>
          <a:r>
            <a:rPr lang="es-ES_tradnl" dirty="0"/>
            <a:t>Contaremos con el apoyo de los partners más importantes Microsoft, Google, SAP…</a:t>
          </a:r>
          <a:endParaRPr lang="es-ES" dirty="0"/>
        </a:p>
      </dgm:t>
    </dgm:pt>
    <dgm:pt modelId="{FE6523BB-DF28-4B6A-97FC-243FEDDE338B}" type="parTrans" cxnId="{F9B02061-E5A7-4B53-A334-AF7977CAF6B3}">
      <dgm:prSet/>
      <dgm:spPr/>
      <dgm:t>
        <a:bodyPr/>
        <a:lstStyle/>
        <a:p>
          <a:endParaRPr lang="en-GB"/>
        </a:p>
      </dgm:t>
    </dgm:pt>
    <dgm:pt modelId="{0217701B-3A18-4413-8727-6D505EC622F5}" type="sibTrans" cxnId="{F9B02061-E5A7-4B53-A334-AF7977CAF6B3}">
      <dgm:prSet/>
      <dgm:spPr/>
      <dgm:t>
        <a:bodyPr/>
        <a:lstStyle/>
        <a:p>
          <a:endParaRPr lang="en-GB"/>
        </a:p>
      </dgm:t>
    </dgm:pt>
    <dgm:pt modelId="{7E406899-1AE6-4B21-B7C6-E24D30ECFC8C}" type="pres">
      <dgm:prSet presAssocID="{24AFE81F-1538-48F9-B56A-5CE7D5E8051D}" presName="compositeShape" presStyleCnt="0">
        <dgm:presLayoutVars>
          <dgm:chMax val="7"/>
          <dgm:dir/>
          <dgm:resizeHandles val="exact"/>
        </dgm:presLayoutVars>
      </dgm:prSet>
      <dgm:spPr/>
    </dgm:pt>
    <dgm:pt modelId="{116537D2-9589-4ED0-A106-47AD309F8BF1}" type="pres">
      <dgm:prSet presAssocID="{BA11C61B-1499-4425-AD96-8C37F1E40450}" presName="circ1" presStyleLbl="vennNode1" presStyleIdx="0" presStyleCnt="3"/>
      <dgm:spPr/>
    </dgm:pt>
    <dgm:pt modelId="{963B559F-EF6C-42FB-B275-57B92583BA6C}" type="pres">
      <dgm:prSet presAssocID="{BA11C61B-1499-4425-AD96-8C37F1E4045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BE83B5-660A-485D-AD36-43726713B2DD}" type="pres">
      <dgm:prSet presAssocID="{F20D7A05-5968-45CE-94B6-E462C4720E63}" presName="circ2" presStyleLbl="vennNode1" presStyleIdx="1" presStyleCnt="3"/>
      <dgm:spPr/>
    </dgm:pt>
    <dgm:pt modelId="{2EEC408E-DDD0-4D65-B946-FF138BC9DB75}" type="pres">
      <dgm:prSet presAssocID="{F20D7A05-5968-45CE-94B6-E462C4720E6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AC272CC-AE94-4101-BA76-05EB37A913AC}" type="pres">
      <dgm:prSet presAssocID="{2E7F504D-5C6A-40FC-B382-6766E65729E4}" presName="circ3" presStyleLbl="vennNode1" presStyleIdx="2" presStyleCnt="3"/>
      <dgm:spPr/>
    </dgm:pt>
    <dgm:pt modelId="{50813206-4A5D-45D5-A6A2-FB942CDA8090}" type="pres">
      <dgm:prSet presAssocID="{2E7F504D-5C6A-40FC-B382-6766E65729E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2FCED0D-A404-4950-BBF0-309E4A230385}" type="presOf" srcId="{2E7F504D-5C6A-40FC-B382-6766E65729E4}" destId="{6AC272CC-AE94-4101-BA76-05EB37A913AC}" srcOrd="0" destOrd="0" presId="urn:microsoft.com/office/officeart/2005/8/layout/venn1"/>
    <dgm:cxn modelId="{F9B02061-E5A7-4B53-A334-AF7977CAF6B3}" srcId="{24AFE81F-1538-48F9-B56A-5CE7D5E8051D}" destId="{2E7F504D-5C6A-40FC-B382-6766E65729E4}" srcOrd="2" destOrd="0" parTransId="{FE6523BB-DF28-4B6A-97FC-243FEDDE338B}" sibTransId="{0217701B-3A18-4413-8727-6D505EC622F5}"/>
    <dgm:cxn modelId="{6CDFEF56-1044-45CE-8DC0-8AD0BC473961}" srcId="{24AFE81F-1538-48F9-B56A-5CE7D5E8051D}" destId="{BA11C61B-1499-4425-AD96-8C37F1E40450}" srcOrd="0" destOrd="0" parTransId="{20DE4594-23EE-4FB0-9044-3E70200F9ECE}" sibTransId="{620F3E0A-724D-4400-99D3-8787BE840A05}"/>
    <dgm:cxn modelId="{AC2F8082-1A9B-465D-9A1C-4F897CE0D33E}" type="presOf" srcId="{BA11C61B-1499-4425-AD96-8C37F1E40450}" destId="{116537D2-9589-4ED0-A106-47AD309F8BF1}" srcOrd="0" destOrd="0" presId="urn:microsoft.com/office/officeart/2005/8/layout/venn1"/>
    <dgm:cxn modelId="{51859F95-8572-4A42-B49D-72A14FD8A0E9}" type="presOf" srcId="{BA11C61B-1499-4425-AD96-8C37F1E40450}" destId="{963B559F-EF6C-42FB-B275-57B92583BA6C}" srcOrd="1" destOrd="0" presId="urn:microsoft.com/office/officeart/2005/8/layout/venn1"/>
    <dgm:cxn modelId="{350DAFB5-2143-41E2-9644-7C228A27DC3F}" srcId="{24AFE81F-1538-48F9-B56A-5CE7D5E8051D}" destId="{F20D7A05-5968-45CE-94B6-E462C4720E63}" srcOrd="1" destOrd="0" parTransId="{37B3692D-88A5-4D3B-919E-DB55EEF87530}" sibTransId="{7109EED1-4798-4837-9B24-2C375B186296}"/>
    <dgm:cxn modelId="{E3C6BEBE-C48F-419A-AF14-931FB05B66B3}" type="presOf" srcId="{24AFE81F-1538-48F9-B56A-5CE7D5E8051D}" destId="{7E406899-1AE6-4B21-B7C6-E24D30ECFC8C}" srcOrd="0" destOrd="0" presId="urn:microsoft.com/office/officeart/2005/8/layout/venn1"/>
    <dgm:cxn modelId="{D2E51FD3-EC5B-47D2-B5F9-E88F1EACD4D8}" type="presOf" srcId="{F20D7A05-5968-45CE-94B6-E462C4720E63}" destId="{19BE83B5-660A-485D-AD36-43726713B2DD}" srcOrd="0" destOrd="0" presId="urn:microsoft.com/office/officeart/2005/8/layout/venn1"/>
    <dgm:cxn modelId="{A5934FD7-0C9C-486B-A39A-CFC6269FFEED}" type="presOf" srcId="{F20D7A05-5968-45CE-94B6-E462C4720E63}" destId="{2EEC408E-DDD0-4D65-B946-FF138BC9DB75}" srcOrd="1" destOrd="0" presId="urn:microsoft.com/office/officeart/2005/8/layout/venn1"/>
    <dgm:cxn modelId="{3D8C12D8-C630-4FF2-871D-E18E468EE016}" type="presOf" srcId="{2E7F504D-5C6A-40FC-B382-6766E65729E4}" destId="{50813206-4A5D-45D5-A6A2-FB942CDA8090}" srcOrd="1" destOrd="0" presId="urn:microsoft.com/office/officeart/2005/8/layout/venn1"/>
    <dgm:cxn modelId="{E1C523A0-A890-4928-9DCB-9E4867E4CD89}" type="presParOf" srcId="{7E406899-1AE6-4B21-B7C6-E24D30ECFC8C}" destId="{116537D2-9589-4ED0-A106-47AD309F8BF1}" srcOrd="0" destOrd="0" presId="urn:microsoft.com/office/officeart/2005/8/layout/venn1"/>
    <dgm:cxn modelId="{151C78BA-CBC9-4869-A3CC-CAC1BE9507B3}" type="presParOf" srcId="{7E406899-1AE6-4B21-B7C6-E24D30ECFC8C}" destId="{963B559F-EF6C-42FB-B275-57B92583BA6C}" srcOrd="1" destOrd="0" presId="urn:microsoft.com/office/officeart/2005/8/layout/venn1"/>
    <dgm:cxn modelId="{B95245A3-5F48-4E14-B48A-3CB9DEDFCAB1}" type="presParOf" srcId="{7E406899-1AE6-4B21-B7C6-E24D30ECFC8C}" destId="{19BE83B5-660A-485D-AD36-43726713B2DD}" srcOrd="2" destOrd="0" presId="urn:microsoft.com/office/officeart/2005/8/layout/venn1"/>
    <dgm:cxn modelId="{C0C2F3B9-4E78-4D36-8639-900EC496988C}" type="presParOf" srcId="{7E406899-1AE6-4B21-B7C6-E24D30ECFC8C}" destId="{2EEC408E-DDD0-4D65-B946-FF138BC9DB75}" srcOrd="3" destOrd="0" presId="urn:microsoft.com/office/officeart/2005/8/layout/venn1"/>
    <dgm:cxn modelId="{B09555F2-BD4E-4D2B-A3D3-B909A8FCD3E8}" type="presParOf" srcId="{7E406899-1AE6-4B21-B7C6-E24D30ECFC8C}" destId="{6AC272CC-AE94-4101-BA76-05EB37A913AC}" srcOrd="4" destOrd="0" presId="urn:microsoft.com/office/officeart/2005/8/layout/venn1"/>
    <dgm:cxn modelId="{243ED1B7-F39B-4110-8FD0-413ECA7041D5}" type="presParOf" srcId="{7E406899-1AE6-4B21-B7C6-E24D30ECFC8C}" destId="{50813206-4A5D-45D5-A6A2-FB942CDA809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518769-5877-4CD1-B5D5-568A629BBD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65E87B-1736-4613-BBF3-7947AD38F17E}">
      <dgm:prSet/>
      <dgm:spPr/>
      <dgm:t>
        <a:bodyPr/>
        <a:lstStyle/>
        <a:p>
          <a:pPr algn="ctr"/>
          <a:r>
            <a:rPr lang="es-ES" dirty="0"/>
            <a:t>Entorno General</a:t>
          </a:r>
        </a:p>
      </dgm:t>
    </dgm:pt>
    <dgm:pt modelId="{70BCEAEE-AB5A-437F-B3BC-8B27A0BC1CDE}" type="parTrans" cxnId="{DCBB401E-2455-4C99-9E0A-E48B8B9AD5E3}">
      <dgm:prSet/>
      <dgm:spPr/>
      <dgm:t>
        <a:bodyPr/>
        <a:lstStyle/>
        <a:p>
          <a:endParaRPr lang="en-GB"/>
        </a:p>
      </dgm:t>
    </dgm:pt>
    <dgm:pt modelId="{8ED38F38-23BE-466B-93C3-A522B1EB120B}" type="sibTrans" cxnId="{DCBB401E-2455-4C99-9E0A-E48B8B9AD5E3}">
      <dgm:prSet/>
      <dgm:spPr/>
      <dgm:t>
        <a:bodyPr/>
        <a:lstStyle/>
        <a:p>
          <a:endParaRPr lang="en-GB"/>
        </a:p>
      </dgm:t>
    </dgm:pt>
    <dgm:pt modelId="{45985FEE-1B40-4C93-9998-26B1B548F4F6}" type="pres">
      <dgm:prSet presAssocID="{0E518769-5877-4CD1-B5D5-568A629BBD43}" presName="linear" presStyleCnt="0">
        <dgm:presLayoutVars>
          <dgm:animLvl val="lvl"/>
          <dgm:resizeHandles val="exact"/>
        </dgm:presLayoutVars>
      </dgm:prSet>
      <dgm:spPr/>
    </dgm:pt>
    <dgm:pt modelId="{2B55CBE7-58FA-491E-881C-0127722D4DB6}" type="pres">
      <dgm:prSet presAssocID="{4E65E87B-1736-4613-BBF3-7947AD38F1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83A0A11-7BCB-48B2-A558-C0AD3A24CFC6}" type="presOf" srcId="{0E518769-5877-4CD1-B5D5-568A629BBD43}" destId="{45985FEE-1B40-4C93-9998-26B1B548F4F6}" srcOrd="0" destOrd="0" presId="urn:microsoft.com/office/officeart/2005/8/layout/vList2"/>
    <dgm:cxn modelId="{DCBB401E-2455-4C99-9E0A-E48B8B9AD5E3}" srcId="{0E518769-5877-4CD1-B5D5-568A629BBD43}" destId="{4E65E87B-1736-4613-BBF3-7947AD38F17E}" srcOrd="0" destOrd="0" parTransId="{70BCEAEE-AB5A-437F-B3BC-8B27A0BC1CDE}" sibTransId="{8ED38F38-23BE-466B-93C3-A522B1EB120B}"/>
    <dgm:cxn modelId="{D445D6ED-C4F3-4B98-A91E-54188BCB4978}" type="presOf" srcId="{4E65E87B-1736-4613-BBF3-7947AD38F17E}" destId="{2B55CBE7-58FA-491E-881C-0127722D4DB6}" srcOrd="0" destOrd="0" presId="urn:microsoft.com/office/officeart/2005/8/layout/vList2"/>
    <dgm:cxn modelId="{9DA6114F-B9BB-4D32-A8CD-DF8CC0DCB4E2}" type="presParOf" srcId="{45985FEE-1B40-4C93-9998-26B1B548F4F6}" destId="{2B55CBE7-58FA-491E-881C-0127722D4D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518769-5877-4CD1-B5D5-568A629BBD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65E87B-1736-4613-BBF3-7947AD38F17E}">
      <dgm:prSet/>
      <dgm:spPr/>
      <dgm:t>
        <a:bodyPr/>
        <a:lstStyle/>
        <a:p>
          <a:pPr algn="ctr"/>
          <a:r>
            <a:rPr lang="es-ES" dirty="0"/>
            <a:t>Entorno General</a:t>
          </a:r>
        </a:p>
      </dgm:t>
    </dgm:pt>
    <dgm:pt modelId="{70BCEAEE-AB5A-437F-B3BC-8B27A0BC1CDE}" type="parTrans" cxnId="{DCBB401E-2455-4C99-9E0A-E48B8B9AD5E3}">
      <dgm:prSet/>
      <dgm:spPr/>
      <dgm:t>
        <a:bodyPr/>
        <a:lstStyle/>
        <a:p>
          <a:endParaRPr lang="en-GB"/>
        </a:p>
      </dgm:t>
    </dgm:pt>
    <dgm:pt modelId="{8ED38F38-23BE-466B-93C3-A522B1EB120B}" type="sibTrans" cxnId="{DCBB401E-2455-4C99-9E0A-E48B8B9AD5E3}">
      <dgm:prSet/>
      <dgm:spPr/>
      <dgm:t>
        <a:bodyPr/>
        <a:lstStyle/>
        <a:p>
          <a:endParaRPr lang="en-GB"/>
        </a:p>
      </dgm:t>
    </dgm:pt>
    <dgm:pt modelId="{45985FEE-1B40-4C93-9998-26B1B548F4F6}" type="pres">
      <dgm:prSet presAssocID="{0E518769-5877-4CD1-B5D5-568A629BBD43}" presName="linear" presStyleCnt="0">
        <dgm:presLayoutVars>
          <dgm:animLvl val="lvl"/>
          <dgm:resizeHandles val="exact"/>
        </dgm:presLayoutVars>
      </dgm:prSet>
      <dgm:spPr/>
    </dgm:pt>
    <dgm:pt modelId="{2B55CBE7-58FA-491E-881C-0127722D4DB6}" type="pres">
      <dgm:prSet presAssocID="{4E65E87B-1736-4613-BBF3-7947AD38F1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83A0A11-7BCB-48B2-A558-C0AD3A24CFC6}" type="presOf" srcId="{0E518769-5877-4CD1-B5D5-568A629BBD43}" destId="{45985FEE-1B40-4C93-9998-26B1B548F4F6}" srcOrd="0" destOrd="0" presId="urn:microsoft.com/office/officeart/2005/8/layout/vList2"/>
    <dgm:cxn modelId="{DCBB401E-2455-4C99-9E0A-E48B8B9AD5E3}" srcId="{0E518769-5877-4CD1-B5D5-568A629BBD43}" destId="{4E65E87B-1736-4613-BBF3-7947AD38F17E}" srcOrd="0" destOrd="0" parTransId="{70BCEAEE-AB5A-437F-B3BC-8B27A0BC1CDE}" sibTransId="{8ED38F38-23BE-466B-93C3-A522B1EB120B}"/>
    <dgm:cxn modelId="{D445D6ED-C4F3-4B98-A91E-54188BCB4978}" type="presOf" srcId="{4E65E87B-1736-4613-BBF3-7947AD38F17E}" destId="{2B55CBE7-58FA-491E-881C-0127722D4DB6}" srcOrd="0" destOrd="0" presId="urn:microsoft.com/office/officeart/2005/8/layout/vList2"/>
    <dgm:cxn modelId="{9DA6114F-B9BB-4D32-A8CD-DF8CC0DCB4E2}" type="presParOf" srcId="{45985FEE-1B40-4C93-9998-26B1B548F4F6}" destId="{2B55CBE7-58FA-491E-881C-0127722D4D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95D186-B68D-451B-B70C-8C38C9F1FE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D129947-821E-4C2F-A1D7-1DA7FD6F6994}">
      <dgm:prSet/>
      <dgm:spPr/>
      <dgm:t>
        <a:bodyPr/>
        <a:lstStyle/>
        <a:p>
          <a:pPr algn="ctr"/>
          <a:r>
            <a:rPr lang="es-ES" dirty="0"/>
            <a:t>Entorno específico</a:t>
          </a:r>
        </a:p>
      </dgm:t>
    </dgm:pt>
    <dgm:pt modelId="{4080B031-ECC0-46AD-BE1B-323F81581E7C}" type="parTrans" cxnId="{5DC9913B-FC97-4B93-9ED1-85429D93CF5D}">
      <dgm:prSet/>
      <dgm:spPr/>
      <dgm:t>
        <a:bodyPr/>
        <a:lstStyle/>
        <a:p>
          <a:endParaRPr lang="en-GB"/>
        </a:p>
      </dgm:t>
    </dgm:pt>
    <dgm:pt modelId="{5FE3B0F9-8412-40D6-9F96-F107882EB41B}" type="sibTrans" cxnId="{5DC9913B-FC97-4B93-9ED1-85429D93CF5D}">
      <dgm:prSet/>
      <dgm:spPr/>
      <dgm:t>
        <a:bodyPr/>
        <a:lstStyle/>
        <a:p>
          <a:endParaRPr lang="en-GB"/>
        </a:p>
      </dgm:t>
    </dgm:pt>
    <dgm:pt modelId="{943CB8E3-7994-4A39-B91E-B8FF2CF160B5}" type="pres">
      <dgm:prSet presAssocID="{CB95D186-B68D-451B-B70C-8C38C9F1FEBF}" presName="linear" presStyleCnt="0">
        <dgm:presLayoutVars>
          <dgm:animLvl val="lvl"/>
          <dgm:resizeHandles val="exact"/>
        </dgm:presLayoutVars>
      </dgm:prSet>
      <dgm:spPr/>
    </dgm:pt>
    <dgm:pt modelId="{04D7417E-6222-4CB3-B2E3-1C900003F570}" type="pres">
      <dgm:prSet presAssocID="{0D129947-821E-4C2F-A1D7-1DA7FD6F6994}" presName="parentText" presStyleLbl="node1" presStyleIdx="0" presStyleCnt="1" custLinFactNeighborX="-25605" custLinFactNeighborY="8604">
        <dgm:presLayoutVars>
          <dgm:chMax val="0"/>
          <dgm:bulletEnabled val="1"/>
        </dgm:presLayoutVars>
      </dgm:prSet>
      <dgm:spPr/>
    </dgm:pt>
  </dgm:ptLst>
  <dgm:cxnLst>
    <dgm:cxn modelId="{0CB54A31-7803-4A53-BB49-CF8D75DFB82D}" type="presOf" srcId="{0D129947-821E-4C2F-A1D7-1DA7FD6F6994}" destId="{04D7417E-6222-4CB3-B2E3-1C900003F570}" srcOrd="0" destOrd="0" presId="urn:microsoft.com/office/officeart/2005/8/layout/vList2"/>
    <dgm:cxn modelId="{5DC9913B-FC97-4B93-9ED1-85429D93CF5D}" srcId="{CB95D186-B68D-451B-B70C-8C38C9F1FEBF}" destId="{0D129947-821E-4C2F-A1D7-1DA7FD6F6994}" srcOrd="0" destOrd="0" parTransId="{4080B031-ECC0-46AD-BE1B-323F81581E7C}" sibTransId="{5FE3B0F9-8412-40D6-9F96-F107882EB41B}"/>
    <dgm:cxn modelId="{81EE425A-3D30-403B-9D46-218F9289B1C2}" type="presOf" srcId="{CB95D186-B68D-451B-B70C-8C38C9F1FEBF}" destId="{943CB8E3-7994-4A39-B91E-B8FF2CF160B5}" srcOrd="0" destOrd="0" presId="urn:microsoft.com/office/officeart/2005/8/layout/vList2"/>
    <dgm:cxn modelId="{700CABB5-2B80-447C-AF99-8B9FFF84E500}" type="presParOf" srcId="{943CB8E3-7994-4A39-B91E-B8FF2CF160B5}" destId="{04D7417E-6222-4CB3-B2E3-1C900003F5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683A81-06A4-4DA5-BDB4-4AA90EAF74D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37D0D47-8CB1-4B1D-B690-2F52E805A635}">
      <dgm:prSet/>
      <dgm:spPr/>
      <dgm:t>
        <a:bodyPr/>
        <a:lstStyle/>
        <a:p>
          <a:r>
            <a:rPr lang="es-ES" dirty="0"/>
            <a:t>La competencia</a:t>
          </a:r>
        </a:p>
      </dgm:t>
    </dgm:pt>
    <dgm:pt modelId="{66A706DF-E93F-4004-8B68-9E9E906672C5}" type="parTrans" cxnId="{34995E44-FC1F-4308-A966-0F1FFECB26A0}">
      <dgm:prSet/>
      <dgm:spPr/>
      <dgm:t>
        <a:bodyPr/>
        <a:lstStyle/>
        <a:p>
          <a:endParaRPr lang="en-GB"/>
        </a:p>
      </dgm:t>
    </dgm:pt>
    <dgm:pt modelId="{1DDC83BC-E07A-4F2C-A912-5450180B65AC}" type="sibTrans" cxnId="{34995E44-FC1F-4308-A966-0F1FFECB26A0}">
      <dgm:prSet/>
      <dgm:spPr/>
      <dgm:t>
        <a:bodyPr/>
        <a:lstStyle/>
        <a:p>
          <a:endParaRPr lang="en-GB"/>
        </a:p>
      </dgm:t>
    </dgm:pt>
    <dgm:pt modelId="{82341498-F7BE-485C-B910-31D243677AD4}">
      <dgm:prSet/>
      <dgm:spPr/>
      <dgm:t>
        <a:bodyPr/>
        <a:lstStyle/>
        <a:p>
          <a:r>
            <a:rPr lang="es-ES_tradnl" dirty="0"/>
            <a:t>La competencia a nivel nacional son 2149 empresas dedicadas a la consultoría informática. La consultoría es un sector en expansión copado, en un 80%, por las grandes firmas (unas 20 empresas).</a:t>
          </a:r>
          <a:endParaRPr lang="es-ES" dirty="0"/>
        </a:p>
      </dgm:t>
    </dgm:pt>
    <dgm:pt modelId="{1C25110C-A089-495E-B37B-CED22AD6F990}" type="parTrans" cxnId="{08EE1B5C-4778-4839-BFF3-4164EA669470}">
      <dgm:prSet/>
      <dgm:spPr/>
      <dgm:t>
        <a:bodyPr/>
        <a:lstStyle/>
        <a:p>
          <a:endParaRPr lang="en-GB"/>
        </a:p>
      </dgm:t>
    </dgm:pt>
    <dgm:pt modelId="{F7182E15-9AB5-4B1B-BA6E-3019E25AC00D}" type="sibTrans" cxnId="{08EE1B5C-4778-4839-BFF3-4164EA669470}">
      <dgm:prSet/>
      <dgm:spPr/>
      <dgm:t>
        <a:bodyPr/>
        <a:lstStyle/>
        <a:p>
          <a:endParaRPr lang="en-GB"/>
        </a:p>
      </dgm:t>
    </dgm:pt>
    <dgm:pt modelId="{A214E3F2-67EA-4956-A015-8D50706ACD73}">
      <dgm:prSet/>
      <dgm:spPr/>
      <dgm:t>
        <a:bodyPr/>
        <a:lstStyle/>
        <a:p>
          <a:r>
            <a:rPr lang="es-ES"/>
            <a:t>Los proveedores</a:t>
          </a:r>
        </a:p>
      </dgm:t>
    </dgm:pt>
    <dgm:pt modelId="{81844782-E037-451A-9D9B-23F65671BC04}" type="parTrans" cxnId="{A598B4A8-002C-47A5-AE22-066D033C22D2}">
      <dgm:prSet/>
      <dgm:spPr/>
      <dgm:t>
        <a:bodyPr/>
        <a:lstStyle/>
        <a:p>
          <a:endParaRPr lang="en-GB"/>
        </a:p>
      </dgm:t>
    </dgm:pt>
    <dgm:pt modelId="{DE45AAFC-CB58-4913-A474-FE51464449AA}" type="sibTrans" cxnId="{A598B4A8-002C-47A5-AE22-066D033C22D2}">
      <dgm:prSet/>
      <dgm:spPr/>
      <dgm:t>
        <a:bodyPr/>
        <a:lstStyle/>
        <a:p>
          <a:endParaRPr lang="en-GB"/>
        </a:p>
      </dgm:t>
    </dgm:pt>
    <dgm:pt modelId="{07111DA0-F2E9-4C35-A42E-7E845D1032B2}">
      <dgm:prSet/>
      <dgm:spPr/>
      <dgm:t>
        <a:bodyPr/>
        <a:lstStyle/>
        <a:p>
          <a:r>
            <a:rPr lang="es-ES_tradnl"/>
            <a:t>Microsoft, Google, Salesforce o SAP: Estos socios nos ofrecerán formación, asistencia y recursos que nos permitirán ofrecer herramientas potentes y exitosas a nuestros clientes.</a:t>
          </a:r>
          <a:endParaRPr lang="es-ES"/>
        </a:p>
      </dgm:t>
    </dgm:pt>
    <dgm:pt modelId="{9CD7C08D-4E88-43FC-BA01-AFFE53DC2C36}" type="parTrans" cxnId="{9567579D-E6AB-42E5-B0E6-30DBD7D8625A}">
      <dgm:prSet/>
      <dgm:spPr/>
      <dgm:t>
        <a:bodyPr/>
        <a:lstStyle/>
        <a:p>
          <a:endParaRPr lang="en-GB"/>
        </a:p>
      </dgm:t>
    </dgm:pt>
    <dgm:pt modelId="{E77842E4-D134-4B90-A9DB-E473EA8DB195}" type="sibTrans" cxnId="{9567579D-E6AB-42E5-B0E6-30DBD7D8625A}">
      <dgm:prSet/>
      <dgm:spPr/>
      <dgm:t>
        <a:bodyPr/>
        <a:lstStyle/>
        <a:p>
          <a:endParaRPr lang="en-GB"/>
        </a:p>
      </dgm:t>
    </dgm:pt>
    <dgm:pt modelId="{0449F7EF-A1CC-42D8-82DC-DAA73291270A}">
      <dgm:prSet/>
      <dgm:spPr/>
      <dgm:t>
        <a:bodyPr/>
        <a:lstStyle/>
        <a:p>
          <a:r>
            <a:rPr lang="es-ES"/>
            <a:t>Los clientes</a:t>
          </a:r>
        </a:p>
      </dgm:t>
    </dgm:pt>
    <dgm:pt modelId="{493E371D-CF59-40AB-AD74-239035EE46FD}" type="parTrans" cxnId="{A0FAD7F0-FD56-4A54-A27B-A20C67E094E9}">
      <dgm:prSet/>
      <dgm:spPr/>
      <dgm:t>
        <a:bodyPr/>
        <a:lstStyle/>
        <a:p>
          <a:endParaRPr lang="en-GB"/>
        </a:p>
      </dgm:t>
    </dgm:pt>
    <dgm:pt modelId="{549AB75D-6286-4ECA-9422-80B2A9D4D5EA}" type="sibTrans" cxnId="{A0FAD7F0-FD56-4A54-A27B-A20C67E094E9}">
      <dgm:prSet/>
      <dgm:spPr/>
      <dgm:t>
        <a:bodyPr/>
        <a:lstStyle/>
        <a:p>
          <a:endParaRPr lang="en-GB"/>
        </a:p>
      </dgm:t>
    </dgm:pt>
    <dgm:pt modelId="{FBB8530F-8A9C-4D95-BC24-D987409AC747}">
      <dgm:prSet/>
      <dgm:spPr/>
      <dgm:t>
        <a:bodyPr/>
        <a:lstStyle/>
        <a:p>
          <a:r>
            <a:rPr lang="es-ES_tradnl" dirty="0"/>
            <a:t>Nuestro segmento de mercado serán pequeñas y medianas empresas, de entre 5 y 50 empleados. </a:t>
          </a:r>
          <a:endParaRPr lang="es-ES" dirty="0"/>
        </a:p>
      </dgm:t>
    </dgm:pt>
    <dgm:pt modelId="{2645BC6F-DE6B-47AC-9910-7A3B34F0CE7C}" type="parTrans" cxnId="{A5DA7B08-8780-4936-A5C1-7004D96B950C}">
      <dgm:prSet/>
      <dgm:spPr/>
      <dgm:t>
        <a:bodyPr/>
        <a:lstStyle/>
        <a:p>
          <a:endParaRPr lang="en-GB"/>
        </a:p>
      </dgm:t>
    </dgm:pt>
    <dgm:pt modelId="{0A1976E6-34E2-4DAD-92D0-C487B0DC74AB}" type="sibTrans" cxnId="{A5DA7B08-8780-4936-A5C1-7004D96B950C}">
      <dgm:prSet/>
      <dgm:spPr/>
      <dgm:t>
        <a:bodyPr/>
        <a:lstStyle/>
        <a:p>
          <a:endParaRPr lang="en-GB"/>
        </a:p>
      </dgm:t>
    </dgm:pt>
    <dgm:pt modelId="{8B16BDA5-1FCB-4596-9CBB-0C553CB6F9B8}">
      <dgm:prSet/>
      <dgm:spPr/>
      <dgm:t>
        <a:bodyPr/>
        <a:lstStyle/>
        <a:p>
          <a:r>
            <a:rPr lang="es-ES"/>
            <a:t>Los Intermediarios</a:t>
          </a:r>
        </a:p>
      </dgm:t>
    </dgm:pt>
    <dgm:pt modelId="{765F6A87-167D-40D0-A36E-DFD1B5D06602}" type="parTrans" cxnId="{68DD55EC-2528-42B6-B65E-53F270871489}">
      <dgm:prSet/>
      <dgm:spPr/>
      <dgm:t>
        <a:bodyPr/>
        <a:lstStyle/>
        <a:p>
          <a:endParaRPr lang="en-GB"/>
        </a:p>
      </dgm:t>
    </dgm:pt>
    <dgm:pt modelId="{6913892C-AEB4-4E06-9F2F-51A65C77564D}" type="sibTrans" cxnId="{68DD55EC-2528-42B6-B65E-53F270871489}">
      <dgm:prSet/>
      <dgm:spPr/>
      <dgm:t>
        <a:bodyPr/>
        <a:lstStyle/>
        <a:p>
          <a:endParaRPr lang="en-GB"/>
        </a:p>
      </dgm:t>
    </dgm:pt>
    <dgm:pt modelId="{30F832D9-D6A7-46A9-9DA4-40C0119D1BC4}">
      <dgm:prSet/>
      <dgm:spPr/>
      <dgm:t>
        <a:bodyPr/>
        <a:lstStyle/>
        <a:p>
          <a:r>
            <a:rPr lang="es-ES_tradnl"/>
            <a:t>Agentes Comerciales, agencias de marketing, bancos, entidades de crédito…</a:t>
          </a:r>
          <a:endParaRPr lang="es-ES"/>
        </a:p>
      </dgm:t>
    </dgm:pt>
    <dgm:pt modelId="{EBF47E4F-CEB8-4ED3-ADA4-6D932C21B4F1}" type="parTrans" cxnId="{63DD6337-E22B-4894-AFD0-C6DBC3C78AB4}">
      <dgm:prSet/>
      <dgm:spPr/>
      <dgm:t>
        <a:bodyPr/>
        <a:lstStyle/>
        <a:p>
          <a:endParaRPr lang="en-GB"/>
        </a:p>
      </dgm:t>
    </dgm:pt>
    <dgm:pt modelId="{AF12CEF7-6429-49C1-806F-3256A863E71B}" type="sibTrans" cxnId="{63DD6337-E22B-4894-AFD0-C6DBC3C78AB4}">
      <dgm:prSet/>
      <dgm:spPr/>
      <dgm:t>
        <a:bodyPr/>
        <a:lstStyle/>
        <a:p>
          <a:endParaRPr lang="en-GB"/>
        </a:p>
      </dgm:t>
    </dgm:pt>
    <dgm:pt modelId="{4F7B9509-CAC5-4B98-9815-C9BE03A55722}" type="pres">
      <dgm:prSet presAssocID="{74683A81-06A4-4DA5-BDB4-4AA90EAF74DD}" presName="Name0" presStyleCnt="0">
        <dgm:presLayoutVars>
          <dgm:dir/>
          <dgm:animLvl val="lvl"/>
          <dgm:resizeHandles val="exact"/>
        </dgm:presLayoutVars>
      </dgm:prSet>
      <dgm:spPr/>
    </dgm:pt>
    <dgm:pt modelId="{2328E5C2-BCCF-4CCB-837D-863F4007F3BD}" type="pres">
      <dgm:prSet presAssocID="{A37D0D47-8CB1-4B1D-B690-2F52E805A635}" presName="linNode" presStyleCnt="0"/>
      <dgm:spPr/>
    </dgm:pt>
    <dgm:pt modelId="{57856BAC-E3B8-4133-999E-3FFF83162766}" type="pres">
      <dgm:prSet presAssocID="{A37D0D47-8CB1-4B1D-B690-2F52E805A63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708941E-FAB4-41A2-A702-61D757EDBEDF}" type="pres">
      <dgm:prSet presAssocID="{A37D0D47-8CB1-4B1D-B690-2F52E805A635}" presName="descendantText" presStyleLbl="alignAccFollowNode1" presStyleIdx="0" presStyleCnt="4">
        <dgm:presLayoutVars>
          <dgm:bulletEnabled val="1"/>
        </dgm:presLayoutVars>
      </dgm:prSet>
      <dgm:spPr/>
    </dgm:pt>
    <dgm:pt modelId="{350E83C5-DF67-4AAD-BC66-389993856430}" type="pres">
      <dgm:prSet presAssocID="{1DDC83BC-E07A-4F2C-A912-5450180B65AC}" presName="sp" presStyleCnt="0"/>
      <dgm:spPr/>
    </dgm:pt>
    <dgm:pt modelId="{D5599E00-59B0-4F51-99A9-8B5D2DFE38B5}" type="pres">
      <dgm:prSet presAssocID="{A214E3F2-67EA-4956-A015-8D50706ACD73}" presName="linNode" presStyleCnt="0"/>
      <dgm:spPr/>
    </dgm:pt>
    <dgm:pt modelId="{D882FEBA-8462-4E46-A465-5BEF9F962D65}" type="pres">
      <dgm:prSet presAssocID="{A214E3F2-67EA-4956-A015-8D50706ACD7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F40996C-8D94-4EC6-AD30-B2C8386E8A8C}" type="pres">
      <dgm:prSet presAssocID="{A214E3F2-67EA-4956-A015-8D50706ACD73}" presName="descendantText" presStyleLbl="alignAccFollowNode1" presStyleIdx="1" presStyleCnt="4">
        <dgm:presLayoutVars>
          <dgm:bulletEnabled val="1"/>
        </dgm:presLayoutVars>
      </dgm:prSet>
      <dgm:spPr/>
    </dgm:pt>
    <dgm:pt modelId="{92F01AE0-D7C0-42FC-B214-AE688D3F3691}" type="pres">
      <dgm:prSet presAssocID="{DE45AAFC-CB58-4913-A474-FE51464449AA}" presName="sp" presStyleCnt="0"/>
      <dgm:spPr/>
    </dgm:pt>
    <dgm:pt modelId="{B9FA77A8-DBF9-4671-AB5C-DF595E32E79F}" type="pres">
      <dgm:prSet presAssocID="{0449F7EF-A1CC-42D8-82DC-DAA73291270A}" presName="linNode" presStyleCnt="0"/>
      <dgm:spPr/>
    </dgm:pt>
    <dgm:pt modelId="{9DE4BB70-8B24-4E72-86C6-172944E3D82A}" type="pres">
      <dgm:prSet presAssocID="{0449F7EF-A1CC-42D8-82DC-DAA73291270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A587E4D-680D-4648-B5CE-C56A60B1BCBF}" type="pres">
      <dgm:prSet presAssocID="{0449F7EF-A1CC-42D8-82DC-DAA73291270A}" presName="descendantText" presStyleLbl="alignAccFollowNode1" presStyleIdx="2" presStyleCnt="4">
        <dgm:presLayoutVars>
          <dgm:bulletEnabled val="1"/>
        </dgm:presLayoutVars>
      </dgm:prSet>
      <dgm:spPr/>
    </dgm:pt>
    <dgm:pt modelId="{4767B8F7-44E5-4177-9B4A-03B485A5625F}" type="pres">
      <dgm:prSet presAssocID="{549AB75D-6286-4ECA-9422-80B2A9D4D5EA}" presName="sp" presStyleCnt="0"/>
      <dgm:spPr/>
    </dgm:pt>
    <dgm:pt modelId="{2F566A90-32B9-4C69-9D1C-41E65DD89E7A}" type="pres">
      <dgm:prSet presAssocID="{8B16BDA5-1FCB-4596-9CBB-0C553CB6F9B8}" presName="linNode" presStyleCnt="0"/>
      <dgm:spPr/>
    </dgm:pt>
    <dgm:pt modelId="{AD772897-C944-4D62-8D55-08F43B150015}" type="pres">
      <dgm:prSet presAssocID="{8B16BDA5-1FCB-4596-9CBB-0C553CB6F9B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31B2E9B-856A-494F-A77D-FA9EC44507FD}" type="pres">
      <dgm:prSet presAssocID="{8B16BDA5-1FCB-4596-9CBB-0C553CB6F9B8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5DA7B08-8780-4936-A5C1-7004D96B950C}" srcId="{0449F7EF-A1CC-42D8-82DC-DAA73291270A}" destId="{FBB8530F-8A9C-4D95-BC24-D987409AC747}" srcOrd="0" destOrd="0" parTransId="{2645BC6F-DE6B-47AC-9910-7A3B34F0CE7C}" sibTransId="{0A1976E6-34E2-4DAD-92D0-C487B0DC74AB}"/>
    <dgm:cxn modelId="{26236A11-7390-467F-87AE-635BF09B5657}" type="presOf" srcId="{FBB8530F-8A9C-4D95-BC24-D987409AC747}" destId="{4A587E4D-680D-4648-B5CE-C56A60B1BCBF}" srcOrd="0" destOrd="0" presId="urn:microsoft.com/office/officeart/2005/8/layout/vList5"/>
    <dgm:cxn modelId="{A330031B-2D65-4D0F-92CD-9C8CA2E274DB}" type="presOf" srcId="{07111DA0-F2E9-4C35-A42E-7E845D1032B2}" destId="{FF40996C-8D94-4EC6-AD30-B2C8386E8A8C}" srcOrd="0" destOrd="0" presId="urn:microsoft.com/office/officeart/2005/8/layout/vList5"/>
    <dgm:cxn modelId="{C2B12B20-5A35-4D81-9AE6-A9317C12535B}" type="presOf" srcId="{8B16BDA5-1FCB-4596-9CBB-0C553CB6F9B8}" destId="{AD772897-C944-4D62-8D55-08F43B150015}" srcOrd="0" destOrd="0" presId="urn:microsoft.com/office/officeart/2005/8/layout/vList5"/>
    <dgm:cxn modelId="{63DD6337-E22B-4894-AFD0-C6DBC3C78AB4}" srcId="{8B16BDA5-1FCB-4596-9CBB-0C553CB6F9B8}" destId="{30F832D9-D6A7-46A9-9DA4-40C0119D1BC4}" srcOrd="0" destOrd="0" parTransId="{EBF47E4F-CEB8-4ED3-ADA4-6D932C21B4F1}" sibTransId="{AF12CEF7-6429-49C1-806F-3256A863E71B}"/>
    <dgm:cxn modelId="{08EE1B5C-4778-4839-BFF3-4164EA669470}" srcId="{A37D0D47-8CB1-4B1D-B690-2F52E805A635}" destId="{82341498-F7BE-485C-B910-31D243677AD4}" srcOrd="0" destOrd="0" parTransId="{1C25110C-A089-495E-B37B-CED22AD6F990}" sibTransId="{F7182E15-9AB5-4B1B-BA6E-3019E25AC00D}"/>
    <dgm:cxn modelId="{34995E44-FC1F-4308-A966-0F1FFECB26A0}" srcId="{74683A81-06A4-4DA5-BDB4-4AA90EAF74DD}" destId="{A37D0D47-8CB1-4B1D-B690-2F52E805A635}" srcOrd="0" destOrd="0" parTransId="{66A706DF-E93F-4004-8B68-9E9E906672C5}" sibTransId="{1DDC83BC-E07A-4F2C-A912-5450180B65AC}"/>
    <dgm:cxn modelId="{AE071F47-2B25-4FCD-97BA-7FC46982D09C}" type="presOf" srcId="{30F832D9-D6A7-46A9-9DA4-40C0119D1BC4}" destId="{031B2E9B-856A-494F-A77D-FA9EC44507FD}" srcOrd="0" destOrd="0" presId="urn:microsoft.com/office/officeart/2005/8/layout/vList5"/>
    <dgm:cxn modelId="{67188E58-3476-48DB-A88F-1B2AF384B32D}" type="presOf" srcId="{A214E3F2-67EA-4956-A015-8D50706ACD73}" destId="{D882FEBA-8462-4E46-A465-5BEF9F962D65}" srcOrd="0" destOrd="0" presId="urn:microsoft.com/office/officeart/2005/8/layout/vList5"/>
    <dgm:cxn modelId="{2486887F-49A0-48C9-B63B-D8BD79A890C7}" type="presOf" srcId="{0449F7EF-A1CC-42D8-82DC-DAA73291270A}" destId="{9DE4BB70-8B24-4E72-86C6-172944E3D82A}" srcOrd="0" destOrd="0" presId="urn:microsoft.com/office/officeart/2005/8/layout/vList5"/>
    <dgm:cxn modelId="{BEB82F8B-C1DE-433E-99B1-DE6DDBF2915C}" type="presOf" srcId="{82341498-F7BE-485C-B910-31D243677AD4}" destId="{1708941E-FAB4-41A2-A702-61D757EDBEDF}" srcOrd="0" destOrd="0" presId="urn:microsoft.com/office/officeart/2005/8/layout/vList5"/>
    <dgm:cxn modelId="{9567579D-E6AB-42E5-B0E6-30DBD7D8625A}" srcId="{A214E3F2-67EA-4956-A015-8D50706ACD73}" destId="{07111DA0-F2E9-4C35-A42E-7E845D1032B2}" srcOrd="0" destOrd="0" parTransId="{9CD7C08D-4E88-43FC-BA01-AFFE53DC2C36}" sibTransId="{E77842E4-D134-4B90-A9DB-E473EA8DB195}"/>
    <dgm:cxn modelId="{A598B4A8-002C-47A5-AE22-066D033C22D2}" srcId="{74683A81-06A4-4DA5-BDB4-4AA90EAF74DD}" destId="{A214E3F2-67EA-4956-A015-8D50706ACD73}" srcOrd="1" destOrd="0" parTransId="{81844782-E037-451A-9D9B-23F65671BC04}" sibTransId="{DE45AAFC-CB58-4913-A474-FE51464449AA}"/>
    <dgm:cxn modelId="{976666AF-A777-470F-8B99-435948AF1EE5}" type="presOf" srcId="{A37D0D47-8CB1-4B1D-B690-2F52E805A635}" destId="{57856BAC-E3B8-4133-999E-3FFF83162766}" srcOrd="0" destOrd="0" presId="urn:microsoft.com/office/officeart/2005/8/layout/vList5"/>
    <dgm:cxn modelId="{BD26A6EB-85A0-428E-9432-1D9B147FFC89}" type="presOf" srcId="{74683A81-06A4-4DA5-BDB4-4AA90EAF74DD}" destId="{4F7B9509-CAC5-4B98-9815-C9BE03A55722}" srcOrd="0" destOrd="0" presId="urn:microsoft.com/office/officeart/2005/8/layout/vList5"/>
    <dgm:cxn modelId="{68DD55EC-2528-42B6-B65E-53F270871489}" srcId="{74683A81-06A4-4DA5-BDB4-4AA90EAF74DD}" destId="{8B16BDA5-1FCB-4596-9CBB-0C553CB6F9B8}" srcOrd="3" destOrd="0" parTransId="{765F6A87-167D-40D0-A36E-DFD1B5D06602}" sibTransId="{6913892C-AEB4-4E06-9F2F-51A65C77564D}"/>
    <dgm:cxn modelId="{A0FAD7F0-FD56-4A54-A27B-A20C67E094E9}" srcId="{74683A81-06A4-4DA5-BDB4-4AA90EAF74DD}" destId="{0449F7EF-A1CC-42D8-82DC-DAA73291270A}" srcOrd="2" destOrd="0" parTransId="{493E371D-CF59-40AB-AD74-239035EE46FD}" sibTransId="{549AB75D-6286-4ECA-9422-80B2A9D4D5EA}"/>
    <dgm:cxn modelId="{437C30BA-924A-4A6B-AB4C-7ACFE91877DD}" type="presParOf" srcId="{4F7B9509-CAC5-4B98-9815-C9BE03A55722}" destId="{2328E5C2-BCCF-4CCB-837D-863F4007F3BD}" srcOrd="0" destOrd="0" presId="urn:microsoft.com/office/officeart/2005/8/layout/vList5"/>
    <dgm:cxn modelId="{7C2546CB-C98D-4B5C-9EE4-4F5768EC3139}" type="presParOf" srcId="{2328E5C2-BCCF-4CCB-837D-863F4007F3BD}" destId="{57856BAC-E3B8-4133-999E-3FFF83162766}" srcOrd="0" destOrd="0" presId="urn:microsoft.com/office/officeart/2005/8/layout/vList5"/>
    <dgm:cxn modelId="{33082DA4-487C-459D-A586-D9899C02F8E8}" type="presParOf" srcId="{2328E5C2-BCCF-4CCB-837D-863F4007F3BD}" destId="{1708941E-FAB4-41A2-A702-61D757EDBEDF}" srcOrd="1" destOrd="0" presId="urn:microsoft.com/office/officeart/2005/8/layout/vList5"/>
    <dgm:cxn modelId="{533409CF-2B09-48F3-B5A9-A1134E22B11F}" type="presParOf" srcId="{4F7B9509-CAC5-4B98-9815-C9BE03A55722}" destId="{350E83C5-DF67-4AAD-BC66-389993856430}" srcOrd="1" destOrd="0" presId="urn:microsoft.com/office/officeart/2005/8/layout/vList5"/>
    <dgm:cxn modelId="{3F607F23-1FEE-47A8-B8E5-57BEB93D510C}" type="presParOf" srcId="{4F7B9509-CAC5-4B98-9815-C9BE03A55722}" destId="{D5599E00-59B0-4F51-99A9-8B5D2DFE38B5}" srcOrd="2" destOrd="0" presId="urn:microsoft.com/office/officeart/2005/8/layout/vList5"/>
    <dgm:cxn modelId="{A504060A-083A-4D57-B5B6-67F44947A9EF}" type="presParOf" srcId="{D5599E00-59B0-4F51-99A9-8B5D2DFE38B5}" destId="{D882FEBA-8462-4E46-A465-5BEF9F962D65}" srcOrd="0" destOrd="0" presId="urn:microsoft.com/office/officeart/2005/8/layout/vList5"/>
    <dgm:cxn modelId="{64AA90F5-B42C-48AD-AAC5-72E1D0EF1A52}" type="presParOf" srcId="{D5599E00-59B0-4F51-99A9-8B5D2DFE38B5}" destId="{FF40996C-8D94-4EC6-AD30-B2C8386E8A8C}" srcOrd="1" destOrd="0" presId="urn:microsoft.com/office/officeart/2005/8/layout/vList5"/>
    <dgm:cxn modelId="{06F08328-7EC7-49B7-8ED2-A1431C732660}" type="presParOf" srcId="{4F7B9509-CAC5-4B98-9815-C9BE03A55722}" destId="{92F01AE0-D7C0-42FC-B214-AE688D3F3691}" srcOrd="3" destOrd="0" presId="urn:microsoft.com/office/officeart/2005/8/layout/vList5"/>
    <dgm:cxn modelId="{A5263CED-C805-4506-B740-00CAEBCEC0C5}" type="presParOf" srcId="{4F7B9509-CAC5-4B98-9815-C9BE03A55722}" destId="{B9FA77A8-DBF9-4671-AB5C-DF595E32E79F}" srcOrd="4" destOrd="0" presId="urn:microsoft.com/office/officeart/2005/8/layout/vList5"/>
    <dgm:cxn modelId="{B4EE3A7E-19CF-4983-9008-901B57E665E4}" type="presParOf" srcId="{B9FA77A8-DBF9-4671-AB5C-DF595E32E79F}" destId="{9DE4BB70-8B24-4E72-86C6-172944E3D82A}" srcOrd="0" destOrd="0" presId="urn:microsoft.com/office/officeart/2005/8/layout/vList5"/>
    <dgm:cxn modelId="{E8F7F929-139E-4E39-8793-C39C2C53378C}" type="presParOf" srcId="{B9FA77A8-DBF9-4671-AB5C-DF595E32E79F}" destId="{4A587E4D-680D-4648-B5CE-C56A60B1BCBF}" srcOrd="1" destOrd="0" presId="urn:microsoft.com/office/officeart/2005/8/layout/vList5"/>
    <dgm:cxn modelId="{7E418A33-47EE-4A38-A01A-EA5844DB4403}" type="presParOf" srcId="{4F7B9509-CAC5-4B98-9815-C9BE03A55722}" destId="{4767B8F7-44E5-4177-9B4A-03B485A5625F}" srcOrd="5" destOrd="0" presId="urn:microsoft.com/office/officeart/2005/8/layout/vList5"/>
    <dgm:cxn modelId="{BB7A76DB-EE79-41A9-A924-1FF58084950C}" type="presParOf" srcId="{4F7B9509-CAC5-4B98-9815-C9BE03A55722}" destId="{2F566A90-32B9-4C69-9D1C-41E65DD89E7A}" srcOrd="6" destOrd="0" presId="urn:microsoft.com/office/officeart/2005/8/layout/vList5"/>
    <dgm:cxn modelId="{34619D81-66B2-4B71-ABB9-6961DF8ADA83}" type="presParOf" srcId="{2F566A90-32B9-4C69-9D1C-41E65DD89E7A}" destId="{AD772897-C944-4D62-8D55-08F43B150015}" srcOrd="0" destOrd="0" presId="urn:microsoft.com/office/officeart/2005/8/layout/vList5"/>
    <dgm:cxn modelId="{4DDCB48F-F649-4617-B65E-B330E498B0DB}" type="presParOf" srcId="{2F566A90-32B9-4C69-9D1C-41E65DD89E7A}" destId="{031B2E9B-856A-494F-A77D-FA9EC44507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C93F85-0AAA-4CC2-9239-91C3FF0956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B7E3816-DAEB-4E8F-B991-EC616B29406F}">
      <dgm:prSet/>
      <dgm:spPr/>
      <dgm:t>
        <a:bodyPr/>
        <a:lstStyle/>
        <a:p>
          <a:pPr algn="ctr"/>
          <a:r>
            <a:rPr lang="es-ES" dirty="0"/>
            <a:t>Análisis DAFO</a:t>
          </a:r>
        </a:p>
      </dgm:t>
    </dgm:pt>
    <dgm:pt modelId="{367F6AB2-82C8-4913-AE32-7931F45F457D}" type="parTrans" cxnId="{03A8505B-8F70-44B9-8BCE-F9702030D22F}">
      <dgm:prSet/>
      <dgm:spPr/>
      <dgm:t>
        <a:bodyPr/>
        <a:lstStyle/>
        <a:p>
          <a:endParaRPr lang="en-GB"/>
        </a:p>
      </dgm:t>
    </dgm:pt>
    <dgm:pt modelId="{F4751357-46CA-4D62-95C5-9ABE5A820D85}" type="sibTrans" cxnId="{03A8505B-8F70-44B9-8BCE-F9702030D22F}">
      <dgm:prSet/>
      <dgm:spPr/>
      <dgm:t>
        <a:bodyPr/>
        <a:lstStyle/>
        <a:p>
          <a:endParaRPr lang="en-GB"/>
        </a:p>
      </dgm:t>
    </dgm:pt>
    <dgm:pt modelId="{64BAA7CD-A052-4C5B-A02F-E0DBDFC94ED1}" type="pres">
      <dgm:prSet presAssocID="{06C93F85-0AAA-4CC2-9239-91C3FF095664}" presName="linear" presStyleCnt="0">
        <dgm:presLayoutVars>
          <dgm:animLvl val="lvl"/>
          <dgm:resizeHandles val="exact"/>
        </dgm:presLayoutVars>
      </dgm:prSet>
      <dgm:spPr/>
    </dgm:pt>
    <dgm:pt modelId="{B6B6736F-2B41-4CE5-8C09-F510F6FE4148}" type="pres">
      <dgm:prSet presAssocID="{EB7E3816-DAEB-4E8F-B991-EC616B29406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3A8505B-8F70-44B9-8BCE-F9702030D22F}" srcId="{06C93F85-0AAA-4CC2-9239-91C3FF095664}" destId="{EB7E3816-DAEB-4E8F-B991-EC616B29406F}" srcOrd="0" destOrd="0" parTransId="{367F6AB2-82C8-4913-AE32-7931F45F457D}" sibTransId="{F4751357-46CA-4D62-95C5-9ABE5A820D85}"/>
    <dgm:cxn modelId="{EC5C1A75-0B12-43CD-BCF7-CC6809A6AF83}" type="presOf" srcId="{EB7E3816-DAEB-4E8F-B991-EC616B29406F}" destId="{B6B6736F-2B41-4CE5-8C09-F510F6FE4148}" srcOrd="0" destOrd="0" presId="urn:microsoft.com/office/officeart/2005/8/layout/vList2"/>
    <dgm:cxn modelId="{597531A1-8D82-45E7-A1FF-43F4C3442653}" type="presOf" srcId="{06C93F85-0AAA-4CC2-9239-91C3FF095664}" destId="{64BAA7CD-A052-4C5B-A02F-E0DBDFC94ED1}" srcOrd="0" destOrd="0" presId="urn:microsoft.com/office/officeart/2005/8/layout/vList2"/>
    <dgm:cxn modelId="{535CCF3B-BB22-47A1-ACD3-1F539FBC58BF}" type="presParOf" srcId="{64BAA7CD-A052-4C5B-A02F-E0DBDFC94ED1}" destId="{B6B6736F-2B41-4CE5-8C09-F510F6FE41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D701B0-B505-4037-8245-88C90348C60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C2FD687-A139-44C2-8059-F68C21E4D3FE}">
      <dgm:prSet/>
      <dgm:spPr/>
      <dgm:t>
        <a:bodyPr/>
        <a:lstStyle/>
        <a:p>
          <a:r>
            <a:rPr lang="es-ES"/>
            <a:t>Debilidades del negocio:</a:t>
          </a:r>
        </a:p>
      </dgm:t>
    </dgm:pt>
    <dgm:pt modelId="{680FFD58-D78E-472D-A0B5-5AB7B8DF52CD}" type="parTrans" cxnId="{DFA04EFC-BB08-4022-AF9E-5CD05E9E6098}">
      <dgm:prSet/>
      <dgm:spPr/>
      <dgm:t>
        <a:bodyPr/>
        <a:lstStyle/>
        <a:p>
          <a:endParaRPr lang="en-GB"/>
        </a:p>
      </dgm:t>
    </dgm:pt>
    <dgm:pt modelId="{447EB464-A4F7-4A51-8F8C-443F1AC1A3F6}" type="sibTrans" cxnId="{DFA04EFC-BB08-4022-AF9E-5CD05E9E6098}">
      <dgm:prSet/>
      <dgm:spPr/>
      <dgm:t>
        <a:bodyPr/>
        <a:lstStyle/>
        <a:p>
          <a:endParaRPr lang="en-GB"/>
        </a:p>
      </dgm:t>
    </dgm:pt>
    <dgm:pt modelId="{38272B5A-0EAC-451C-AED5-C08750D55A4D}">
      <dgm:prSet/>
      <dgm:spPr/>
      <dgm:t>
        <a:bodyPr/>
        <a:lstStyle/>
        <a:p>
          <a:r>
            <a:rPr lang="es-ES"/>
            <a:t>La empresa cuenta con poca experiencia.</a:t>
          </a:r>
        </a:p>
      </dgm:t>
    </dgm:pt>
    <dgm:pt modelId="{DC2C091C-E838-4FCE-BC00-49F7F9FC7B6B}" type="parTrans" cxnId="{C12EDD7A-FB07-4EFC-890A-9C1FDC2CECCA}">
      <dgm:prSet/>
      <dgm:spPr/>
      <dgm:t>
        <a:bodyPr/>
        <a:lstStyle/>
        <a:p>
          <a:endParaRPr lang="en-GB"/>
        </a:p>
      </dgm:t>
    </dgm:pt>
    <dgm:pt modelId="{1FCCF76B-4444-4004-8E1A-67E91522CF88}" type="sibTrans" cxnId="{C12EDD7A-FB07-4EFC-890A-9C1FDC2CECCA}">
      <dgm:prSet/>
      <dgm:spPr/>
      <dgm:t>
        <a:bodyPr/>
        <a:lstStyle/>
        <a:p>
          <a:endParaRPr lang="en-GB"/>
        </a:p>
      </dgm:t>
    </dgm:pt>
    <dgm:pt modelId="{1878DDF7-F943-4DE9-AB93-958FA687FD6C}">
      <dgm:prSet/>
      <dgm:spPr/>
      <dgm:t>
        <a:bodyPr/>
        <a:lstStyle/>
        <a:p>
          <a:r>
            <a:rPr lang="es-ES"/>
            <a:t>En principio no podemos abarcar proyectos de gran envergadura, ya que inicialmente no contamos con la infraestructura necesaria.</a:t>
          </a:r>
        </a:p>
      </dgm:t>
    </dgm:pt>
    <dgm:pt modelId="{BAF928A0-FCF9-48C0-8DDA-13C9E1542CF4}" type="parTrans" cxnId="{CC157D26-4386-44A2-8275-8FCBE4B429D6}">
      <dgm:prSet/>
      <dgm:spPr/>
      <dgm:t>
        <a:bodyPr/>
        <a:lstStyle/>
        <a:p>
          <a:endParaRPr lang="en-GB"/>
        </a:p>
      </dgm:t>
    </dgm:pt>
    <dgm:pt modelId="{D9906269-A12F-4697-ABE2-37E37E28B692}" type="sibTrans" cxnId="{CC157D26-4386-44A2-8275-8FCBE4B429D6}">
      <dgm:prSet/>
      <dgm:spPr/>
      <dgm:t>
        <a:bodyPr/>
        <a:lstStyle/>
        <a:p>
          <a:endParaRPr lang="en-GB"/>
        </a:p>
      </dgm:t>
    </dgm:pt>
    <dgm:pt modelId="{339071BD-C7C9-4A77-963F-BEFA08A82690}">
      <dgm:prSet/>
      <dgm:spPr/>
      <dgm:t>
        <a:bodyPr/>
        <a:lstStyle/>
        <a:p>
          <a:r>
            <a:rPr lang="es-ES"/>
            <a:t>Fortalezas del negocio:</a:t>
          </a:r>
        </a:p>
      </dgm:t>
    </dgm:pt>
    <dgm:pt modelId="{DE1DC096-ADEF-4E40-A4ED-138F5EC655E9}" type="parTrans" cxnId="{74A45364-8FB7-41B4-BEDF-BC4EEE879EF9}">
      <dgm:prSet/>
      <dgm:spPr/>
      <dgm:t>
        <a:bodyPr/>
        <a:lstStyle/>
        <a:p>
          <a:endParaRPr lang="en-GB"/>
        </a:p>
      </dgm:t>
    </dgm:pt>
    <dgm:pt modelId="{70254B28-D40D-450C-B4C1-B25B5470D159}" type="sibTrans" cxnId="{74A45364-8FB7-41B4-BEDF-BC4EEE879EF9}">
      <dgm:prSet/>
      <dgm:spPr/>
      <dgm:t>
        <a:bodyPr/>
        <a:lstStyle/>
        <a:p>
          <a:endParaRPr lang="en-GB"/>
        </a:p>
      </dgm:t>
    </dgm:pt>
    <dgm:pt modelId="{F03A358B-C635-44AC-844A-7F5A7023CFE7}">
      <dgm:prSet/>
      <dgm:spPr/>
      <dgm:t>
        <a:bodyPr/>
        <a:lstStyle/>
        <a:p>
          <a:r>
            <a:rPr lang="es-ES"/>
            <a:t>Ofrecemos un precio competitivo.</a:t>
          </a:r>
        </a:p>
      </dgm:t>
    </dgm:pt>
    <dgm:pt modelId="{EC711DA8-37ED-462F-8BDA-14EEB5606B5B}" type="parTrans" cxnId="{013EAEAF-F8AB-4E16-B2D1-1F5CEA253DDB}">
      <dgm:prSet/>
      <dgm:spPr/>
      <dgm:t>
        <a:bodyPr/>
        <a:lstStyle/>
        <a:p>
          <a:endParaRPr lang="en-GB"/>
        </a:p>
      </dgm:t>
    </dgm:pt>
    <dgm:pt modelId="{E338E084-3C58-42C1-A2E5-6AD047A78165}" type="sibTrans" cxnId="{013EAEAF-F8AB-4E16-B2D1-1F5CEA253DDB}">
      <dgm:prSet/>
      <dgm:spPr/>
      <dgm:t>
        <a:bodyPr/>
        <a:lstStyle/>
        <a:p>
          <a:endParaRPr lang="en-GB"/>
        </a:p>
      </dgm:t>
    </dgm:pt>
    <dgm:pt modelId="{44E5ED4C-0448-4F58-AFE3-733C3D78046A}">
      <dgm:prSet/>
      <dgm:spPr/>
      <dgm:t>
        <a:bodyPr/>
        <a:lstStyle/>
        <a:p>
          <a:r>
            <a:rPr lang="es-ES"/>
            <a:t>Tenemos una amplia variedad de servicios y productos.</a:t>
          </a:r>
        </a:p>
      </dgm:t>
    </dgm:pt>
    <dgm:pt modelId="{2EEDBCA0-AFE6-457A-94DF-A51FA7FFF7BD}" type="parTrans" cxnId="{4D6C2756-C168-474F-A4BE-845BFB353E90}">
      <dgm:prSet/>
      <dgm:spPr/>
      <dgm:t>
        <a:bodyPr/>
        <a:lstStyle/>
        <a:p>
          <a:endParaRPr lang="en-GB"/>
        </a:p>
      </dgm:t>
    </dgm:pt>
    <dgm:pt modelId="{3B7958BE-07E5-423A-9343-6C3C5BCB3176}" type="sibTrans" cxnId="{4D6C2756-C168-474F-A4BE-845BFB353E90}">
      <dgm:prSet/>
      <dgm:spPr/>
      <dgm:t>
        <a:bodyPr/>
        <a:lstStyle/>
        <a:p>
          <a:endParaRPr lang="en-GB"/>
        </a:p>
      </dgm:t>
    </dgm:pt>
    <dgm:pt modelId="{42D4FCBE-7117-4EDB-9A59-F543C365A7F8}">
      <dgm:prSet/>
      <dgm:spPr/>
      <dgm:t>
        <a:bodyPr/>
        <a:lstStyle/>
        <a:p>
          <a:r>
            <a:rPr lang="es-ES" dirty="0"/>
            <a:t>Operamos en todo el territorio nacional gracias a la posibilidad de trabajar en remoto.</a:t>
          </a:r>
        </a:p>
      </dgm:t>
    </dgm:pt>
    <dgm:pt modelId="{E5164F97-EA27-4FA5-85D2-1400949B4530}" type="parTrans" cxnId="{6D244673-D7ED-4304-9A12-33799CC7DFF8}">
      <dgm:prSet/>
      <dgm:spPr/>
      <dgm:t>
        <a:bodyPr/>
        <a:lstStyle/>
        <a:p>
          <a:endParaRPr lang="en-GB"/>
        </a:p>
      </dgm:t>
    </dgm:pt>
    <dgm:pt modelId="{6121A50B-7AE1-4F12-B5D3-793EEEA18927}" type="sibTrans" cxnId="{6D244673-D7ED-4304-9A12-33799CC7DFF8}">
      <dgm:prSet/>
      <dgm:spPr/>
      <dgm:t>
        <a:bodyPr/>
        <a:lstStyle/>
        <a:p>
          <a:endParaRPr lang="en-GB"/>
        </a:p>
      </dgm:t>
    </dgm:pt>
    <dgm:pt modelId="{E5A84A4C-1434-47E5-92A0-4FD01B529C4D}">
      <dgm:prSet/>
      <dgm:spPr/>
      <dgm:t>
        <a:bodyPr/>
        <a:lstStyle/>
        <a:p>
          <a:r>
            <a:rPr lang="es-ES" dirty="0"/>
            <a:t>Apostamos por la formación continua para ofrecer los últimos avances en tecnologías de la información y la comunicación.</a:t>
          </a:r>
        </a:p>
      </dgm:t>
    </dgm:pt>
    <dgm:pt modelId="{A08B14A9-239B-4F84-ACCB-3692D8FAE4C7}" type="parTrans" cxnId="{7B893FB2-252C-4220-BBEE-08D79486A13F}">
      <dgm:prSet/>
      <dgm:spPr/>
      <dgm:t>
        <a:bodyPr/>
        <a:lstStyle/>
        <a:p>
          <a:endParaRPr lang="en-GB"/>
        </a:p>
      </dgm:t>
    </dgm:pt>
    <dgm:pt modelId="{E2ED2AE3-75F7-47F7-8C84-286337FBA6F7}" type="sibTrans" cxnId="{7B893FB2-252C-4220-BBEE-08D79486A13F}">
      <dgm:prSet/>
      <dgm:spPr/>
      <dgm:t>
        <a:bodyPr/>
        <a:lstStyle/>
        <a:p>
          <a:endParaRPr lang="en-GB"/>
        </a:p>
      </dgm:t>
    </dgm:pt>
    <dgm:pt modelId="{E4E94FBB-453C-49A3-81EF-C070406508CB}">
      <dgm:prSet/>
      <dgm:spPr/>
      <dgm:t>
        <a:bodyPr/>
        <a:lstStyle/>
        <a:p>
          <a:r>
            <a:rPr lang="es-ES" dirty="0"/>
            <a:t>Amenazas del entorno general:</a:t>
          </a:r>
        </a:p>
      </dgm:t>
    </dgm:pt>
    <dgm:pt modelId="{4A3D6C19-6681-4D6B-9972-DA7F5CD0E0F1}" type="parTrans" cxnId="{E044DD34-98CE-443D-ACEC-113A4D267F26}">
      <dgm:prSet/>
      <dgm:spPr/>
      <dgm:t>
        <a:bodyPr/>
        <a:lstStyle/>
        <a:p>
          <a:endParaRPr lang="en-GB"/>
        </a:p>
      </dgm:t>
    </dgm:pt>
    <dgm:pt modelId="{5CDB552F-487F-4357-A0E5-EB14D3F36E64}" type="sibTrans" cxnId="{E044DD34-98CE-443D-ACEC-113A4D267F26}">
      <dgm:prSet/>
      <dgm:spPr/>
      <dgm:t>
        <a:bodyPr/>
        <a:lstStyle/>
        <a:p>
          <a:endParaRPr lang="en-GB"/>
        </a:p>
      </dgm:t>
    </dgm:pt>
    <dgm:pt modelId="{3A11D28D-2410-4923-965C-BB7AE381838A}">
      <dgm:prSet/>
      <dgm:spPr/>
      <dgm:t>
        <a:bodyPr/>
        <a:lstStyle/>
        <a:p>
          <a:r>
            <a:rPr lang="es-ES" dirty="0"/>
            <a:t>Existe en el mercado una fuerte competencia que ofrecen soluciones similares y de más envergadura que las que podemos abarcar.</a:t>
          </a:r>
        </a:p>
      </dgm:t>
    </dgm:pt>
    <dgm:pt modelId="{6E016B4C-50FD-4CCE-8FC4-9C2B86C197B6}" type="parTrans" cxnId="{FD85525E-E832-4A1A-B12F-560954A78D47}">
      <dgm:prSet/>
      <dgm:spPr/>
      <dgm:t>
        <a:bodyPr/>
        <a:lstStyle/>
        <a:p>
          <a:endParaRPr lang="en-GB"/>
        </a:p>
      </dgm:t>
    </dgm:pt>
    <dgm:pt modelId="{384792E3-73C5-4A04-AFDB-9E0FF3B6A59C}" type="sibTrans" cxnId="{FD85525E-E832-4A1A-B12F-560954A78D47}">
      <dgm:prSet/>
      <dgm:spPr/>
      <dgm:t>
        <a:bodyPr/>
        <a:lstStyle/>
        <a:p>
          <a:endParaRPr lang="en-GB"/>
        </a:p>
      </dgm:t>
    </dgm:pt>
    <dgm:pt modelId="{CC425436-3D97-4C3C-81C8-2C959747CD40}">
      <dgm:prSet/>
      <dgm:spPr/>
      <dgm:t>
        <a:bodyPr/>
        <a:lstStyle/>
        <a:p>
          <a:r>
            <a:rPr lang="es-ES"/>
            <a:t>Hay indicios de una posible desaceleración de la economía por el encarecimiento de la energía, las materias primas y la subida del tipo de interés que puede suponer una nueva crisis.</a:t>
          </a:r>
        </a:p>
      </dgm:t>
    </dgm:pt>
    <dgm:pt modelId="{9E6F8BC6-C332-45E0-917B-00D83C3BB74E}" type="parTrans" cxnId="{FD990F14-729C-4642-860F-583768C99D3D}">
      <dgm:prSet/>
      <dgm:spPr/>
      <dgm:t>
        <a:bodyPr/>
        <a:lstStyle/>
        <a:p>
          <a:endParaRPr lang="en-GB"/>
        </a:p>
      </dgm:t>
    </dgm:pt>
    <dgm:pt modelId="{8E1F7AA4-7F00-4376-BC8A-CC45C125D1A1}" type="sibTrans" cxnId="{FD990F14-729C-4642-860F-583768C99D3D}">
      <dgm:prSet/>
      <dgm:spPr/>
      <dgm:t>
        <a:bodyPr/>
        <a:lstStyle/>
        <a:p>
          <a:endParaRPr lang="en-GB"/>
        </a:p>
      </dgm:t>
    </dgm:pt>
    <dgm:pt modelId="{F4CE42DF-30F2-4E2C-A3A9-892FC6D99FB7}">
      <dgm:prSet/>
      <dgm:spPr/>
      <dgm:t>
        <a:bodyPr/>
        <a:lstStyle/>
        <a:p>
          <a:r>
            <a:rPr lang="es-ES"/>
            <a:t>Oportunidades del entorno general:</a:t>
          </a:r>
        </a:p>
      </dgm:t>
    </dgm:pt>
    <dgm:pt modelId="{844033ED-4402-4DA8-A659-9EBCAA36E5F0}" type="parTrans" cxnId="{A3E6ECDF-D082-4096-8AEA-9890416865E3}">
      <dgm:prSet/>
      <dgm:spPr/>
      <dgm:t>
        <a:bodyPr/>
        <a:lstStyle/>
        <a:p>
          <a:endParaRPr lang="en-GB"/>
        </a:p>
      </dgm:t>
    </dgm:pt>
    <dgm:pt modelId="{25BB64C0-D3FB-436C-BFB0-AD90E2F3EC81}" type="sibTrans" cxnId="{A3E6ECDF-D082-4096-8AEA-9890416865E3}">
      <dgm:prSet/>
      <dgm:spPr/>
      <dgm:t>
        <a:bodyPr/>
        <a:lstStyle/>
        <a:p>
          <a:endParaRPr lang="en-GB"/>
        </a:p>
      </dgm:t>
    </dgm:pt>
    <dgm:pt modelId="{AB27777A-9077-45A4-B301-85BC7EACE4DE}">
      <dgm:prSet/>
      <dgm:spPr/>
      <dgm:t>
        <a:bodyPr/>
        <a:lstStyle/>
        <a:p>
          <a:r>
            <a:rPr lang="es-ES"/>
            <a:t>La necesidad de acelerar la transformación digital en las empresas es una oportunidad de negocio muy importante. Las empresas pueden acogerse al Plan de Digitalización de Pymes 2021-2025 accediendo a importantes ayudas por parte del Gobierno. Este Plan en su conjunto pretende impactar con ayudas en al menos 1.350.000 Pymes.</a:t>
          </a:r>
        </a:p>
      </dgm:t>
    </dgm:pt>
    <dgm:pt modelId="{46A1A100-FE12-4983-A965-9FEEDB977B37}" type="parTrans" cxnId="{F667920B-B82E-49D4-9D9B-CDACB5F8DABF}">
      <dgm:prSet/>
      <dgm:spPr/>
      <dgm:t>
        <a:bodyPr/>
        <a:lstStyle/>
        <a:p>
          <a:endParaRPr lang="en-GB"/>
        </a:p>
      </dgm:t>
    </dgm:pt>
    <dgm:pt modelId="{57822542-898C-4817-9DD6-6DB512F2124D}" type="sibTrans" cxnId="{F667920B-B82E-49D4-9D9B-CDACB5F8DABF}">
      <dgm:prSet/>
      <dgm:spPr/>
      <dgm:t>
        <a:bodyPr/>
        <a:lstStyle/>
        <a:p>
          <a:endParaRPr lang="en-GB"/>
        </a:p>
      </dgm:t>
    </dgm:pt>
    <dgm:pt modelId="{D0E0DC72-5C3D-44CC-96BC-E3E32768B50D}" type="pres">
      <dgm:prSet presAssocID="{2BD701B0-B505-4037-8245-88C90348C60A}" presName="Name0" presStyleCnt="0">
        <dgm:presLayoutVars>
          <dgm:dir/>
          <dgm:animLvl val="lvl"/>
          <dgm:resizeHandles val="exact"/>
        </dgm:presLayoutVars>
      </dgm:prSet>
      <dgm:spPr/>
    </dgm:pt>
    <dgm:pt modelId="{1E87689C-E24B-425A-9BFD-F2CCDA55881E}" type="pres">
      <dgm:prSet presAssocID="{9C2FD687-A139-44C2-8059-F68C21E4D3FE}" presName="linNode" presStyleCnt="0"/>
      <dgm:spPr/>
    </dgm:pt>
    <dgm:pt modelId="{6BB79BBD-3709-41AD-AB35-04507CAB1061}" type="pres">
      <dgm:prSet presAssocID="{9C2FD687-A139-44C2-8059-F68C21E4D3F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34651E5-FB9C-4C31-B21C-5E6FBA9E6460}" type="pres">
      <dgm:prSet presAssocID="{9C2FD687-A139-44C2-8059-F68C21E4D3FE}" presName="descendantText" presStyleLbl="alignAccFollowNode1" presStyleIdx="0" presStyleCnt="4">
        <dgm:presLayoutVars>
          <dgm:bulletEnabled val="1"/>
        </dgm:presLayoutVars>
      </dgm:prSet>
      <dgm:spPr/>
    </dgm:pt>
    <dgm:pt modelId="{8BADB949-4009-44D6-AF81-3F4534590274}" type="pres">
      <dgm:prSet presAssocID="{447EB464-A4F7-4A51-8F8C-443F1AC1A3F6}" presName="sp" presStyleCnt="0"/>
      <dgm:spPr/>
    </dgm:pt>
    <dgm:pt modelId="{4C28698A-6E68-4C16-A9ED-35983BB3C8C1}" type="pres">
      <dgm:prSet presAssocID="{339071BD-C7C9-4A77-963F-BEFA08A82690}" presName="linNode" presStyleCnt="0"/>
      <dgm:spPr/>
    </dgm:pt>
    <dgm:pt modelId="{BF289D8F-CDA8-4403-836D-31B9D33D68BA}" type="pres">
      <dgm:prSet presAssocID="{339071BD-C7C9-4A77-963F-BEFA08A8269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F08872A-DB50-49B3-BE4E-FDA6B18C1BCA}" type="pres">
      <dgm:prSet presAssocID="{339071BD-C7C9-4A77-963F-BEFA08A82690}" presName="descendantText" presStyleLbl="alignAccFollowNode1" presStyleIdx="1" presStyleCnt="4">
        <dgm:presLayoutVars>
          <dgm:bulletEnabled val="1"/>
        </dgm:presLayoutVars>
      </dgm:prSet>
      <dgm:spPr/>
    </dgm:pt>
    <dgm:pt modelId="{08F5BBFF-BB58-45D2-A420-9E07C54250D2}" type="pres">
      <dgm:prSet presAssocID="{70254B28-D40D-450C-B4C1-B25B5470D159}" presName="sp" presStyleCnt="0"/>
      <dgm:spPr/>
    </dgm:pt>
    <dgm:pt modelId="{C4FAF98F-6E05-4DCF-A0C1-EA5CD0FD4F5A}" type="pres">
      <dgm:prSet presAssocID="{E4E94FBB-453C-49A3-81EF-C070406508CB}" presName="linNode" presStyleCnt="0"/>
      <dgm:spPr/>
    </dgm:pt>
    <dgm:pt modelId="{E312A9D8-D10E-4B22-8358-D0411912D8CD}" type="pres">
      <dgm:prSet presAssocID="{E4E94FBB-453C-49A3-81EF-C070406508C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CBBC638-97D9-4DD7-AE85-8BE620714EE2}" type="pres">
      <dgm:prSet presAssocID="{E4E94FBB-453C-49A3-81EF-C070406508CB}" presName="descendantText" presStyleLbl="alignAccFollowNode1" presStyleIdx="2" presStyleCnt="4">
        <dgm:presLayoutVars>
          <dgm:bulletEnabled val="1"/>
        </dgm:presLayoutVars>
      </dgm:prSet>
      <dgm:spPr/>
    </dgm:pt>
    <dgm:pt modelId="{2DB4277C-4846-465D-97CF-7F34F2BDC9C3}" type="pres">
      <dgm:prSet presAssocID="{5CDB552F-487F-4357-A0E5-EB14D3F36E64}" presName="sp" presStyleCnt="0"/>
      <dgm:spPr/>
    </dgm:pt>
    <dgm:pt modelId="{B553C05A-EE15-43B0-AA25-4951A55F9FDE}" type="pres">
      <dgm:prSet presAssocID="{F4CE42DF-30F2-4E2C-A3A9-892FC6D99FB7}" presName="linNode" presStyleCnt="0"/>
      <dgm:spPr/>
    </dgm:pt>
    <dgm:pt modelId="{C5A609DB-979C-4F54-A6EE-1E250371D6B9}" type="pres">
      <dgm:prSet presAssocID="{F4CE42DF-30F2-4E2C-A3A9-892FC6D99FB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028B274-3CE6-49A2-A2A2-537D805D56CE}" type="pres">
      <dgm:prSet presAssocID="{F4CE42DF-30F2-4E2C-A3A9-892FC6D99FB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7E36F07-62CC-41CA-AB68-AB3367FEF9CB}" type="presOf" srcId="{42D4FCBE-7117-4EDB-9A59-F543C365A7F8}" destId="{6F08872A-DB50-49B3-BE4E-FDA6B18C1BCA}" srcOrd="0" destOrd="2" presId="urn:microsoft.com/office/officeart/2005/8/layout/vList5"/>
    <dgm:cxn modelId="{F667920B-B82E-49D4-9D9B-CDACB5F8DABF}" srcId="{F4CE42DF-30F2-4E2C-A3A9-892FC6D99FB7}" destId="{AB27777A-9077-45A4-B301-85BC7EACE4DE}" srcOrd="0" destOrd="0" parTransId="{46A1A100-FE12-4983-A965-9FEEDB977B37}" sibTransId="{57822542-898C-4817-9DD6-6DB512F2124D}"/>
    <dgm:cxn modelId="{0938090C-F30E-4F59-A4BF-DFDE5671920A}" type="presOf" srcId="{1878DDF7-F943-4DE9-AB93-958FA687FD6C}" destId="{534651E5-FB9C-4C31-B21C-5E6FBA9E6460}" srcOrd="0" destOrd="1" presId="urn:microsoft.com/office/officeart/2005/8/layout/vList5"/>
    <dgm:cxn modelId="{FD990F14-729C-4642-860F-583768C99D3D}" srcId="{E4E94FBB-453C-49A3-81EF-C070406508CB}" destId="{CC425436-3D97-4C3C-81C8-2C959747CD40}" srcOrd="1" destOrd="0" parTransId="{9E6F8BC6-C332-45E0-917B-00D83C3BB74E}" sibTransId="{8E1F7AA4-7F00-4376-BC8A-CC45C125D1A1}"/>
    <dgm:cxn modelId="{5C0DB11B-ECB3-46CB-9DEC-1B1E6043E8FF}" type="presOf" srcId="{F4CE42DF-30F2-4E2C-A3A9-892FC6D99FB7}" destId="{C5A609DB-979C-4F54-A6EE-1E250371D6B9}" srcOrd="0" destOrd="0" presId="urn:microsoft.com/office/officeart/2005/8/layout/vList5"/>
    <dgm:cxn modelId="{4AD9A91F-5D48-4C1E-8B4E-92F7D982694F}" type="presOf" srcId="{339071BD-C7C9-4A77-963F-BEFA08A82690}" destId="{BF289D8F-CDA8-4403-836D-31B9D33D68BA}" srcOrd="0" destOrd="0" presId="urn:microsoft.com/office/officeart/2005/8/layout/vList5"/>
    <dgm:cxn modelId="{DFB94B21-E089-4E80-9C81-818C7153D7B0}" type="presOf" srcId="{44E5ED4C-0448-4F58-AFE3-733C3D78046A}" destId="{6F08872A-DB50-49B3-BE4E-FDA6B18C1BCA}" srcOrd="0" destOrd="1" presId="urn:microsoft.com/office/officeart/2005/8/layout/vList5"/>
    <dgm:cxn modelId="{CC157D26-4386-44A2-8275-8FCBE4B429D6}" srcId="{9C2FD687-A139-44C2-8059-F68C21E4D3FE}" destId="{1878DDF7-F943-4DE9-AB93-958FA687FD6C}" srcOrd="1" destOrd="0" parTransId="{BAF928A0-FCF9-48C0-8DDA-13C9E1542CF4}" sibTransId="{D9906269-A12F-4697-ABE2-37E37E28B692}"/>
    <dgm:cxn modelId="{73FA1D33-6C2E-41BE-92B2-41AE43A75F2A}" type="presOf" srcId="{AB27777A-9077-45A4-B301-85BC7EACE4DE}" destId="{8028B274-3CE6-49A2-A2A2-537D805D56CE}" srcOrd="0" destOrd="0" presId="urn:microsoft.com/office/officeart/2005/8/layout/vList5"/>
    <dgm:cxn modelId="{E044DD34-98CE-443D-ACEC-113A4D267F26}" srcId="{2BD701B0-B505-4037-8245-88C90348C60A}" destId="{E4E94FBB-453C-49A3-81EF-C070406508CB}" srcOrd="2" destOrd="0" parTransId="{4A3D6C19-6681-4D6B-9972-DA7F5CD0E0F1}" sibTransId="{5CDB552F-487F-4357-A0E5-EB14D3F36E64}"/>
    <dgm:cxn modelId="{0998E23E-2E7F-415D-81DA-8883016F3DF6}" type="presOf" srcId="{E4E94FBB-453C-49A3-81EF-C070406508CB}" destId="{E312A9D8-D10E-4B22-8358-D0411912D8CD}" srcOrd="0" destOrd="0" presId="urn:microsoft.com/office/officeart/2005/8/layout/vList5"/>
    <dgm:cxn modelId="{FD85525E-E832-4A1A-B12F-560954A78D47}" srcId="{E4E94FBB-453C-49A3-81EF-C070406508CB}" destId="{3A11D28D-2410-4923-965C-BB7AE381838A}" srcOrd="0" destOrd="0" parTransId="{6E016B4C-50FD-4CCE-8FC4-9C2B86C197B6}" sibTransId="{384792E3-73C5-4A04-AFDB-9E0FF3B6A59C}"/>
    <dgm:cxn modelId="{105F5E42-47B0-4695-AD45-31531045F7B6}" type="presOf" srcId="{2BD701B0-B505-4037-8245-88C90348C60A}" destId="{D0E0DC72-5C3D-44CC-96BC-E3E32768B50D}" srcOrd="0" destOrd="0" presId="urn:microsoft.com/office/officeart/2005/8/layout/vList5"/>
    <dgm:cxn modelId="{74A45364-8FB7-41B4-BEDF-BC4EEE879EF9}" srcId="{2BD701B0-B505-4037-8245-88C90348C60A}" destId="{339071BD-C7C9-4A77-963F-BEFA08A82690}" srcOrd="1" destOrd="0" parTransId="{DE1DC096-ADEF-4E40-A4ED-138F5EC655E9}" sibTransId="{70254B28-D40D-450C-B4C1-B25B5470D159}"/>
    <dgm:cxn modelId="{FA394168-2AF3-4507-9053-38759F0E8A51}" type="presOf" srcId="{E5A84A4C-1434-47E5-92A0-4FD01B529C4D}" destId="{6F08872A-DB50-49B3-BE4E-FDA6B18C1BCA}" srcOrd="0" destOrd="3" presId="urn:microsoft.com/office/officeart/2005/8/layout/vList5"/>
    <dgm:cxn modelId="{6D244673-D7ED-4304-9A12-33799CC7DFF8}" srcId="{339071BD-C7C9-4A77-963F-BEFA08A82690}" destId="{42D4FCBE-7117-4EDB-9A59-F543C365A7F8}" srcOrd="2" destOrd="0" parTransId="{E5164F97-EA27-4FA5-85D2-1400949B4530}" sibTransId="{6121A50B-7AE1-4F12-B5D3-793EEEA18927}"/>
    <dgm:cxn modelId="{5485A973-32D1-4434-88BC-208C3747701F}" type="presOf" srcId="{CC425436-3D97-4C3C-81C8-2C959747CD40}" destId="{ACBBC638-97D9-4DD7-AE85-8BE620714EE2}" srcOrd="0" destOrd="1" presId="urn:microsoft.com/office/officeart/2005/8/layout/vList5"/>
    <dgm:cxn modelId="{4D6C2756-C168-474F-A4BE-845BFB353E90}" srcId="{339071BD-C7C9-4A77-963F-BEFA08A82690}" destId="{44E5ED4C-0448-4F58-AFE3-733C3D78046A}" srcOrd="1" destOrd="0" parTransId="{2EEDBCA0-AFE6-457A-94DF-A51FA7FFF7BD}" sibTransId="{3B7958BE-07E5-423A-9343-6C3C5BCB3176}"/>
    <dgm:cxn modelId="{A3BB2759-44DA-4983-AEA0-3858D203337D}" type="presOf" srcId="{38272B5A-0EAC-451C-AED5-C08750D55A4D}" destId="{534651E5-FB9C-4C31-B21C-5E6FBA9E6460}" srcOrd="0" destOrd="0" presId="urn:microsoft.com/office/officeart/2005/8/layout/vList5"/>
    <dgm:cxn modelId="{C12EDD7A-FB07-4EFC-890A-9C1FDC2CECCA}" srcId="{9C2FD687-A139-44C2-8059-F68C21E4D3FE}" destId="{38272B5A-0EAC-451C-AED5-C08750D55A4D}" srcOrd="0" destOrd="0" parTransId="{DC2C091C-E838-4FCE-BC00-49F7F9FC7B6B}" sibTransId="{1FCCF76B-4444-4004-8E1A-67E91522CF88}"/>
    <dgm:cxn modelId="{350713AC-F20F-4890-BDC3-62DE4E6C1854}" type="presOf" srcId="{3A11D28D-2410-4923-965C-BB7AE381838A}" destId="{ACBBC638-97D9-4DD7-AE85-8BE620714EE2}" srcOrd="0" destOrd="0" presId="urn:microsoft.com/office/officeart/2005/8/layout/vList5"/>
    <dgm:cxn modelId="{013EAEAF-F8AB-4E16-B2D1-1F5CEA253DDB}" srcId="{339071BD-C7C9-4A77-963F-BEFA08A82690}" destId="{F03A358B-C635-44AC-844A-7F5A7023CFE7}" srcOrd="0" destOrd="0" parTransId="{EC711DA8-37ED-462F-8BDA-14EEB5606B5B}" sibTransId="{E338E084-3C58-42C1-A2E5-6AD047A78165}"/>
    <dgm:cxn modelId="{667850B1-303C-4E98-9973-E2FC53D6C250}" type="presOf" srcId="{9C2FD687-A139-44C2-8059-F68C21E4D3FE}" destId="{6BB79BBD-3709-41AD-AB35-04507CAB1061}" srcOrd="0" destOrd="0" presId="urn:microsoft.com/office/officeart/2005/8/layout/vList5"/>
    <dgm:cxn modelId="{7B893FB2-252C-4220-BBEE-08D79486A13F}" srcId="{339071BD-C7C9-4A77-963F-BEFA08A82690}" destId="{E5A84A4C-1434-47E5-92A0-4FD01B529C4D}" srcOrd="3" destOrd="0" parTransId="{A08B14A9-239B-4F84-ACCB-3692D8FAE4C7}" sibTransId="{E2ED2AE3-75F7-47F7-8C84-286337FBA6F7}"/>
    <dgm:cxn modelId="{A3E6ECDF-D082-4096-8AEA-9890416865E3}" srcId="{2BD701B0-B505-4037-8245-88C90348C60A}" destId="{F4CE42DF-30F2-4E2C-A3A9-892FC6D99FB7}" srcOrd="3" destOrd="0" parTransId="{844033ED-4402-4DA8-A659-9EBCAA36E5F0}" sibTransId="{25BB64C0-D3FB-436C-BFB0-AD90E2F3EC81}"/>
    <dgm:cxn modelId="{3242B2FA-12F3-4196-8148-6DD09BBBAD45}" type="presOf" srcId="{F03A358B-C635-44AC-844A-7F5A7023CFE7}" destId="{6F08872A-DB50-49B3-BE4E-FDA6B18C1BCA}" srcOrd="0" destOrd="0" presId="urn:microsoft.com/office/officeart/2005/8/layout/vList5"/>
    <dgm:cxn modelId="{DFA04EFC-BB08-4022-AF9E-5CD05E9E6098}" srcId="{2BD701B0-B505-4037-8245-88C90348C60A}" destId="{9C2FD687-A139-44C2-8059-F68C21E4D3FE}" srcOrd="0" destOrd="0" parTransId="{680FFD58-D78E-472D-A0B5-5AB7B8DF52CD}" sibTransId="{447EB464-A4F7-4A51-8F8C-443F1AC1A3F6}"/>
    <dgm:cxn modelId="{ECC94782-0373-4477-B83F-27FE31E49677}" type="presParOf" srcId="{D0E0DC72-5C3D-44CC-96BC-E3E32768B50D}" destId="{1E87689C-E24B-425A-9BFD-F2CCDA55881E}" srcOrd="0" destOrd="0" presId="urn:microsoft.com/office/officeart/2005/8/layout/vList5"/>
    <dgm:cxn modelId="{E5D6B3F3-FDC9-40DE-8567-0D1DF3B30C6E}" type="presParOf" srcId="{1E87689C-E24B-425A-9BFD-F2CCDA55881E}" destId="{6BB79BBD-3709-41AD-AB35-04507CAB1061}" srcOrd="0" destOrd="0" presId="urn:microsoft.com/office/officeart/2005/8/layout/vList5"/>
    <dgm:cxn modelId="{B7008E2C-3142-4DCE-A357-D4E7FDB3E9FB}" type="presParOf" srcId="{1E87689C-E24B-425A-9BFD-F2CCDA55881E}" destId="{534651E5-FB9C-4C31-B21C-5E6FBA9E6460}" srcOrd="1" destOrd="0" presId="urn:microsoft.com/office/officeart/2005/8/layout/vList5"/>
    <dgm:cxn modelId="{F9EB515E-A510-4414-BEE6-40271220B197}" type="presParOf" srcId="{D0E0DC72-5C3D-44CC-96BC-E3E32768B50D}" destId="{8BADB949-4009-44D6-AF81-3F4534590274}" srcOrd="1" destOrd="0" presId="urn:microsoft.com/office/officeart/2005/8/layout/vList5"/>
    <dgm:cxn modelId="{7072980E-29BC-4443-865F-5B0B933212A0}" type="presParOf" srcId="{D0E0DC72-5C3D-44CC-96BC-E3E32768B50D}" destId="{4C28698A-6E68-4C16-A9ED-35983BB3C8C1}" srcOrd="2" destOrd="0" presId="urn:microsoft.com/office/officeart/2005/8/layout/vList5"/>
    <dgm:cxn modelId="{2140A4FA-E448-4A35-9EE2-D5421CBE01BA}" type="presParOf" srcId="{4C28698A-6E68-4C16-A9ED-35983BB3C8C1}" destId="{BF289D8F-CDA8-4403-836D-31B9D33D68BA}" srcOrd="0" destOrd="0" presId="urn:microsoft.com/office/officeart/2005/8/layout/vList5"/>
    <dgm:cxn modelId="{DAD7DB7F-581F-4866-AA46-A9F04C0115A1}" type="presParOf" srcId="{4C28698A-6E68-4C16-A9ED-35983BB3C8C1}" destId="{6F08872A-DB50-49B3-BE4E-FDA6B18C1BCA}" srcOrd="1" destOrd="0" presId="urn:microsoft.com/office/officeart/2005/8/layout/vList5"/>
    <dgm:cxn modelId="{5189EB2A-CB9F-4FD9-870C-A2A6B7541051}" type="presParOf" srcId="{D0E0DC72-5C3D-44CC-96BC-E3E32768B50D}" destId="{08F5BBFF-BB58-45D2-A420-9E07C54250D2}" srcOrd="3" destOrd="0" presId="urn:microsoft.com/office/officeart/2005/8/layout/vList5"/>
    <dgm:cxn modelId="{DC2164D3-338B-404D-8992-515A683D5450}" type="presParOf" srcId="{D0E0DC72-5C3D-44CC-96BC-E3E32768B50D}" destId="{C4FAF98F-6E05-4DCF-A0C1-EA5CD0FD4F5A}" srcOrd="4" destOrd="0" presId="urn:microsoft.com/office/officeart/2005/8/layout/vList5"/>
    <dgm:cxn modelId="{28623368-45F5-4CDA-88B8-22646627637C}" type="presParOf" srcId="{C4FAF98F-6E05-4DCF-A0C1-EA5CD0FD4F5A}" destId="{E312A9D8-D10E-4B22-8358-D0411912D8CD}" srcOrd="0" destOrd="0" presId="urn:microsoft.com/office/officeart/2005/8/layout/vList5"/>
    <dgm:cxn modelId="{78D56FF6-A2BE-4C3A-80A2-EA014C66B9E2}" type="presParOf" srcId="{C4FAF98F-6E05-4DCF-A0C1-EA5CD0FD4F5A}" destId="{ACBBC638-97D9-4DD7-AE85-8BE620714EE2}" srcOrd="1" destOrd="0" presId="urn:microsoft.com/office/officeart/2005/8/layout/vList5"/>
    <dgm:cxn modelId="{91F47DD3-56AA-4CAD-92C0-241B4A4736D2}" type="presParOf" srcId="{D0E0DC72-5C3D-44CC-96BC-E3E32768B50D}" destId="{2DB4277C-4846-465D-97CF-7F34F2BDC9C3}" srcOrd="5" destOrd="0" presId="urn:microsoft.com/office/officeart/2005/8/layout/vList5"/>
    <dgm:cxn modelId="{F65C1C5F-FA6F-450E-BD24-78CB57843BFC}" type="presParOf" srcId="{D0E0DC72-5C3D-44CC-96BC-E3E32768B50D}" destId="{B553C05A-EE15-43B0-AA25-4951A55F9FDE}" srcOrd="6" destOrd="0" presId="urn:microsoft.com/office/officeart/2005/8/layout/vList5"/>
    <dgm:cxn modelId="{3D8CEAD5-BF3A-4C95-BA49-C88FC0FB1C61}" type="presParOf" srcId="{B553C05A-EE15-43B0-AA25-4951A55F9FDE}" destId="{C5A609DB-979C-4F54-A6EE-1E250371D6B9}" srcOrd="0" destOrd="0" presId="urn:microsoft.com/office/officeart/2005/8/layout/vList5"/>
    <dgm:cxn modelId="{141C0A6E-4EF0-43DC-A526-2C7E7833E39E}" type="presParOf" srcId="{B553C05A-EE15-43B0-AA25-4951A55F9FDE}" destId="{8028B274-3CE6-49A2-A2A2-537D805D56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D4955-46F5-422A-B76C-6EDC19FC40C0}">
      <dsp:nvSpPr>
        <dsp:cNvPr id="0" name=""/>
        <dsp:cNvSpPr/>
      </dsp:nvSpPr>
      <dsp:spPr>
        <a:xfrm>
          <a:off x="0" y="0"/>
          <a:ext cx="2827784" cy="282778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5086F-CB5F-43D7-9B68-6CD467F15039}">
      <dsp:nvSpPr>
        <dsp:cNvPr id="0" name=""/>
        <dsp:cNvSpPr/>
      </dsp:nvSpPr>
      <dsp:spPr>
        <a:xfrm>
          <a:off x="1413892" y="0"/>
          <a:ext cx="7299077" cy="28277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F.P. INFORMÁTICA</a:t>
          </a:r>
          <a:endParaRPr lang="es-ES" sz="2700" kern="1200"/>
        </a:p>
      </dsp:txBody>
      <dsp:txXfrm>
        <a:off x="1413892" y="0"/>
        <a:ext cx="7299077" cy="600904"/>
      </dsp:txXfrm>
    </dsp:sp>
    <dsp:sp modelId="{82A26713-FCC0-42EA-BAC4-1B014C381AB0}">
      <dsp:nvSpPr>
        <dsp:cNvPr id="0" name=""/>
        <dsp:cNvSpPr/>
      </dsp:nvSpPr>
      <dsp:spPr>
        <a:xfrm>
          <a:off x="371146" y="600904"/>
          <a:ext cx="2085490" cy="208549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62672-04DF-446C-8878-6199FD2E2773}">
      <dsp:nvSpPr>
        <dsp:cNvPr id="0" name=""/>
        <dsp:cNvSpPr/>
      </dsp:nvSpPr>
      <dsp:spPr>
        <a:xfrm>
          <a:off x="1413892" y="600904"/>
          <a:ext cx="7299077" cy="20854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CURSO 2021-22</a:t>
          </a:r>
          <a:endParaRPr lang="es-ES" sz="2700" kern="1200"/>
        </a:p>
      </dsp:txBody>
      <dsp:txXfrm>
        <a:off x="1413892" y="600904"/>
        <a:ext cx="7299077" cy="600904"/>
      </dsp:txXfrm>
    </dsp:sp>
    <dsp:sp modelId="{38C0B16A-25A4-4CE2-951D-952D3BFA0858}">
      <dsp:nvSpPr>
        <dsp:cNvPr id="0" name=""/>
        <dsp:cNvSpPr/>
      </dsp:nvSpPr>
      <dsp:spPr>
        <a:xfrm>
          <a:off x="742293" y="1201808"/>
          <a:ext cx="1343197" cy="13431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CDF1F-D064-4210-9170-42DAD865E1EE}">
      <dsp:nvSpPr>
        <dsp:cNvPr id="0" name=""/>
        <dsp:cNvSpPr/>
      </dsp:nvSpPr>
      <dsp:spPr>
        <a:xfrm>
          <a:off x="1413892" y="1201808"/>
          <a:ext cx="7299077" cy="1343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Convocatoria: Ordinaria</a:t>
          </a:r>
          <a:endParaRPr lang="es-ES" sz="2700" kern="1200"/>
        </a:p>
      </dsp:txBody>
      <dsp:txXfrm>
        <a:off x="1413892" y="1201808"/>
        <a:ext cx="7299077" cy="600904"/>
      </dsp:txXfrm>
    </dsp:sp>
    <dsp:sp modelId="{10100DF8-374E-4C79-8030-6FE9DD0A6BBF}">
      <dsp:nvSpPr>
        <dsp:cNvPr id="0" name=""/>
        <dsp:cNvSpPr/>
      </dsp:nvSpPr>
      <dsp:spPr>
        <a:xfrm>
          <a:off x="1113439" y="1802712"/>
          <a:ext cx="600904" cy="6009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6F44-A97D-412F-A12C-F4122E035A80}">
      <dsp:nvSpPr>
        <dsp:cNvPr id="0" name=""/>
        <dsp:cNvSpPr/>
      </dsp:nvSpPr>
      <dsp:spPr>
        <a:xfrm>
          <a:off x="1413892" y="1802712"/>
          <a:ext cx="7299077" cy="6009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Técnico Superior </a:t>
          </a:r>
          <a:r>
            <a:rPr lang="en-GB" sz="2000" b="1" kern="1200" dirty="0" err="1"/>
            <a:t>en</a:t>
          </a:r>
          <a:r>
            <a:rPr lang="en-GB" sz="2000" b="1" kern="1200" dirty="0"/>
            <a:t> Desarrollo de </a:t>
          </a:r>
          <a:r>
            <a:rPr lang="en-GB" sz="2000" b="1" kern="1200" dirty="0" err="1"/>
            <a:t>Aplicaciones</a:t>
          </a:r>
          <a:r>
            <a:rPr lang="en-GB" sz="2000" b="1" kern="1200" dirty="0"/>
            <a:t> </a:t>
          </a:r>
          <a:r>
            <a:rPr lang="en-GB" sz="2000" b="1" kern="1200" dirty="0" err="1"/>
            <a:t>Multiplataforma</a:t>
          </a:r>
          <a:endParaRPr lang="es-ES" sz="2000" b="1" kern="1200" dirty="0"/>
        </a:p>
      </dsp:txBody>
      <dsp:txXfrm>
        <a:off x="1413892" y="1802712"/>
        <a:ext cx="7299077" cy="600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D7E89-BD4A-401A-8C5B-7704C022F820}">
      <dsp:nvSpPr>
        <dsp:cNvPr id="0" name=""/>
        <dsp:cNvSpPr/>
      </dsp:nvSpPr>
      <dsp:spPr>
        <a:xfrm>
          <a:off x="0" y="11090"/>
          <a:ext cx="914353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Definición de la Idea de Negocio</a:t>
          </a:r>
        </a:p>
      </dsp:txBody>
      <dsp:txXfrm>
        <a:off x="35125" y="46215"/>
        <a:ext cx="9073288" cy="649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537D2-9589-4ED0-A106-47AD309F8BF1}">
      <dsp:nvSpPr>
        <dsp:cNvPr id="0" name=""/>
        <dsp:cNvSpPr/>
      </dsp:nvSpPr>
      <dsp:spPr>
        <a:xfrm>
          <a:off x="3946038" y="57606"/>
          <a:ext cx="2765107" cy="276510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Vamos a implantar y desarrollar aplicaciones empresariales</a:t>
          </a:r>
          <a:endParaRPr lang="es-ES" sz="1800" kern="1200" dirty="0"/>
        </a:p>
      </dsp:txBody>
      <dsp:txXfrm>
        <a:off x="4314719" y="541500"/>
        <a:ext cx="2027745" cy="1244298"/>
      </dsp:txXfrm>
    </dsp:sp>
    <dsp:sp modelId="{19BE83B5-660A-485D-AD36-43726713B2DD}">
      <dsp:nvSpPr>
        <dsp:cNvPr id="0" name=""/>
        <dsp:cNvSpPr/>
      </dsp:nvSpPr>
      <dsp:spPr>
        <a:xfrm>
          <a:off x="4943781" y="1785798"/>
          <a:ext cx="2765107" cy="2765107"/>
        </a:xfrm>
        <a:prstGeom prst="ellipse">
          <a:avLst/>
        </a:prstGeom>
        <a:solidFill>
          <a:schemeClr val="accent5">
            <a:alpha val="50000"/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Ayudaremos a las pymes a acelerar su transformación digital</a:t>
          </a:r>
          <a:endParaRPr lang="es-ES" sz="1800" kern="1200" dirty="0"/>
        </a:p>
      </dsp:txBody>
      <dsp:txXfrm>
        <a:off x="5789443" y="2500117"/>
        <a:ext cx="1659064" cy="1520808"/>
      </dsp:txXfrm>
    </dsp:sp>
    <dsp:sp modelId="{6AC272CC-AE94-4101-BA76-05EB37A913AC}">
      <dsp:nvSpPr>
        <dsp:cNvPr id="0" name=""/>
        <dsp:cNvSpPr/>
      </dsp:nvSpPr>
      <dsp:spPr>
        <a:xfrm>
          <a:off x="2948295" y="1785798"/>
          <a:ext cx="2765107" cy="2765107"/>
        </a:xfrm>
        <a:prstGeom prst="ellipse">
          <a:avLst/>
        </a:prstGeom>
        <a:solidFill>
          <a:schemeClr val="accent5">
            <a:alpha val="50000"/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Contaremos con el apoyo de los partners más importantes Microsoft, Google, SAP…</a:t>
          </a:r>
          <a:endParaRPr lang="es-ES" sz="1800" kern="1200" dirty="0"/>
        </a:p>
      </dsp:txBody>
      <dsp:txXfrm>
        <a:off x="3208676" y="2500117"/>
        <a:ext cx="1659064" cy="1520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5CBE7-58FA-491E-881C-0127722D4DB6}">
      <dsp:nvSpPr>
        <dsp:cNvPr id="0" name=""/>
        <dsp:cNvSpPr/>
      </dsp:nvSpPr>
      <dsp:spPr>
        <a:xfrm>
          <a:off x="0" y="5756"/>
          <a:ext cx="914353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Entorno General</a:t>
          </a:r>
        </a:p>
      </dsp:txBody>
      <dsp:txXfrm>
        <a:off x="28100" y="33856"/>
        <a:ext cx="9087338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5CBE7-58FA-491E-881C-0127722D4DB6}">
      <dsp:nvSpPr>
        <dsp:cNvPr id="0" name=""/>
        <dsp:cNvSpPr/>
      </dsp:nvSpPr>
      <dsp:spPr>
        <a:xfrm>
          <a:off x="0" y="5756"/>
          <a:ext cx="914353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Entorno General</a:t>
          </a:r>
        </a:p>
      </dsp:txBody>
      <dsp:txXfrm>
        <a:off x="28100" y="33856"/>
        <a:ext cx="9087338" cy="519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7417E-6222-4CB3-B2E3-1C900003F570}">
      <dsp:nvSpPr>
        <dsp:cNvPr id="0" name=""/>
        <dsp:cNvSpPr/>
      </dsp:nvSpPr>
      <dsp:spPr>
        <a:xfrm>
          <a:off x="0" y="11511"/>
          <a:ext cx="914353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Entorno específico</a:t>
          </a:r>
        </a:p>
      </dsp:txBody>
      <dsp:txXfrm>
        <a:off x="28100" y="39611"/>
        <a:ext cx="9087338" cy="5194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8941E-FAB4-41A2-A702-61D757EDBEDF}">
      <dsp:nvSpPr>
        <dsp:cNvPr id="0" name=""/>
        <dsp:cNvSpPr/>
      </dsp:nvSpPr>
      <dsp:spPr>
        <a:xfrm rot="5400000">
          <a:off x="5780790" y="-2377642"/>
          <a:ext cx="873631" cy="585186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La competencia a nivel nacional son 2149 empresas dedicadas a la consultoría informática. La consultoría es un sector en expansión copado, en un 80%, por las grandes firmas (unas 20 empresas).</a:t>
          </a:r>
          <a:endParaRPr lang="es-ES" sz="1600" kern="1200" dirty="0"/>
        </a:p>
      </dsp:txBody>
      <dsp:txXfrm rot="-5400000">
        <a:off x="3291674" y="154121"/>
        <a:ext cx="5809217" cy="788337"/>
      </dsp:txXfrm>
    </dsp:sp>
    <dsp:sp modelId="{57856BAC-E3B8-4133-999E-3FFF83162766}">
      <dsp:nvSpPr>
        <dsp:cNvPr id="0" name=""/>
        <dsp:cNvSpPr/>
      </dsp:nvSpPr>
      <dsp:spPr>
        <a:xfrm>
          <a:off x="0" y="2270"/>
          <a:ext cx="3291673" cy="10920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La competencia</a:t>
          </a:r>
        </a:p>
      </dsp:txBody>
      <dsp:txXfrm>
        <a:off x="53309" y="55579"/>
        <a:ext cx="3185055" cy="985421"/>
      </dsp:txXfrm>
    </dsp:sp>
    <dsp:sp modelId="{FF40996C-8D94-4EC6-AD30-B2C8386E8A8C}">
      <dsp:nvSpPr>
        <dsp:cNvPr id="0" name=""/>
        <dsp:cNvSpPr/>
      </dsp:nvSpPr>
      <dsp:spPr>
        <a:xfrm rot="5400000">
          <a:off x="5780790" y="-1231000"/>
          <a:ext cx="873631" cy="5851864"/>
        </a:xfrm>
        <a:prstGeom prst="round2SameRect">
          <a:avLst/>
        </a:prstGeom>
        <a:solidFill>
          <a:schemeClr val="accent5">
            <a:tint val="40000"/>
            <a:alpha val="90000"/>
            <a:hueOff val="-3293080"/>
            <a:satOff val="-3796"/>
            <a:lumOff val="-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293080"/>
              <a:satOff val="-3796"/>
              <a:lumOff val="-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/>
            <a:t>Microsoft, Google, Salesforce o SAP: Estos socios nos ofrecerán formación, asistencia y recursos que nos permitirán ofrecer herramientas potentes y exitosas a nuestros clientes.</a:t>
          </a:r>
          <a:endParaRPr lang="es-ES" sz="1600" kern="1200"/>
        </a:p>
      </dsp:txBody>
      <dsp:txXfrm rot="-5400000">
        <a:off x="3291674" y="1300763"/>
        <a:ext cx="5809217" cy="788337"/>
      </dsp:txXfrm>
    </dsp:sp>
    <dsp:sp modelId="{D882FEBA-8462-4E46-A465-5BEF9F962D65}">
      <dsp:nvSpPr>
        <dsp:cNvPr id="0" name=""/>
        <dsp:cNvSpPr/>
      </dsp:nvSpPr>
      <dsp:spPr>
        <a:xfrm>
          <a:off x="0" y="1148911"/>
          <a:ext cx="3291673" cy="1092039"/>
        </a:xfrm>
        <a:prstGeom prst="roundRect">
          <a:avLst/>
        </a:prstGeom>
        <a:solidFill>
          <a:schemeClr val="accent5">
            <a:hueOff val="-3327248"/>
            <a:satOff val="-5151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Los proveedores</a:t>
          </a:r>
        </a:p>
      </dsp:txBody>
      <dsp:txXfrm>
        <a:off x="53309" y="1202220"/>
        <a:ext cx="3185055" cy="985421"/>
      </dsp:txXfrm>
    </dsp:sp>
    <dsp:sp modelId="{4A587E4D-680D-4648-B5CE-C56A60B1BCBF}">
      <dsp:nvSpPr>
        <dsp:cNvPr id="0" name=""/>
        <dsp:cNvSpPr/>
      </dsp:nvSpPr>
      <dsp:spPr>
        <a:xfrm rot="5400000">
          <a:off x="5780790" y="-84359"/>
          <a:ext cx="873631" cy="5851864"/>
        </a:xfrm>
        <a:prstGeom prst="round2SameRect">
          <a:avLst/>
        </a:prstGeom>
        <a:solidFill>
          <a:schemeClr val="accent5">
            <a:tint val="40000"/>
            <a:alpha val="90000"/>
            <a:hueOff val="-6586160"/>
            <a:satOff val="-7591"/>
            <a:lumOff val="-10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586160"/>
              <a:satOff val="-7591"/>
              <a:lumOff val="-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Nuestro segmento de mercado serán pequeñas y medianas empresas, de entre 5 y 50 empleados. </a:t>
          </a:r>
          <a:endParaRPr lang="es-ES" sz="1600" kern="1200" dirty="0"/>
        </a:p>
      </dsp:txBody>
      <dsp:txXfrm rot="-5400000">
        <a:off x="3291674" y="2447404"/>
        <a:ext cx="5809217" cy="788337"/>
      </dsp:txXfrm>
    </dsp:sp>
    <dsp:sp modelId="{9DE4BB70-8B24-4E72-86C6-172944E3D82A}">
      <dsp:nvSpPr>
        <dsp:cNvPr id="0" name=""/>
        <dsp:cNvSpPr/>
      </dsp:nvSpPr>
      <dsp:spPr>
        <a:xfrm>
          <a:off x="0" y="2295552"/>
          <a:ext cx="3291673" cy="1092039"/>
        </a:xfrm>
        <a:prstGeom prst="roundRect">
          <a:avLst/>
        </a:prstGeom>
        <a:solidFill>
          <a:schemeClr val="accent5">
            <a:hueOff val="-6654497"/>
            <a:satOff val="-10303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Los clientes</a:t>
          </a:r>
        </a:p>
      </dsp:txBody>
      <dsp:txXfrm>
        <a:off x="53309" y="2348861"/>
        <a:ext cx="3185055" cy="985421"/>
      </dsp:txXfrm>
    </dsp:sp>
    <dsp:sp modelId="{031B2E9B-856A-494F-A77D-FA9EC44507FD}">
      <dsp:nvSpPr>
        <dsp:cNvPr id="0" name=""/>
        <dsp:cNvSpPr/>
      </dsp:nvSpPr>
      <dsp:spPr>
        <a:xfrm rot="5400000">
          <a:off x="5780790" y="1062281"/>
          <a:ext cx="873631" cy="5851864"/>
        </a:xfrm>
        <a:prstGeom prst="round2SameRect">
          <a:avLst/>
        </a:prstGeom>
        <a:solidFill>
          <a:schemeClr val="accent5">
            <a:tint val="40000"/>
            <a:alpha val="90000"/>
            <a:hueOff val="-9879240"/>
            <a:satOff val="-11387"/>
            <a:lumOff val="-1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879240"/>
              <a:satOff val="-11387"/>
              <a:lumOff val="-1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/>
            <a:t>Agentes Comerciales, agencias de marketing, bancos, entidades de crédito…</a:t>
          </a:r>
          <a:endParaRPr lang="es-ES" sz="1600" kern="1200"/>
        </a:p>
      </dsp:txBody>
      <dsp:txXfrm rot="-5400000">
        <a:off x="3291674" y="3594045"/>
        <a:ext cx="5809217" cy="788337"/>
      </dsp:txXfrm>
    </dsp:sp>
    <dsp:sp modelId="{AD772897-C944-4D62-8D55-08F43B150015}">
      <dsp:nvSpPr>
        <dsp:cNvPr id="0" name=""/>
        <dsp:cNvSpPr/>
      </dsp:nvSpPr>
      <dsp:spPr>
        <a:xfrm>
          <a:off x="0" y="3442194"/>
          <a:ext cx="3291673" cy="1092039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Los Intermediarios</a:t>
          </a:r>
        </a:p>
      </dsp:txBody>
      <dsp:txXfrm>
        <a:off x="53309" y="3495503"/>
        <a:ext cx="3185055" cy="9854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6736F-2B41-4CE5-8C09-F510F6FE4148}">
      <dsp:nvSpPr>
        <dsp:cNvPr id="0" name=""/>
        <dsp:cNvSpPr/>
      </dsp:nvSpPr>
      <dsp:spPr>
        <a:xfrm>
          <a:off x="0" y="11162"/>
          <a:ext cx="914353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Análisis DAFO</a:t>
          </a:r>
        </a:p>
      </dsp:txBody>
      <dsp:txXfrm>
        <a:off x="30442" y="41604"/>
        <a:ext cx="9082654" cy="5627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651E5-FB9C-4C31-B21C-5E6FBA9E6460}">
      <dsp:nvSpPr>
        <dsp:cNvPr id="0" name=""/>
        <dsp:cNvSpPr/>
      </dsp:nvSpPr>
      <dsp:spPr>
        <a:xfrm rot="5400000">
          <a:off x="5736847" y="-2322485"/>
          <a:ext cx="961516" cy="58518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/>
            <a:t>La empresa cuenta con poca experiencia.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/>
            <a:t>En principio no podemos abarcar proyectos de gran envergadura, ya que inicialmente no contamos con la infraestructura necesaria.</a:t>
          </a:r>
        </a:p>
      </dsp:txBody>
      <dsp:txXfrm rot="-5400000">
        <a:off x="3291674" y="169625"/>
        <a:ext cx="5804927" cy="867642"/>
      </dsp:txXfrm>
    </dsp:sp>
    <dsp:sp modelId="{6BB79BBD-3709-41AD-AB35-04507CAB1061}">
      <dsp:nvSpPr>
        <dsp:cNvPr id="0" name=""/>
        <dsp:cNvSpPr/>
      </dsp:nvSpPr>
      <dsp:spPr>
        <a:xfrm>
          <a:off x="0" y="2498"/>
          <a:ext cx="3291673" cy="12018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Debilidades del negocio:</a:t>
          </a:r>
        </a:p>
      </dsp:txBody>
      <dsp:txXfrm>
        <a:off x="58672" y="61170"/>
        <a:ext cx="3174329" cy="1084551"/>
      </dsp:txXfrm>
    </dsp:sp>
    <dsp:sp modelId="{6F08872A-DB50-49B3-BE4E-FDA6B18C1BCA}">
      <dsp:nvSpPr>
        <dsp:cNvPr id="0" name=""/>
        <dsp:cNvSpPr/>
      </dsp:nvSpPr>
      <dsp:spPr>
        <a:xfrm rot="5400000">
          <a:off x="5736847" y="-1060494"/>
          <a:ext cx="961516" cy="585186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/>
            <a:t>Ofrecemos un precio competitivo.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/>
            <a:t>Tenemos una amplia variedad de servicios y productos.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Operamos en todo el territorio nacional gracias a la posibilidad de trabajar en remoto.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Apostamos por la formación continua para ofrecer los últimos avances en tecnologías de la información y la comunicación.</a:t>
          </a:r>
        </a:p>
      </dsp:txBody>
      <dsp:txXfrm rot="-5400000">
        <a:off x="3291674" y="1431616"/>
        <a:ext cx="5804927" cy="867642"/>
      </dsp:txXfrm>
    </dsp:sp>
    <dsp:sp modelId="{BF289D8F-CDA8-4403-836D-31B9D33D68BA}">
      <dsp:nvSpPr>
        <dsp:cNvPr id="0" name=""/>
        <dsp:cNvSpPr/>
      </dsp:nvSpPr>
      <dsp:spPr>
        <a:xfrm>
          <a:off x="0" y="1264489"/>
          <a:ext cx="3291673" cy="12018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Fortalezas del negocio:</a:t>
          </a:r>
        </a:p>
      </dsp:txBody>
      <dsp:txXfrm>
        <a:off x="58672" y="1323161"/>
        <a:ext cx="3174329" cy="1084551"/>
      </dsp:txXfrm>
    </dsp:sp>
    <dsp:sp modelId="{ACBBC638-97D9-4DD7-AE85-8BE620714EE2}">
      <dsp:nvSpPr>
        <dsp:cNvPr id="0" name=""/>
        <dsp:cNvSpPr/>
      </dsp:nvSpPr>
      <dsp:spPr>
        <a:xfrm rot="5400000">
          <a:off x="5736847" y="201495"/>
          <a:ext cx="961516" cy="585186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Existe en el mercado una fuerte competencia que ofrecen soluciones similares y de más envergadura que las que podemos abarcar.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/>
            <a:t>Hay indicios de una posible desaceleración de la economía por el encarecimiento de la energía, las materias primas y la subida del tipo de interés que puede suponer una nueva crisis.</a:t>
          </a:r>
        </a:p>
      </dsp:txBody>
      <dsp:txXfrm rot="-5400000">
        <a:off x="3291674" y="2693606"/>
        <a:ext cx="5804927" cy="867642"/>
      </dsp:txXfrm>
    </dsp:sp>
    <dsp:sp modelId="{E312A9D8-D10E-4B22-8358-D0411912D8CD}">
      <dsp:nvSpPr>
        <dsp:cNvPr id="0" name=""/>
        <dsp:cNvSpPr/>
      </dsp:nvSpPr>
      <dsp:spPr>
        <a:xfrm>
          <a:off x="0" y="2526479"/>
          <a:ext cx="3291673" cy="12018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Amenazas del entorno general:</a:t>
          </a:r>
        </a:p>
      </dsp:txBody>
      <dsp:txXfrm>
        <a:off x="58672" y="2585151"/>
        <a:ext cx="3174329" cy="1084551"/>
      </dsp:txXfrm>
    </dsp:sp>
    <dsp:sp modelId="{8028B274-3CE6-49A2-A2A2-537D805D56CE}">
      <dsp:nvSpPr>
        <dsp:cNvPr id="0" name=""/>
        <dsp:cNvSpPr/>
      </dsp:nvSpPr>
      <dsp:spPr>
        <a:xfrm rot="5400000">
          <a:off x="5736847" y="1463486"/>
          <a:ext cx="961516" cy="585186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/>
            <a:t>La necesidad de acelerar la transformación digital en las empresas es una oportunidad de negocio muy importante. Las empresas pueden acogerse al Plan de Digitalización de Pymes 2021-2025 accediendo a importantes ayudas por parte del Gobierno. Este Plan en su conjunto pretende impactar con ayudas en al menos 1.350.000 Pymes.</a:t>
          </a:r>
        </a:p>
      </dsp:txBody>
      <dsp:txXfrm rot="-5400000">
        <a:off x="3291674" y="3955597"/>
        <a:ext cx="5804927" cy="867642"/>
      </dsp:txXfrm>
    </dsp:sp>
    <dsp:sp modelId="{C5A609DB-979C-4F54-A6EE-1E250371D6B9}">
      <dsp:nvSpPr>
        <dsp:cNvPr id="0" name=""/>
        <dsp:cNvSpPr/>
      </dsp:nvSpPr>
      <dsp:spPr>
        <a:xfrm>
          <a:off x="0" y="3788470"/>
          <a:ext cx="3291673" cy="12018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Oportunidades del entorno general:</a:t>
          </a:r>
        </a:p>
      </dsp:txBody>
      <dsp:txXfrm>
        <a:off x="58672" y="3847142"/>
        <a:ext cx="3174329" cy="1084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3FF43-C6E3-4F35-8B62-30F26AF44B85}" type="datetime1">
              <a:rPr lang="es-ES" smtClean="0">
                <a:latin typeface="Calibri" panose="020F0502020204030204" pitchFamily="34" charset="0"/>
              </a:rPr>
              <a:t>06/06/2022</a:t>
            </a:fld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s-ES" smtClean="0">
                <a:latin typeface="Calibri" panose="020F0502020204030204" pitchFamily="34" charset="0"/>
              </a:rPr>
              <a:t>‹Nº›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3C583B0-1B44-4090-966D-772B615572DF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105DB2-FD3E-441D-8B7E-7AE83ECE27B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2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11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12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3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4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9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5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6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7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8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9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10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que de título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Calibri" panose="020F0502020204030204" pitchFamily="34" charset="0"/>
            </a:endParaRPr>
          </a:p>
        </p:txBody>
      </p:sp>
      <p:grpSp>
        <p:nvGrpSpPr>
          <p:cNvPr id="7" name="gráfico de la parte superior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ángulo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gráfico de la parte inferior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ángulo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21" name="Marcador de pie de página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20" name="Marcador de posición de fecha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A0FA2DD-45F1-41F6-B058-059FAD8F2E54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BB38DA3-3E59-45E5-BE24-A95CF2003A0E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FB23DD8-9A91-44BA-B5A7-A9313AD670D5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76D3F54-43A1-4180-B0D5-E0FC7B0E3CD9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627E6F5-014F-4B54-AA38-E1443F28EE85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576DC7AA-5DFE-48F2-83AB-325279329B0D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15CA4FD-852D-4228-96DF-35BCB868966E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41AEEB0-2913-4809-B194-0195D39B937C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2F8C8CC-6EA6-4C8E-B0E8-6B1BCEF81729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áfico de la parte inferior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ángulo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</p:grp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3DA1FEF-EA00-4245-9074-46AC1D8936DD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303932B-6B4A-4518-8111-D45767969493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306E7EB-A3A5-41D5-8547-ADB3D0F51AE6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de la parte inferior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ángulo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áfico de la parte superior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ángulo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C2CF08BD-D730-485E-B18E-8643288B359E}" type="datetime1">
              <a:rPr lang="es-ES" noProof="0" smtClean="0"/>
              <a:t>06/06/2022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E073330-CF6E-FD9A-2E8D-A344D23B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2" name="image1.jpeg">
            <a:extLst>
              <a:ext uri="{FF2B5EF4-FFF2-40B4-BE49-F238E27FC236}">
                <a16:creationId xmlns:a16="http://schemas.microsoft.com/office/drawing/2014/main" id="{36559F70-1FDB-51D3-12FB-28DB9F91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21" y="3808106"/>
            <a:ext cx="904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B203F136-42F1-A4E8-44A3-37626217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688" y="5018566"/>
            <a:ext cx="15475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rebuchet MS" panose="020B0603020202020204" pitchFamily="34" charset="0"/>
                <a:cs typeface="Calibri" panose="020F0502020204030204" pitchFamily="34" charset="0"/>
              </a:rPr>
              <a:t>IES Maestre de Calatrava </a:t>
            </a:r>
          </a:p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rebuchet MS" panose="020B0603020202020204" pitchFamily="34" charset="0"/>
                <a:cs typeface="Calibri" panose="020F0502020204030204" pitchFamily="34" charset="0"/>
              </a:rPr>
              <a:t>Paseo de la Universidad,1 </a:t>
            </a:r>
          </a:p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rebuchet MS" panose="020B0603020202020204" pitchFamily="34" charset="0"/>
                <a:cs typeface="Calibri" panose="020F0502020204030204" pitchFamily="34" charset="0"/>
              </a:rPr>
              <a:t>13005-Ciudad Real</a:t>
            </a:r>
            <a:endParaRPr kumimoji="0" lang="es-ES" altLang="es-E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CD3CD9BF-2B0A-7691-29D3-E5CC1F56A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929477"/>
              </p:ext>
            </p:extLst>
          </p:nvPr>
        </p:nvGraphicFramePr>
        <p:xfrm>
          <a:off x="1737927" y="491464"/>
          <a:ext cx="8712969" cy="282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7042DC20-FED0-0D7D-139D-BD68F7F61109}"/>
              </a:ext>
            </a:extLst>
          </p:cNvPr>
          <p:cNvSpPr txBox="1"/>
          <p:nvPr/>
        </p:nvSpPr>
        <p:spPr>
          <a:xfrm>
            <a:off x="4356294" y="3808106"/>
            <a:ext cx="6094602" cy="16696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69545" marR="1314450" algn="ctr">
              <a:spcBef>
                <a:spcPts val="5"/>
              </a:spcBef>
              <a:spcAft>
                <a:spcPts val="0"/>
              </a:spcAft>
            </a:pPr>
            <a:r>
              <a:rPr lang="es-ES_tradnl" sz="2800" dirty="0">
                <a:solidFill>
                  <a:srgbClr val="205868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NOMBRE DEL PROYECTO</a:t>
            </a:r>
            <a:br>
              <a:rPr lang="es-ES_tradnl" sz="28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s-ES_tradnl" sz="2800" b="0" dirty="0">
                <a:effectLst/>
                <a:latin typeface="Times New Roman" panose="02020603050405020304" pitchFamily="18" charset="0"/>
                <a:ea typeface="Sitka Small" panose="02000505000000020004" pitchFamily="2" charset="0"/>
                <a:cs typeface="Sitka Small" panose="02000505000000020004" pitchFamily="2" charset="0"/>
              </a:rPr>
              <a:t>Marketbeezup</a:t>
            </a:r>
            <a:endParaRPr lang="es-ES" sz="2800" b="1" dirty="0">
              <a:effectLst/>
              <a:latin typeface="Sitka Small" panose="02000505000000020004" pitchFamily="2" charset="0"/>
              <a:ea typeface="Sitka Small" panose="02000505000000020004" pitchFamily="2" charset="0"/>
              <a:cs typeface="Sitka Small" panose="02000505000000020004" pitchFamily="2" charset="0"/>
            </a:endParaRPr>
          </a:p>
          <a:p>
            <a:r>
              <a:rPr lang="es-ES_tradnl" sz="1050" b="0" dirty="0">
                <a:effectLst/>
                <a:latin typeface="Times New Roman" panose="02020603050405020304" pitchFamily="18" charset="0"/>
                <a:ea typeface="Sitka Small" panose="02000505000000020004" pitchFamily="2" charset="0"/>
                <a:cs typeface="Sitka Small" panose="02000505000000020004" pitchFamily="2" charset="0"/>
              </a:rPr>
              <a:t> </a:t>
            </a:r>
            <a:endParaRPr lang="es-ES" sz="1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es-ES_tradnl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Nombre Alumno:  Manuel Rivallo Bejarano</a:t>
            </a:r>
            <a:endParaRPr lang="es-ES" sz="1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es-ES_tradnl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DNI: 05676080W</a:t>
            </a:r>
            <a:endParaRPr lang="es-ES" sz="1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>
                <a:latin typeface="Calibri" panose="020F0502020204030204" pitchFamily="34" charset="0"/>
              </a:rPr>
              <a:t>Programación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>
                <a:latin typeface="Calibri" panose="020F0502020204030204" pitchFamily="34" charset="0"/>
              </a:rPr>
              <a:t>Revise la programación de alto nivel.</a:t>
            </a:r>
          </a:p>
        </p:txBody>
      </p:sp>
      <p:sp>
        <p:nvSpPr>
          <p:cNvPr id="4" name="Marcador de texto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sz="1600">
                <a:latin typeface="Calibri" panose="020F0502020204030204" pitchFamily="34" charset="0"/>
              </a:rPr>
              <a:t>- para obtener más información… ubicación de la lista o contacto para especificaciones (u otros documentos relacionados)</a:t>
            </a: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>
                <a:latin typeface="Calibri" panose="020F0502020204030204" pitchFamily="34" charset="0"/>
              </a:rPr>
              <a:t>Estado actual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>
                <a:latin typeface="Calibri" panose="020F0502020204030204" pitchFamily="34" charset="0"/>
              </a:rPr>
              <a:t>Información general de alto nivel del progreso en comparación con la programación.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Áreas que avanzan según lo planeado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Áreas con retraso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Áreas que avanzan mejor de lo planeado</a:t>
            </a:r>
          </a:p>
          <a:p>
            <a:pPr rtl="0"/>
            <a:r>
              <a:rPr lang="es-ES">
                <a:latin typeface="Calibri" panose="020F0502020204030204" pitchFamily="34" charset="0"/>
              </a:rPr>
              <a:t>Retrasos o problemas inesperados.</a:t>
            </a:r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>
                <a:latin typeface="Calibri" panose="020F0502020204030204" pitchFamily="34" charset="0"/>
              </a:rPr>
              <a:t>Documentos relacionados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>
                <a:latin typeface="Calibri" panose="020F0502020204030204" pitchFamily="34" charset="0"/>
              </a:rPr>
              <a:t>Plan de marketing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Teléfono o nombre del contacto o ubicación</a:t>
            </a:r>
          </a:p>
          <a:p>
            <a:pPr rtl="0"/>
            <a:r>
              <a:rPr lang="es-ES">
                <a:latin typeface="Calibri" panose="020F0502020204030204" pitchFamily="34" charset="0"/>
              </a:rPr>
              <a:t>Presupuesto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Teléfono o nombre del contacto o ubicación</a:t>
            </a:r>
          </a:p>
          <a:p>
            <a:pPr rtl="0"/>
            <a:r>
              <a:rPr lang="es-ES">
                <a:latin typeface="Calibri" panose="020F0502020204030204" pitchFamily="34" charset="0"/>
              </a:rPr>
              <a:t>Análisis final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Teléfono o nombre del contacto o ubicación</a:t>
            </a:r>
          </a:p>
          <a:p>
            <a:pPr rtl="0"/>
            <a:r>
              <a:rPr lang="es-ES">
                <a:latin typeface="Calibri" panose="020F0502020204030204" pitchFamily="34" charset="0"/>
              </a:rPr>
              <a:t>Enviar preguntas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Teléfono o nombre del contacto o ubicación</a:t>
            </a: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2A626287-6C30-CE18-780D-30D783147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320202"/>
              </p:ext>
            </p:extLst>
          </p:nvPr>
        </p:nvGraphicFramePr>
        <p:xfrm>
          <a:off x="1522876" y="609600"/>
          <a:ext cx="9143538" cy="731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88D64D41-485D-FF14-41DF-1A01740FB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60030"/>
              </p:ext>
            </p:extLst>
          </p:nvPr>
        </p:nvGraphicFramePr>
        <p:xfrm>
          <a:off x="765820" y="1484784"/>
          <a:ext cx="106571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006A5CCC-60DF-91B1-A99D-6F67A17AC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12731"/>
              </p:ext>
            </p:extLst>
          </p:nvPr>
        </p:nvGraphicFramePr>
        <p:xfrm>
          <a:off x="1522876" y="609600"/>
          <a:ext cx="9143538" cy="58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522876" y="1412776"/>
            <a:ext cx="9143538" cy="4536504"/>
          </a:xfrm>
        </p:spPr>
        <p:txBody>
          <a:bodyPr rtlCol="0"/>
          <a:lstStyle/>
          <a:p>
            <a:pPr rtl="0"/>
            <a:r>
              <a:rPr lang="es-ES" sz="1800" b="1" dirty="0">
                <a:latin typeface="Calibri" panose="020F0502020204030204" pitchFamily="34" charset="0"/>
              </a:rPr>
              <a:t>Aspectos Demográficos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rgbClr val="000000"/>
                </a:solidFill>
                <a:effectLst/>
                <a:latin typeface="+mn-lt"/>
                <a:ea typeface="Trebuchet MS" panose="020B0603020202020204" pitchFamily="34" charset="0"/>
                <a:cs typeface="Trebuchet MS" panose="020B0603020202020204" pitchFamily="34" charset="0"/>
              </a:rPr>
              <a:t>Tasa bruta de natalidad: </a:t>
            </a:r>
            <a:r>
              <a:rPr lang="es-ES_tradnl" sz="1600" b="1" dirty="0">
                <a:solidFill>
                  <a:srgbClr val="000000"/>
                </a:solidFill>
                <a:effectLst/>
                <a:latin typeface="+mn-lt"/>
                <a:ea typeface="Trebuchet MS" panose="020B0603020202020204" pitchFamily="34" charset="0"/>
                <a:cs typeface="Trebuchet MS" panose="020B0603020202020204" pitchFamily="34" charset="0"/>
              </a:rPr>
              <a:t>7,19</a:t>
            </a:r>
            <a:r>
              <a:rPr lang="es-ES_tradnl" sz="1600" dirty="0">
                <a:solidFill>
                  <a:srgbClr val="000000"/>
                </a:solidFill>
                <a:effectLst/>
                <a:latin typeface="+mn-lt"/>
                <a:ea typeface="Trebuchet MS" panose="020B0603020202020204" pitchFamily="34" charset="0"/>
                <a:cs typeface="Trebuchet MS" panose="020B0603020202020204" pitchFamily="34" charset="0"/>
              </a:rPr>
              <a:t> nacidos por cada </a:t>
            </a:r>
            <a:r>
              <a:rPr lang="es-ES_tradnl" sz="1600" b="1" dirty="0">
                <a:solidFill>
                  <a:srgbClr val="000000"/>
                </a:solidFill>
                <a:effectLst/>
                <a:latin typeface="+mn-lt"/>
                <a:ea typeface="Trebuchet MS" panose="020B0603020202020204" pitchFamily="34" charset="0"/>
                <a:cs typeface="Trebuchet MS" panose="020B0603020202020204" pitchFamily="34" charset="0"/>
              </a:rPr>
              <a:t>1000 habitantes</a:t>
            </a:r>
            <a:r>
              <a:rPr lang="es-ES_tradnl" sz="1600" dirty="0">
                <a:solidFill>
                  <a:srgbClr val="000000"/>
                </a:solidFill>
                <a:effectLst/>
                <a:latin typeface="+mn-lt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  <a:endParaRPr lang="es-ES" sz="1600" dirty="0">
              <a:effectLst/>
              <a:latin typeface="+mn-lt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rgbClr val="000000"/>
                </a:solidFill>
                <a:effectLst/>
                <a:latin typeface="+mn-lt"/>
                <a:ea typeface="Trebuchet MS" panose="020B0603020202020204" pitchFamily="34" charset="0"/>
                <a:cs typeface="Trebuchet MS" panose="020B0603020202020204" pitchFamily="34" charset="0"/>
              </a:rPr>
              <a:t>Tasa bruta de mortalidad: </a:t>
            </a:r>
            <a:r>
              <a:rPr lang="es-ES_tradnl" sz="1600" b="1" dirty="0">
                <a:solidFill>
                  <a:srgbClr val="000000"/>
                </a:solidFill>
                <a:effectLst/>
                <a:latin typeface="+mn-lt"/>
                <a:ea typeface="Trebuchet MS" panose="020B0603020202020204" pitchFamily="34" charset="0"/>
                <a:cs typeface="Trebuchet MS" panose="020B0603020202020204" pitchFamily="34" charset="0"/>
              </a:rPr>
              <a:t>10,40</a:t>
            </a:r>
            <a:r>
              <a:rPr lang="es-ES_tradnl" sz="1600" dirty="0">
                <a:solidFill>
                  <a:srgbClr val="000000"/>
                </a:solidFill>
                <a:effectLst/>
                <a:latin typeface="+mn-lt"/>
                <a:ea typeface="Trebuchet MS" panose="020B0603020202020204" pitchFamily="34" charset="0"/>
                <a:cs typeface="Trebuchet MS" panose="020B0603020202020204" pitchFamily="34" charset="0"/>
              </a:rPr>
              <a:t> fallecidos por cada </a:t>
            </a:r>
            <a:r>
              <a:rPr lang="es-ES_tradnl" sz="1600" b="1" dirty="0">
                <a:solidFill>
                  <a:srgbClr val="000000"/>
                </a:solidFill>
                <a:effectLst/>
                <a:latin typeface="+mn-lt"/>
                <a:ea typeface="Trebuchet MS" panose="020B0603020202020204" pitchFamily="34" charset="0"/>
                <a:cs typeface="Trebuchet MS" panose="020B0603020202020204" pitchFamily="34" charset="0"/>
              </a:rPr>
              <a:t>1000 habitantes.</a:t>
            </a:r>
            <a:endParaRPr lang="es-ES" sz="1600" dirty="0">
              <a:effectLst/>
              <a:latin typeface="+mn-lt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rtl="0"/>
            <a:r>
              <a:rPr lang="es-ES" sz="1800" b="1" dirty="0">
                <a:latin typeface="Calibri" panose="020F0502020204030204" pitchFamily="34" charset="0"/>
              </a:rPr>
              <a:t>Reparto de población por edades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9B94354-F4AB-9C02-9670-0196DE2A8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45079"/>
              </p:ext>
            </p:extLst>
          </p:nvPr>
        </p:nvGraphicFramePr>
        <p:xfrm>
          <a:off x="2422004" y="3269572"/>
          <a:ext cx="7344816" cy="266429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55519">
                  <a:extLst>
                    <a:ext uri="{9D8B030D-6E8A-4147-A177-3AD203B41FA5}">
                      <a16:colId xmlns:a16="http://schemas.microsoft.com/office/drawing/2014/main" val="1262980536"/>
                    </a:ext>
                  </a:extLst>
                </a:gridCol>
                <a:gridCol w="984759">
                  <a:extLst>
                    <a:ext uri="{9D8B030D-6E8A-4147-A177-3AD203B41FA5}">
                      <a16:colId xmlns:a16="http://schemas.microsoft.com/office/drawing/2014/main" val="2242520859"/>
                    </a:ext>
                  </a:extLst>
                </a:gridCol>
                <a:gridCol w="766407">
                  <a:extLst>
                    <a:ext uri="{9D8B030D-6E8A-4147-A177-3AD203B41FA5}">
                      <a16:colId xmlns:a16="http://schemas.microsoft.com/office/drawing/2014/main" val="2417421940"/>
                    </a:ext>
                  </a:extLst>
                </a:gridCol>
                <a:gridCol w="984759">
                  <a:extLst>
                    <a:ext uri="{9D8B030D-6E8A-4147-A177-3AD203B41FA5}">
                      <a16:colId xmlns:a16="http://schemas.microsoft.com/office/drawing/2014/main" val="667421336"/>
                    </a:ext>
                  </a:extLst>
                </a:gridCol>
                <a:gridCol w="873410">
                  <a:extLst>
                    <a:ext uri="{9D8B030D-6E8A-4147-A177-3AD203B41FA5}">
                      <a16:colId xmlns:a16="http://schemas.microsoft.com/office/drawing/2014/main" val="3898482020"/>
                    </a:ext>
                  </a:extLst>
                </a:gridCol>
                <a:gridCol w="989981">
                  <a:extLst>
                    <a:ext uri="{9D8B030D-6E8A-4147-A177-3AD203B41FA5}">
                      <a16:colId xmlns:a16="http://schemas.microsoft.com/office/drawing/2014/main" val="2996759607"/>
                    </a:ext>
                  </a:extLst>
                </a:gridCol>
                <a:gridCol w="989981">
                  <a:extLst>
                    <a:ext uri="{9D8B030D-6E8A-4147-A177-3AD203B41FA5}">
                      <a16:colId xmlns:a16="http://schemas.microsoft.com/office/drawing/2014/main" val="1329721070"/>
                    </a:ext>
                  </a:extLst>
                </a:gridCol>
              </a:tblGrid>
              <a:tr h="1111175">
                <a:tc>
                  <a:txBody>
                    <a:bodyPr/>
                    <a:lstStyle/>
                    <a:p>
                      <a:endParaRPr lang="es-E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Total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% respecto al total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Españoles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% respecto al total de españoles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Extranjeros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% respecto al total de Extranjeros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51702842"/>
                  </a:ext>
                </a:extLst>
              </a:tr>
              <a:tr h="370391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TOTAL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effectLst/>
                        </a:rPr>
                        <a:t>47.435.597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effectLst/>
                        </a:rPr>
                        <a:t>100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41.923.039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100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5.512.558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100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43220743"/>
                  </a:ext>
                </a:extLst>
              </a:tr>
              <a:tr h="22097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Menores de 16 años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7.057.712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14,9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effectLst/>
                        </a:rPr>
                        <a:t>6.242.556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14,9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815.156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14,8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6607024"/>
                  </a:ext>
                </a:extLst>
              </a:tr>
              <a:tr h="370391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De 16 a 44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16.591.613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35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13.677.328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effectLst/>
                        </a:rPr>
                        <a:t>32,6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effectLst/>
                        </a:rPr>
                        <a:t>2.914.285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52,9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37921981"/>
                  </a:ext>
                </a:extLst>
              </a:tr>
              <a:tr h="370391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De 45 a 64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14.310.406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30,1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12.939.487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30,9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effectLst/>
                        </a:rPr>
                        <a:t>1.370.919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effectLst/>
                        </a:rPr>
                        <a:t>24,8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97238176"/>
                  </a:ext>
                </a:extLst>
              </a:tr>
              <a:tr h="22097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65 y más años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9.475.866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20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9.063.668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21,6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412.198</a:t>
                      </a:r>
                      <a:endParaRPr lang="es-ES" sz="140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effectLst/>
                        </a:rPr>
                        <a:t>7,5</a:t>
                      </a:r>
                      <a:endParaRPr lang="es-ES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8416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006A5CCC-60DF-91B1-A99D-6F67A17AC1D2}"/>
              </a:ext>
            </a:extLst>
          </p:cNvPr>
          <p:cNvGraphicFramePr/>
          <p:nvPr/>
        </p:nvGraphicFramePr>
        <p:xfrm>
          <a:off x="1522876" y="609600"/>
          <a:ext cx="9143538" cy="58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522876" y="1412776"/>
            <a:ext cx="9143538" cy="453650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sz="1900" b="1" dirty="0">
                <a:latin typeface="Calibri" panose="020F0502020204030204" pitchFamily="34" charset="0"/>
              </a:rPr>
              <a:t>Aspectos económicos</a:t>
            </a:r>
            <a:endParaRPr lang="es-ES" sz="1900" b="1" dirty="0"/>
          </a:p>
          <a:p>
            <a:pPr marL="0" indent="0" rtl="0">
              <a:buNone/>
            </a:pPr>
            <a:r>
              <a:rPr lang="es-ES_tradnl" sz="1900" dirty="0">
                <a:solidFill>
                  <a:srgbClr val="000000"/>
                </a:solidFill>
                <a:effectLst/>
                <a:latin typeface="+mn-lt"/>
                <a:ea typeface="Trebuchet MS" panose="020B0603020202020204" pitchFamily="34" charset="0"/>
              </a:rPr>
              <a:t>La población parada en España es de </a:t>
            </a:r>
            <a:r>
              <a:rPr lang="es-ES_tradnl" sz="1900" b="1" dirty="0">
                <a:solidFill>
                  <a:srgbClr val="000000"/>
                </a:solidFill>
                <a:effectLst/>
                <a:latin typeface="+mn-lt"/>
                <a:ea typeface="Trebuchet MS" panose="020B0603020202020204" pitchFamily="34" charset="0"/>
              </a:rPr>
              <a:t>3.174.700</a:t>
            </a:r>
            <a:r>
              <a:rPr lang="es-ES_tradnl" sz="1900" dirty="0">
                <a:solidFill>
                  <a:srgbClr val="000000"/>
                </a:solidFill>
                <a:effectLst/>
                <a:latin typeface="+mn-lt"/>
                <a:ea typeface="Trebuchet MS" panose="020B0603020202020204" pitchFamily="34" charset="0"/>
              </a:rPr>
              <a:t> habitantes, lo que supone una tasa de desempleo del 13,65%. El paro sube en más de 70.000 personas en el primer trimestre según la EPA</a:t>
            </a:r>
            <a:r>
              <a:rPr lang="es-ES_tradnl" sz="1900" dirty="0">
                <a:effectLst/>
                <a:latin typeface="+mn-lt"/>
                <a:ea typeface="Trebuchet MS" panose="020B0603020202020204" pitchFamily="34" charset="0"/>
              </a:rPr>
              <a:t>, mostrando una “ligera desaceleración” del mercado de trabajo.</a:t>
            </a:r>
            <a:r>
              <a:rPr lang="es-ES_tradnl" sz="1900" dirty="0">
                <a:latin typeface="+mn-lt"/>
                <a:ea typeface="Trebuchet MS" panose="020B0603020202020204" pitchFamily="34" charset="0"/>
              </a:rPr>
              <a:t> </a:t>
            </a:r>
          </a:p>
          <a:p>
            <a:pPr marL="0" indent="0" rtl="0">
              <a:buNone/>
            </a:pPr>
            <a:endParaRPr lang="es-ES_tradnl" sz="1600" dirty="0">
              <a:latin typeface="Trebuchet MS" panose="020B0603020202020204" pitchFamily="34" charset="0"/>
              <a:ea typeface="Trebuchet MS" panose="020B0603020202020204" pitchFamily="34" charset="0"/>
            </a:endParaRPr>
          </a:p>
          <a:p>
            <a:pPr marL="0" indent="0" rtl="0">
              <a:buNone/>
            </a:pPr>
            <a:endParaRPr lang="es-ES_tradnl" sz="1800" dirty="0">
              <a:latin typeface="Trebuchet MS" panose="020B0603020202020204" pitchFamily="34" charset="0"/>
              <a:ea typeface="Trebuchet MS" panose="020B0603020202020204" pitchFamily="34" charset="0"/>
            </a:endParaRPr>
          </a:p>
          <a:p>
            <a:pPr marL="0" indent="0" rtl="0">
              <a:buNone/>
            </a:pPr>
            <a:endParaRPr lang="es-ES_tradnl" sz="1800" dirty="0">
              <a:latin typeface="Trebuchet MS" panose="020B0603020202020204" pitchFamily="34" charset="0"/>
              <a:ea typeface="Trebuchet MS" panose="020B0603020202020204" pitchFamily="34" charset="0"/>
            </a:endParaRPr>
          </a:p>
          <a:p>
            <a:pPr marL="0" indent="0" rtl="0">
              <a:buNone/>
            </a:pPr>
            <a:endParaRPr lang="es-ES_tradnl" sz="1800" dirty="0">
              <a:latin typeface="Trebuchet MS" panose="020B0603020202020204" pitchFamily="34" charset="0"/>
              <a:ea typeface="Trebuchet MS" panose="020B0603020202020204" pitchFamily="34" charset="0"/>
            </a:endParaRPr>
          </a:p>
          <a:p>
            <a:pPr marL="0" indent="0" rtl="0">
              <a:buNone/>
            </a:pPr>
            <a:endParaRPr lang="es-ES_tradnl" sz="1800" dirty="0">
              <a:latin typeface="+mj-lt"/>
              <a:ea typeface="Trebuchet MS" panose="020B0603020202020204" pitchFamily="34" charset="0"/>
            </a:endParaRPr>
          </a:p>
          <a:p>
            <a:pPr marL="0" indent="0" rtl="0">
              <a:buNone/>
            </a:pPr>
            <a:r>
              <a:rPr lang="es-ES_tradnl" sz="1900" dirty="0">
                <a:latin typeface="+mn-lt"/>
                <a:ea typeface="Trebuchet MS" panose="020B0603020202020204" pitchFamily="34" charset="0"/>
              </a:rPr>
              <a:t>S</a:t>
            </a:r>
            <a:r>
              <a:rPr lang="es-ES_tradnl" sz="1900" dirty="0">
                <a:effectLst/>
                <a:latin typeface="+mn-lt"/>
                <a:ea typeface="Trebuchet MS" panose="020B0603020202020204" pitchFamily="34" charset="0"/>
                <a:cs typeface="Trebuchet MS" panose="020B0603020202020204" pitchFamily="34" charset="0"/>
              </a:rPr>
              <a:t>e revisa a la baja el crecimiento del PIB en España hasta el 4,1% en 2022 y el 3,3% en 2023 debido al impacto de la invasión de Ucrania, las sanciones impuestas a la economía rusa y el incremento de los precios, sobre todo de la energía, que se ha producido durante los últimos meses.</a:t>
            </a:r>
            <a:endParaRPr lang="es-ES" sz="19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7732A12-050C-33EC-B805-79E97CEA53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774" t="37866" r="22688" b="43306"/>
          <a:stretch/>
        </p:blipFill>
        <p:spPr bwMode="auto">
          <a:xfrm>
            <a:off x="2782044" y="2797249"/>
            <a:ext cx="6264696" cy="17675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74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E59FD79-9E63-242F-80DF-5D896C07A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735660"/>
              </p:ext>
            </p:extLst>
          </p:nvPr>
        </p:nvGraphicFramePr>
        <p:xfrm>
          <a:off x="1522876" y="609600"/>
          <a:ext cx="9143538" cy="587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F200C19-A662-9AD9-C907-68F59E731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644924"/>
              </p:ext>
            </p:extLst>
          </p:nvPr>
        </p:nvGraphicFramePr>
        <p:xfrm>
          <a:off x="1522876" y="1412776"/>
          <a:ext cx="9143538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0730AC5-46F0-3333-9080-57AA456D7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740371"/>
              </p:ext>
            </p:extLst>
          </p:nvPr>
        </p:nvGraphicFramePr>
        <p:xfrm>
          <a:off x="1522876" y="476672"/>
          <a:ext cx="9143538" cy="645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6163C66-84EB-F164-4845-97820A958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597546"/>
              </p:ext>
            </p:extLst>
          </p:nvPr>
        </p:nvGraphicFramePr>
        <p:xfrm>
          <a:off x="1522876" y="1196752"/>
          <a:ext cx="9143538" cy="499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>
                <a:latin typeface="Calibri" panose="020F0502020204030204" pitchFamily="34" charset="0"/>
              </a:rPr>
              <a:t>Tecnología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>
                <a:latin typeface="Calibri" panose="020F0502020204030204" pitchFamily="34" charset="0"/>
              </a:rPr>
              <a:t>Nueva tecnología en uso.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Beneficios</a:t>
            </a:r>
          </a:p>
          <a:p>
            <a:pPr rtl="0"/>
            <a:r>
              <a:rPr lang="es-ES">
                <a:latin typeface="Calibri" panose="020F0502020204030204" pitchFamily="34" charset="0"/>
              </a:rPr>
              <a:t>Los estándares que se adoptarán.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Beneficios</a:t>
            </a:r>
          </a:p>
          <a:p>
            <a:pPr rtl="0"/>
            <a:r>
              <a:rPr lang="es-ES">
                <a:latin typeface="Calibri" panose="020F0502020204030204" pitchFamily="34" charset="0"/>
              </a:rPr>
              <a:t>Estándares que se ignorarán de forma específica.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Inconvenientes y ventajas</a:t>
            </a:r>
          </a:p>
          <a:p>
            <a:pPr rtl="0"/>
            <a:r>
              <a:rPr lang="es-ES">
                <a:latin typeface="Calibri" panose="020F0502020204030204" pitchFamily="34" charset="0"/>
              </a:rPr>
              <a:t>DYA: defina los acrónimos que va a usar.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>
                <a:latin typeface="Calibri" panose="020F0502020204030204" pitchFamily="34" charset="0"/>
              </a:rPr>
              <a:t>Recursos del equipo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>
                <a:latin typeface="Calibri" panose="020F0502020204030204" pitchFamily="34" charset="0"/>
              </a:rPr>
              <a:t>Indique las suposiciones sobre los recursos asignados a este proyecto.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Personas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Equipamiento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Ubicaciones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Soporte técnico y servicios externos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Fabricación</a:t>
            </a:r>
          </a:p>
          <a:p>
            <a:pPr lvl="1" rtl="0"/>
            <a:r>
              <a:rPr lang="es-ES">
                <a:latin typeface="Calibri" panose="020F0502020204030204" pitchFamily="34" charset="0"/>
              </a:rPr>
              <a:t>Ventas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>
                <a:latin typeface="Calibri" panose="020F0502020204030204" pitchFamily="34" charset="0"/>
              </a:rPr>
              <a:t>Procedimientos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>
                <a:latin typeface="Calibri" panose="020F0502020204030204" pitchFamily="34" charset="0"/>
              </a:rPr>
              <a:t>Resalte las diferencias en el procedimiento con respecto a los proyectos habituales de este tipo.</a:t>
            </a:r>
          </a:p>
          <a:p>
            <a:pPr rtl="0"/>
            <a:r>
              <a:rPr lang="es-ES">
                <a:latin typeface="Calibri" panose="020F0502020204030204" pitchFamily="34" charset="0"/>
              </a:rPr>
              <a:t>Debata sobre los requisitos, los beneficios y los problemas de usar nuevos procedimientos.</a:t>
            </a:r>
          </a:p>
        </p:txBody>
      </p:sp>
      <p:sp>
        <p:nvSpPr>
          <p:cNvPr id="4" name="Marcador de texto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sz="1600">
                <a:latin typeface="Calibri" panose="020F0502020204030204" pitchFamily="34" charset="0"/>
              </a:rPr>
              <a:t>- para obtener más información… ubicación de la lista o contacto para especificaciones (u otros documentos relacionados)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información general sobre la planeación del proyect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968_TF03460544" id="{5893E416-5E13-466A-92AE-0A665B74B2DE}" vid="{318DD58B-AF31-4FED-847A-C5563F90B9D1}"/>
    </a:ext>
  </a:extLst>
</a:theme>
</file>

<file path=ppt/theme/theme2.xml><?xml version="1.0" encoding="utf-8"?>
<a:theme xmlns:a="http://schemas.openxmlformats.org/drawingml/2006/main" name="Tema de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información general sobre la planeación de proyectos empresariales</Template>
  <TotalTime>77</TotalTime>
  <Words>823</Words>
  <Application>Microsoft Office PowerPoint</Application>
  <PresentationFormat>Personalizado</PresentationFormat>
  <Paragraphs>142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Sitka Small</vt:lpstr>
      <vt:lpstr>Times New Roman</vt:lpstr>
      <vt:lpstr>Trebuchet MS</vt:lpstr>
      <vt:lpstr>Wingdings</vt:lpstr>
      <vt:lpstr>Presentación de información general sobre la planeación del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Tecnología</vt:lpstr>
      <vt:lpstr>Recursos del equipo</vt:lpstr>
      <vt:lpstr>Procedimientos</vt:lpstr>
      <vt:lpstr>Programación</vt:lpstr>
      <vt:lpstr>Estado actual</vt:lpstr>
      <vt:lpstr>Documentos relacionados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Rivallo Bejarano</dc:creator>
  <cp:lastModifiedBy>Manuel Rivallo Bejarano</cp:lastModifiedBy>
  <cp:revision>15</cp:revision>
  <dcterms:created xsi:type="dcterms:W3CDTF">2022-06-06T21:31:16Z</dcterms:created>
  <dcterms:modified xsi:type="dcterms:W3CDTF">2022-06-06T22:49:07Z</dcterms:modified>
</cp:coreProperties>
</file>