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9" r:id="rId4"/>
    <p:sldId id="260" r:id="rId5"/>
    <p:sldId id="261" r:id="rId6"/>
    <p:sldId id="263" r:id="rId7"/>
    <p:sldId id="265" r:id="rId8"/>
    <p:sldId id="266" r:id="rId9"/>
    <p:sldId id="267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21"/>
    </p:embeddedFont>
    <p:embeddedFont>
      <p:font typeface="Bungee" panose="020B0604020202020204" charset="0"/>
      <p:regular r:id="rId22"/>
    </p:embeddedFont>
    <p:embeddedFont>
      <p:font typeface="Lato" panose="020F0502020204030203" pitchFamily="3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66" roundtripDataSignature="AMtx7mjc0P5YLo/nUMjs90+qI84zUue8C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F492FF5-05D7-4E5D-AC3C-D3B2EBCCE271}">
  <a:tblStyle styleId="{CF492FF5-05D7-4E5D-AC3C-D3B2EBCCE271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757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6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66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6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3" name="Google Shape;44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g22d6661287e_2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4" name="Google Shape;634;g22d6661287e_2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g22d6661287e_2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0" name="Google Shape;640;g22d6661287e_2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g22d6661287e_2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8" name="Google Shape;648;g22d6661287e_2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g22d6661287e_2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4" name="Google Shape;654;g22d6661287e_2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g22d6661287e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61" name="Google Shape;661;g22d6661287e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g22d6661287e_4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68" name="Google Shape;668;g22d6661287e_4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g22d6661287e_4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75" name="Google Shape;675;g22d6661287e_4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22d6661287e_4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82" name="Google Shape;682;g22d6661287e_4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88" name="Google Shape;688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9" name="Google Shape;44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9" name="Google Shape;46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6" name="Google Shape;48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9" name="Google Shape;499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6" name="Google Shape;586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g22d6661287e_2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1" name="Google Shape;601;g22d6661287e_2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g22d6661287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7" name="Google Shape;607;g22d6661287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g22d6661287e_2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3" name="Google Shape;613;g22d6661287e_2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36"/>
          <p:cNvSpPr txBox="1">
            <a:spLocks noGrp="1"/>
          </p:cNvSpPr>
          <p:nvPr>
            <p:ph type="ctrTitle"/>
          </p:nvPr>
        </p:nvSpPr>
        <p:spPr>
          <a:xfrm>
            <a:off x="720000" y="539500"/>
            <a:ext cx="4662900" cy="294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700"/>
              <a:buNone/>
              <a:defRPr sz="57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700"/>
              <a:buNone/>
              <a:defRPr sz="57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700"/>
              <a:buNone/>
              <a:defRPr sz="57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700"/>
              <a:buNone/>
              <a:defRPr sz="57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700"/>
              <a:buNone/>
              <a:defRPr sz="57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700"/>
              <a:buNone/>
              <a:defRPr sz="57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700"/>
              <a:buNone/>
              <a:defRPr sz="57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700"/>
              <a:buNone/>
              <a:defRPr sz="5700"/>
            </a:lvl9pPr>
          </a:lstStyle>
          <a:p>
            <a:endParaRPr/>
          </a:p>
        </p:txBody>
      </p:sp>
      <p:sp>
        <p:nvSpPr>
          <p:cNvPr id="10" name="Google Shape;10;p36"/>
          <p:cNvSpPr txBox="1">
            <a:spLocks noGrp="1"/>
          </p:cNvSpPr>
          <p:nvPr>
            <p:ph type="subTitle" idx="1"/>
          </p:nvPr>
        </p:nvSpPr>
        <p:spPr>
          <a:xfrm>
            <a:off x="720000" y="3560975"/>
            <a:ext cx="3975900" cy="590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None/>
              <a:defRPr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11" name="Google Shape;11;p36"/>
          <p:cNvGrpSpPr/>
          <p:nvPr/>
        </p:nvGrpSpPr>
        <p:grpSpPr>
          <a:xfrm>
            <a:off x="5392350" y="1164700"/>
            <a:ext cx="3780570" cy="4383555"/>
            <a:chOff x="5392350" y="1164700"/>
            <a:chExt cx="3780570" cy="4383555"/>
          </a:xfrm>
        </p:grpSpPr>
        <p:sp>
          <p:nvSpPr>
            <p:cNvPr id="12" name="Google Shape;12;p36"/>
            <p:cNvSpPr/>
            <p:nvPr/>
          </p:nvSpPr>
          <p:spPr>
            <a:xfrm>
              <a:off x="6140952" y="1164700"/>
              <a:ext cx="833686" cy="1692823"/>
            </a:xfrm>
            <a:custGeom>
              <a:avLst/>
              <a:gdLst/>
              <a:ahLst/>
              <a:cxnLst/>
              <a:rect l="l" t="t" r="r" b="b"/>
              <a:pathLst>
                <a:path w="15724" h="31928" extrusionOk="0">
                  <a:moveTo>
                    <a:pt x="5783" y="0"/>
                  </a:moveTo>
                  <a:lnTo>
                    <a:pt x="5783" y="25867"/>
                  </a:lnTo>
                  <a:lnTo>
                    <a:pt x="1" y="31927"/>
                  </a:lnTo>
                  <a:lnTo>
                    <a:pt x="7044" y="30762"/>
                  </a:lnTo>
                  <a:lnTo>
                    <a:pt x="7044" y="10326"/>
                  </a:lnTo>
                  <a:lnTo>
                    <a:pt x="15724" y="8797"/>
                  </a:lnTo>
                  <a:lnTo>
                    <a:pt x="15724" y="7183"/>
                  </a:lnTo>
                  <a:lnTo>
                    <a:pt x="578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36"/>
            <p:cNvSpPr/>
            <p:nvPr/>
          </p:nvSpPr>
          <p:spPr>
            <a:xfrm>
              <a:off x="5577079" y="1164700"/>
              <a:ext cx="870535" cy="1692823"/>
            </a:xfrm>
            <a:custGeom>
              <a:avLst/>
              <a:gdLst/>
              <a:ahLst/>
              <a:cxnLst/>
              <a:rect l="l" t="t" r="r" b="b"/>
              <a:pathLst>
                <a:path w="16419" h="31928" extrusionOk="0">
                  <a:moveTo>
                    <a:pt x="16418" y="0"/>
                  </a:moveTo>
                  <a:lnTo>
                    <a:pt x="1" y="4917"/>
                  </a:lnTo>
                  <a:lnTo>
                    <a:pt x="1" y="30185"/>
                  </a:lnTo>
                  <a:lnTo>
                    <a:pt x="10636" y="31927"/>
                  </a:lnTo>
                  <a:lnTo>
                    <a:pt x="16418" y="25867"/>
                  </a:lnTo>
                  <a:lnTo>
                    <a:pt x="1641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36"/>
            <p:cNvSpPr/>
            <p:nvPr/>
          </p:nvSpPr>
          <p:spPr>
            <a:xfrm>
              <a:off x="6048007" y="2155385"/>
              <a:ext cx="249989" cy="590484"/>
            </a:xfrm>
            <a:custGeom>
              <a:avLst/>
              <a:gdLst/>
              <a:ahLst/>
              <a:cxnLst/>
              <a:rect l="l" t="t" r="r" b="b"/>
              <a:pathLst>
                <a:path w="4715" h="11137" extrusionOk="0">
                  <a:moveTo>
                    <a:pt x="2363" y="1"/>
                  </a:moveTo>
                  <a:cubicBezTo>
                    <a:pt x="2124" y="1"/>
                    <a:pt x="1880" y="38"/>
                    <a:pt x="1636" y="117"/>
                  </a:cubicBezTo>
                  <a:cubicBezTo>
                    <a:pt x="653" y="427"/>
                    <a:pt x="1" y="1335"/>
                    <a:pt x="1" y="2361"/>
                  </a:cubicBezTo>
                  <a:lnTo>
                    <a:pt x="1" y="11137"/>
                  </a:lnTo>
                  <a:lnTo>
                    <a:pt x="1006" y="11137"/>
                  </a:lnTo>
                  <a:lnTo>
                    <a:pt x="4714" y="7203"/>
                  </a:lnTo>
                  <a:lnTo>
                    <a:pt x="4714" y="2361"/>
                  </a:lnTo>
                  <a:cubicBezTo>
                    <a:pt x="4714" y="1015"/>
                    <a:pt x="3615" y="1"/>
                    <a:pt x="236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36"/>
            <p:cNvSpPr/>
            <p:nvPr/>
          </p:nvSpPr>
          <p:spPr>
            <a:xfrm>
              <a:off x="6102989" y="2163285"/>
              <a:ext cx="195008" cy="582584"/>
            </a:xfrm>
            <a:custGeom>
              <a:avLst/>
              <a:gdLst/>
              <a:ahLst/>
              <a:cxnLst/>
              <a:rect l="l" t="t" r="r" b="b"/>
              <a:pathLst>
                <a:path w="3678" h="10988" extrusionOk="0">
                  <a:moveTo>
                    <a:pt x="1853" y="1"/>
                  </a:moveTo>
                  <a:cubicBezTo>
                    <a:pt x="1662" y="1"/>
                    <a:pt x="1467" y="31"/>
                    <a:pt x="1273" y="96"/>
                  </a:cubicBezTo>
                  <a:cubicBezTo>
                    <a:pt x="524" y="331"/>
                    <a:pt x="1" y="1036"/>
                    <a:pt x="11" y="1838"/>
                  </a:cubicBezTo>
                  <a:lnTo>
                    <a:pt x="11" y="10988"/>
                  </a:lnTo>
                  <a:lnTo>
                    <a:pt x="3677" y="7054"/>
                  </a:lnTo>
                  <a:lnTo>
                    <a:pt x="3677" y="1838"/>
                  </a:lnTo>
                  <a:cubicBezTo>
                    <a:pt x="3677" y="792"/>
                    <a:pt x="2825" y="1"/>
                    <a:pt x="1853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36"/>
            <p:cNvSpPr/>
            <p:nvPr/>
          </p:nvSpPr>
          <p:spPr>
            <a:xfrm>
              <a:off x="6699151" y="1470150"/>
              <a:ext cx="157628" cy="209747"/>
            </a:xfrm>
            <a:custGeom>
              <a:avLst/>
              <a:gdLst/>
              <a:ahLst/>
              <a:cxnLst/>
              <a:rect l="l" t="t" r="r" b="b"/>
              <a:pathLst>
                <a:path w="2973" h="3956" extrusionOk="0">
                  <a:moveTo>
                    <a:pt x="1" y="1"/>
                  </a:moveTo>
                  <a:lnTo>
                    <a:pt x="1" y="3955"/>
                  </a:lnTo>
                  <a:lnTo>
                    <a:pt x="2972" y="3432"/>
                  </a:lnTo>
                  <a:lnTo>
                    <a:pt x="2972" y="182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36"/>
            <p:cNvSpPr/>
            <p:nvPr/>
          </p:nvSpPr>
          <p:spPr>
            <a:xfrm>
              <a:off x="6699151" y="1493956"/>
              <a:ext cx="127036" cy="185941"/>
            </a:xfrm>
            <a:custGeom>
              <a:avLst/>
              <a:gdLst/>
              <a:ahLst/>
              <a:cxnLst/>
              <a:rect l="l" t="t" r="r" b="b"/>
              <a:pathLst>
                <a:path w="2396" h="3507" extrusionOk="0">
                  <a:moveTo>
                    <a:pt x="1" y="0"/>
                  </a:moveTo>
                  <a:lnTo>
                    <a:pt x="1" y="3506"/>
                  </a:lnTo>
                  <a:lnTo>
                    <a:pt x="2395" y="3079"/>
                  </a:lnTo>
                  <a:lnTo>
                    <a:pt x="2395" y="145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36"/>
            <p:cNvSpPr/>
            <p:nvPr/>
          </p:nvSpPr>
          <p:spPr>
            <a:xfrm>
              <a:off x="7047125" y="1606150"/>
              <a:ext cx="208624" cy="1263244"/>
            </a:xfrm>
            <a:custGeom>
              <a:avLst/>
              <a:gdLst/>
              <a:ahLst/>
              <a:cxnLst/>
              <a:rect l="l" t="t" r="r" b="b"/>
              <a:pathLst>
                <a:path w="3935" h="23601" extrusionOk="0">
                  <a:moveTo>
                    <a:pt x="1" y="0"/>
                  </a:moveTo>
                  <a:lnTo>
                    <a:pt x="1" y="23601"/>
                  </a:lnTo>
                  <a:lnTo>
                    <a:pt x="3934" y="23601"/>
                  </a:lnTo>
                  <a:lnTo>
                    <a:pt x="3346" y="388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36"/>
            <p:cNvSpPr/>
            <p:nvPr/>
          </p:nvSpPr>
          <p:spPr>
            <a:xfrm>
              <a:off x="6514475" y="1606150"/>
              <a:ext cx="532695" cy="1263244"/>
            </a:xfrm>
            <a:custGeom>
              <a:avLst/>
              <a:gdLst/>
              <a:ahLst/>
              <a:cxnLst/>
              <a:rect l="l" t="t" r="r" b="b"/>
              <a:pathLst>
                <a:path w="10048" h="23601" extrusionOk="0">
                  <a:moveTo>
                    <a:pt x="10048" y="0"/>
                  </a:moveTo>
                  <a:lnTo>
                    <a:pt x="0" y="1775"/>
                  </a:lnTo>
                  <a:lnTo>
                    <a:pt x="0" y="23601"/>
                  </a:lnTo>
                  <a:lnTo>
                    <a:pt x="10048" y="23601"/>
                  </a:lnTo>
                  <a:lnTo>
                    <a:pt x="100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36"/>
            <p:cNvSpPr/>
            <p:nvPr/>
          </p:nvSpPr>
          <p:spPr>
            <a:xfrm>
              <a:off x="6711664" y="2202361"/>
              <a:ext cx="132073" cy="132073"/>
            </a:xfrm>
            <a:custGeom>
              <a:avLst/>
              <a:gdLst/>
              <a:ahLst/>
              <a:cxnLst/>
              <a:rect l="l" t="t" r="r" b="b"/>
              <a:pathLst>
                <a:path w="2491" h="2491" extrusionOk="0">
                  <a:moveTo>
                    <a:pt x="0" y="0"/>
                  </a:moveTo>
                  <a:lnTo>
                    <a:pt x="0" y="2491"/>
                  </a:lnTo>
                  <a:lnTo>
                    <a:pt x="2490" y="2491"/>
                  </a:lnTo>
                  <a:lnTo>
                    <a:pt x="249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36"/>
            <p:cNvSpPr/>
            <p:nvPr/>
          </p:nvSpPr>
          <p:spPr>
            <a:xfrm>
              <a:off x="6751854" y="2225001"/>
              <a:ext cx="91884" cy="109433"/>
            </a:xfrm>
            <a:custGeom>
              <a:avLst/>
              <a:gdLst/>
              <a:ahLst/>
              <a:cxnLst/>
              <a:rect l="l" t="t" r="r" b="b"/>
              <a:pathLst>
                <a:path w="1733" h="2064" extrusionOk="0">
                  <a:moveTo>
                    <a:pt x="1" y="1"/>
                  </a:moveTo>
                  <a:lnTo>
                    <a:pt x="1" y="2064"/>
                  </a:lnTo>
                  <a:lnTo>
                    <a:pt x="1732" y="2064"/>
                  </a:lnTo>
                  <a:lnTo>
                    <a:pt x="173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36"/>
            <p:cNvSpPr/>
            <p:nvPr/>
          </p:nvSpPr>
          <p:spPr>
            <a:xfrm>
              <a:off x="7125913" y="1849299"/>
              <a:ext cx="25556" cy="115637"/>
            </a:xfrm>
            <a:custGeom>
              <a:avLst/>
              <a:gdLst/>
              <a:ahLst/>
              <a:cxnLst/>
              <a:rect l="l" t="t" r="r" b="b"/>
              <a:pathLst>
                <a:path w="482" h="2181" extrusionOk="0">
                  <a:moveTo>
                    <a:pt x="0" y="0"/>
                  </a:moveTo>
                  <a:lnTo>
                    <a:pt x="0" y="1892"/>
                  </a:lnTo>
                  <a:lnTo>
                    <a:pt x="481" y="2181"/>
                  </a:lnTo>
                  <a:lnTo>
                    <a:pt x="481" y="3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36"/>
            <p:cNvSpPr/>
            <p:nvPr/>
          </p:nvSpPr>
          <p:spPr>
            <a:xfrm>
              <a:off x="6711664" y="2202361"/>
              <a:ext cx="132073" cy="22693"/>
            </a:xfrm>
            <a:custGeom>
              <a:avLst/>
              <a:gdLst/>
              <a:ahLst/>
              <a:cxnLst/>
              <a:rect l="l" t="t" r="r" b="b"/>
              <a:pathLst>
                <a:path w="2491" h="428" extrusionOk="0">
                  <a:moveTo>
                    <a:pt x="0" y="0"/>
                  </a:moveTo>
                  <a:lnTo>
                    <a:pt x="759" y="428"/>
                  </a:lnTo>
                  <a:lnTo>
                    <a:pt x="2490" y="428"/>
                  </a:lnTo>
                  <a:lnTo>
                    <a:pt x="24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36"/>
            <p:cNvSpPr/>
            <p:nvPr/>
          </p:nvSpPr>
          <p:spPr>
            <a:xfrm>
              <a:off x="6017998" y="2536124"/>
              <a:ext cx="429621" cy="321407"/>
            </a:xfrm>
            <a:custGeom>
              <a:avLst/>
              <a:gdLst/>
              <a:ahLst/>
              <a:cxnLst/>
              <a:rect l="l" t="t" r="r" b="b"/>
              <a:pathLst>
                <a:path w="8103" h="6062" extrusionOk="0">
                  <a:moveTo>
                    <a:pt x="5312" y="1"/>
                  </a:moveTo>
                  <a:lnTo>
                    <a:pt x="0" y="5676"/>
                  </a:lnTo>
                  <a:lnTo>
                    <a:pt x="2320" y="6061"/>
                  </a:lnTo>
                  <a:lnTo>
                    <a:pt x="8102" y="1"/>
                  </a:lnTo>
                  <a:close/>
                </a:path>
              </a:pathLst>
            </a:custGeom>
            <a:solidFill>
              <a:srgbClr val="A884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36"/>
            <p:cNvSpPr/>
            <p:nvPr/>
          </p:nvSpPr>
          <p:spPr>
            <a:xfrm>
              <a:off x="6593225" y="2592800"/>
              <a:ext cx="816084" cy="2550654"/>
            </a:xfrm>
            <a:custGeom>
              <a:avLst/>
              <a:gdLst/>
              <a:ahLst/>
              <a:cxnLst/>
              <a:rect l="l" t="t" r="r" b="b"/>
              <a:pathLst>
                <a:path w="15392" h="43728" extrusionOk="0">
                  <a:moveTo>
                    <a:pt x="15392" y="1"/>
                  </a:moveTo>
                  <a:lnTo>
                    <a:pt x="0" y="2587"/>
                  </a:lnTo>
                  <a:lnTo>
                    <a:pt x="0" y="43728"/>
                  </a:lnTo>
                  <a:lnTo>
                    <a:pt x="15392" y="43728"/>
                  </a:lnTo>
                  <a:lnTo>
                    <a:pt x="1539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36"/>
            <p:cNvSpPr/>
            <p:nvPr/>
          </p:nvSpPr>
          <p:spPr>
            <a:xfrm>
              <a:off x="6785310" y="3790374"/>
              <a:ext cx="378033" cy="724200"/>
            </a:xfrm>
            <a:custGeom>
              <a:avLst/>
              <a:gdLst/>
              <a:ahLst/>
              <a:cxnLst/>
              <a:rect l="l" t="t" r="r" b="b"/>
              <a:pathLst>
                <a:path w="7130" h="13659" extrusionOk="0">
                  <a:moveTo>
                    <a:pt x="3591" y="1"/>
                  </a:moveTo>
                  <a:cubicBezTo>
                    <a:pt x="1759" y="1"/>
                    <a:pt x="1" y="1420"/>
                    <a:pt x="1" y="3569"/>
                  </a:cubicBezTo>
                  <a:lnTo>
                    <a:pt x="1" y="13659"/>
                  </a:lnTo>
                  <a:lnTo>
                    <a:pt x="7130" y="13659"/>
                  </a:lnTo>
                  <a:lnTo>
                    <a:pt x="7130" y="3569"/>
                  </a:lnTo>
                  <a:cubicBezTo>
                    <a:pt x="7130" y="2863"/>
                    <a:pt x="6927" y="2179"/>
                    <a:pt x="6531" y="1602"/>
                  </a:cubicBezTo>
                  <a:cubicBezTo>
                    <a:pt x="6403" y="1399"/>
                    <a:pt x="6253" y="1217"/>
                    <a:pt x="6082" y="1046"/>
                  </a:cubicBezTo>
                  <a:cubicBezTo>
                    <a:pt x="5357" y="324"/>
                    <a:pt x="4465" y="1"/>
                    <a:pt x="35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36"/>
            <p:cNvSpPr/>
            <p:nvPr/>
          </p:nvSpPr>
          <p:spPr>
            <a:xfrm>
              <a:off x="6785310" y="3790162"/>
              <a:ext cx="346857" cy="724412"/>
            </a:xfrm>
            <a:custGeom>
              <a:avLst/>
              <a:gdLst/>
              <a:ahLst/>
              <a:cxnLst/>
              <a:rect l="l" t="t" r="r" b="b"/>
              <a:pathLst>
                <a:path w="6542" h="13663" extrusionOk="0">
                  <a:moveTo>
                    <a:pt x="3590" y="0"/>
                  </a:moveTo>
                  <a:cubicBezTo>
                    <a:pt x="1758" y="0"/>
                    <a:pt x="1" y="1424"/>
                    <a:pt x="1" y="3573"/>
                  </a:cubicBezTo>
                  <a:lnTo>
                    <a:pt x="1" y="13663"/>
                  </a:lnTo>
                  <a:lnTo>
                    <a:pt x="1005" y="13663"/>
                  </a:lnTo>
                  <a:lnTo>
                    <a:pt x="1005" y="4577"/>
                  </a:lnTo>
                  <a:cubicBezTo>
                    <a:pt x="1005" y="2617"/>
                    <a:pt x="2587" y="1018"/>
                    <a:pt x="4556" y="1018"/>
                  </a:cubicBezTo>
                  <a:cubicBezTo>
                    <a:pt x="4562" y="1018"/>
                    <a:pt x="4569" y="1018"/>
                    <a:pt x="4575" y="1018"/>
                  </a:cubicBezTo>
                  <a:cubicBezTo>
                    <a:pt x="4592" y="1018"/>
                    <a:pt x="4608" y="1018"/>
                    <a:pt x="4625" y="1018"/>
                  </a:cubicBezTo>
                  <a:cubicBezTo>
                    <a:pt x="5303" y="1018"/>
                    <a:pt x="5968" y="1230"/>
                    <a:pt x="6542" y="1606"/>
                  </a:cubicBezTo>
                  <a:cubicBezTo>
                    <a:pt x="6403" y="1403"/>
                    <a:pt x="6253" y="1221"/>
                    <a:pt x="6082" y="1050"/>
                  </a:cubicBezTo>
                  <a:cubicBezTo>
                    <a:pt x="5357" y="325"/>
                    <a:pt x="4465" y="0"/>
                    <a:pt x="35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36"/>
            <p:cNvSpPr/>
            <p:nvPr/>
          </p:nvSpPr>
          <p:spPr>
            <a:xfrm>
              <a:off x="7400775" y="1387975"/>
              <a:ext cx="1171377" cy="4160280"/>
            </a:xfrm>
            <a:custGeom>
              <a:avLst/>
              <a:gdLst/>
              <a:ahLst/>
              <a:cxnLst/>
              <a:rect l="l" t="t" r="r" b="b"/>
              <a:pathLst>
                <a:path w="22596" h="77451" extrusionOk="0">
                  <a:moveTo>
                    <a:pt x="22596" y="1"/>
                  </a:moveTo>
                  <a:lnTo>
                    <a:pt x="161" y="8851"/>
                  </a:lnTo>
                  <a:lnTo>
                    <a:pt x="0" y="68429"/>
                  </a:lnTo>
                  <a:lnTo>
                    <a:pt x="22286" y="77450"/>
                  </a:lnTo>
                  <a:lnTo>
                    <a:pt x="2259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36"/>
            <p:cNvSpPr/>
            <p:nvPr/>
          </p:nvSpPr>
          <p:spPr>
            <a:xfrm>
              <a:off x="5832692" y="2389378"/>
              <a:ext cx="760572" cy="2864949"/>
            </a:xfrm>
            <a:custGeom>
              <a:avLst/>
              <a:gdLst/>
              <a:ahLst/>
              <a:cxnLst/>
              <a:rect l="l" t="t" r="r" b="b"/>
              <a:pathLst>
                <a:path w="14345" h="43728" extrusionOk="0">
                  <a:moveTo>
                    <a:pt x="0" y="0"/>
                  </a:moveTo>
                  <a:lnTo>
                    <a:pt x="0" y="43728"/>
                  </a:lnTo>
                  <a:lnTo>
                    <a:pt x="14344" y="43728"/>
                  </a:lnTo>
                  <a:lnTo>
                    <a:pt x="14344" y="25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36"/>
            <p:cNvSpPr/>
            <p:nvPr/>
          </p:nvSpPr>
          <p:spPr>
            <a:xfrm>
              <a:off x="5915403" y="2592803"/>
              <a:ext cx="599073" cy="383706"/>
            </a:xfrm>
            <a:custGeom>
              <a:avLst/>
              <a:gdLst/>
              <a:ahLst/>
              <a:cxnLst/>
              <a:rect l="l" t="t" r="r" b="b"/>
              <a:pathLst>
                <a:path w="11299" h="7237" extrusionOk="0">
                  <a:moveTo>
                    <a:pt x="1" y="1"/>
                  </a:moveTo>
                  <a:lnTo>
                    <a:pt x="1" y="5879"/>
                  </a:lnTo>
                  <a:lnTo>
                    <a:pt x="11234" y="7237"/>
                  </a:lnTo>
                  <a:lnTo>
                    <a:pt x="11298" y="206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36"/>
            <p:cNvSpPr/>
            <p:nvPr/>
          </p:nvSpPr>
          <p:spPr>
            <a:xfrm>
              <a:off x="5913440" y="2592803"/>
              <a:ext cx="599073" cy="208050"/>
            </a:xfrm>
            <a:custGeom>
              <a:avLst/>
              <a:gdLst/>
              <a:ahLst/>
              <a:cxnLst/>
              <a:rect l="l" t="t" r="r" b="b"/>
              <a:pathLst>
                <a:path w="11299" h="3924" extrusionOk="0">
                  <a:moveTo>
                    <a:pt x="1" y="1"/>
                  </a:moveTo>
                  <a:lnTo>
                    <a:pt x="1" y="1807"/>
                  </a:lnTo>
                  <a:lnTo>
                    <a:pt x="9054" y="3923"/>
                  </a:lnTo>
                  <a:lnTo>
                    <a:pt x="11298" y="206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36"/>
            <p:cNvSpPr/>
            <p:nvPr/>
          </p:nvSpPr>
          <p:spPr>
            <a:xfrm>
              <a:off x="6393170" y="2800802"/>
              <a:ext cx="2280" cy="162135"/>
            </a:xfrm>
            <a:custGeom>
              <a:avLst/>
              <a:gdLst/>
              <a:ahLst/>
              <a:cxnLst/>
              <a:rect l="l" t="t" r="r" b="b"/>
              <a:pathLst>
                <a:path w="43" h="3058" extrusionOk="0">
                  <a:moveTo>
                    <a:pt x="43" y="0"/>
                  </a:moveTo>
                  <a:lnTo>
                    <a:pt x="0" y="3057"/>
                  </a:lnTo>
                </a:path>
              </a:pathLst>
            </a:custGeom>
            <a:solidFill>
              <a:srgbClr val="AA7E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36"/>
            <p:cNvSpPr/>
            <p:nvPr/>
          </p:nvSpPr>
          <p:spPr>
            <a:xfrm>
              <a:off x="5392350" y="2389378"/>
              <a:ext cx="440384" cy="2864949"/>
            </a:xfrm>
            <a:custGeom>
              <a:avLst/>
              <a:gdLst/>
              <a:ahLst/>
              <a:cxnLst/>
              <a:rect l="l" t="t" r="r" b="b"/>
              <a:pathLst>
                <a:path w="8306" h="43728" extrusionOk="0">
                  <a:moveTo>
                    <a:pt x="8305" y="0"/>
                  </a:moveTo>
                  <a:lnTo>
                    <a:pt x="0" y="1401"/>
                  </a:lnTo>
                  <a:lnTo>
                    <a:pt x="0" y="42541"/>
                  </a:lnTo>
                  <a:lnTo>
                    <a:pt x="8305" y="43728"/>
                  </a:lnTo>
                  <a:lnTo>
                    <a:pt x="83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36"/>
            <p:cNvSpPr/>
            <p:nvPr/>
          </p:nvSpPr>
          <p:spPr>
            <a:xfrm>
              <a:off x="7659193" y="3126082"/>
              <a:ext cx="453957" cy="1360705"/>
            </a:xfrm>
            <a:custGeom>
              <a:avLst/>
              <a:gdLst/>
              <a:ahLst/>
              <a:cxnLst/>
              <a:rect l="l" t="t" r="r" b="b"/>
              <a:pathLst>
                <a:path w="8562" h="25664" extrusionOk="0">
                  <a:moveTo>
                    <a:pt x="8562" y="1"/>
                  </a:moveTo>
                  <a:lnTo>
                    <a:pt x="0" y="2341"/>
                  </a:lnTo>
                  <a:lnTo>
                    <a:pt x="0" y="3068"/>
                  </a:lnTo>
                  <a:lnTo>
                    <a:pt x="0" y="25664"/>
                  </a:lnTo>
                  <a:lnTo>
                    <a:pt x="8562" y="25664"/>
                  </a:lnTo>
                  <a:lnTo>
                    <a:pt x="856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36"/>
            <p:cNvSpPr/>
            <p:nvPr/>
          </p:nvSpPr>
          <p:spPr>
            <a:xfrm>
              <a:off x="7659193" y="3250202"/>
              <a:ext cx="453957" cy="1248515"/>
            </a:xfrm>
            <a:custGeom>
              <a:avLst/>
              <a:gdLst/>
              <a:ahLst/>
              <a:cxnLst/>
              <a:rect l="l" t="t" r="r" b="b"/>
              <a:pathLst>
                <a:path w="8562" h="23548" extrusionOk="0">
                  <a:moveTo>
                    <a:pt x="0" y="0"/>
                  </a:moveTo>
                  <a:lnTo>
                    <a:pt x="0" y="23547"/>
                  </a:lnTo>
                  <a:lnTo>
                    <a:pt x="8562" y="23547"/>
                  </a:lnTo>
                  <a:lnTo>
                    <a:pt x="8562" y="120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36"/>
            <p:cNvSpPr/>
            <p:nvPr/>
          </p:nvSpPr>
          <p:spPr>
            <a:xfrm>
              <a:off x="7230902" y="4496324"/>
              <a:ext cx="882268" cy="165292"/>
            </a:xfrm>
            <a:custGeom>
              <a:avLst/>
              <a:gdLst/>
              <a:ahLst/>
              <a:cxnLst/>
              <a:rect l="l" t="t" r="r" b="b"/>
              <a:pathLst>
                <a:path w="14858" h="2759" extrusionOk="0">
                  <a:moveTo>
                    <a:pt x="0" y="1"/>
                  </a:moveTo>
                  <a:lnTo>
                    <a:pt x="0" y="2759"/>
                  </a:lnTo>
                  <a:lnTo>
                    <a:pt x="14857" y="2759"/>
                  </a:lnTo>
                  <a:lnTo>
                    <a:pt x="1485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36"/>
            <p:cNvSpPr/>
            <p:nvPr/>
          </p:nvSpPr>
          <p:spPr>
            <a:xfrm>
              <a:off x="8542350" y="1387975"/>
              <a:ext cx="630570" cy="4160267"/>
            </a:xfrm>
            <a:custGeom>
              <a:avLst/>
              <a:gdLst/>
              <a:ahLst/>
              <a:cxnLst/>
              <a:rect l="l" t="t" r="r" b="b"/>
              <a:pathLst>
                <a:path w="11331" h="78466" extrusionOk="0">
                  <a:moveTo>
                    <a:pt x="460" y="1"/>
                  </a:moveTo>
                  <a:lnTo>
                    <a:pt x="1" y="78466"/>
                  </a:lnTo>
                  <a:lnTo>
                    <a:pt x="1" y="78466"/>
                  </a:lnTo>
                  <a:lnTo>
                    <a:pt x="11330" y="74693"/>
                  </a:lnTo>
                  <a:lnTo>
                    <a:pt x="11330" y="10454"/>
                  </a:lnTo>
                  <a:lnTo>
                    <a:pt x="46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36"/>
            <p:cNvSpPr/>
            <p:nvPr/>
          </p:nvSpPr>
          <p:spPr>
            <a:xfrm>
              <a:off x="7078502" y="4657616"/>
              <a:ext cx="882268" cy="165292"/>
            </a:xfrm>
            <a:custGeom>
              <a:avLst/>
              <a:gdLst/>
              <a:ahLst/>
              <a:cxnLst/>
              <a:rect l="l" t="t" r="r" b="b"/>
              <a:pathLst>
                <a:path w="14858" h="2759" extrusionOk="0">
                  <a:moveTo>
                    <a:pt x="0" y="1"/>
                  </a:moveTo>
                  <a:lnTo>
                    <a:pt x="0" y="2759"/>
                  </a:lnTo>
                  <a:lnTo>
                    <a:pt x="14857" y="2759"/>
                  </a:lnTo>
                  <a:lnTo>
                    <a:pt x="1485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36"/>
            <p:cNvSpPr/>
            <p:nvPr/>
          </p:nvSpPr>
          <p:spPr>
            <a:xfrm>
              <a:off x="6926101" y="4818908"/>
              <a:ext cx="882268" cy="165292"/>
            </a:xfrm>
            <a:custGeom>
              <a:avLst/>
              <a:gdLst/>
              <a:ahLst/>
              <a:cxnLst/>
              <a:rect l="l" t="t" r="r" b="b"/>
              <a:pathLst>
                <a:path w="14858" h="2759" extrusionOk="0">
                  <a:moveTo>
                    <a:pt x="0" y="1"/>
                  </a:moveTo>
                  <a:lnTo>
                    <a:pt x="0" y="2759"/>
                  </a:lnTo>
                  <a:lnTo>
                    <a:pt x="14857" y="2759"/>
                  </a:lnTo>
                  <a:lnTo>
                    <a:pt x="1485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36"/>
            <p:cNvSpPr/>
            <p:nvPr/>
          </p:nvSpPr>
          <p:spPr>
            <a:xfrm>
              <a:off x="6773700" y="4978207"/>
              <a:ext cx="882268" cy="165292"/>
            </a:xfrm>
            <a:custGeom>
              <a:avLst/>
              <a:gdLst/>
              <a:ahLst/>
              <a:cxnLst/>
              <a:rect l="l" t="t" r="r" b="b"/>
              <a:pathLst>
                <a:path w="14858" h="2759" extrusionOk="0">
                  <a:moveTo>
                    <a:pt x="0" y="1"/>
                  </a:moveTo>
                  <a:lnTo>
                    <a:pt x="0" y="2759"/>
                  </a:lnTo>
                  <a:lnTo>
                    <a:pt x="14857" y="2759"/>
                  </a:lnTo>
                  <a:lnTo>
                    <a:pt x="1485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9_1_2_1">
    <p:bg>
      <p:bgPr>
        <a:solidFill>
          <a:schemeClr val="accent3"/>
        </a:solidFill>
        <a:effectLst/>
      </p:bgPr>
    </p:bg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65"/>
          <p:cNvSpPr txBox="1">
            <a:spLocks noGrp="1"/>
          </p:cNvSpPr>
          <p:nvPr>
            <p:ph type="title"/>
          </p:nvPr>
        </p:nvSpPr>
        <p:spPr>
          <a:xfrm>
            <a:off x="720000" y="475488"/>
            <a:ext cx="7711200" cy="4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3" name="Google Shape;413;p65"/>
          <p:cNvSpPr txBox="1">
            <a:spLocks noGrp="1"/>
          </p:cNvSpPr>
          <p:nvPr>
            <p:ph type="subTitle" idx="1"/>
          </p:nvPr>
        </p:nvSpPr>
        <p:spPr>
          <a:xfrm>
            <a:off x="713225" y="1488900"/>
            <a:ext cx="3655500" cy="31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4" name="Google Shape;414;p65"/>
          <p:cNvSpPr txBox="1">
            <a:spLocks noGrp="1"/>
          </p:cNvSpPr>
          <p:nvPr>
            <p:ph type="subTitle" idx="2"/>
          </p:nvPr>
        </p:nvSpPr>
        <p:spPr>
          <a:xfrm>
            <a:off x="4755220" y="1488900"/>
            <a:ext cx="3655500" cy="31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5" name="Google Shape;415;p65"/>
          <p:cNvSpPr/>
          <p:nvPr/>
        </p:nvSpPr>
        <p:spPr>
          <a:xfrm rot="-5400000" flipH="1">
            <a:off x="8528250" y="-261850"/>
            <a:ext cx="353700" cy="8775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Google Shape;416;p65"/>
          <p:cNvSpPr/>
          <p:nvPr/>
        </p:nvSpPr>
        <p:spPr>
          <a:xfrm rot="10800000" flipH="1">
            <a:off x="8790243" y="0"/>
            <a:ext cx="353700" cy="877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p65"/>
          <p:cNvSpPr/>
          <p:nvPr/>
        </p:nvSpPr>
        <p:spPr>
          <a:xfrm>
            <a:off x="8790293" y="4266000"/>
            <a:ext cx="353700" cy="877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418;p65"/>
          <p:cNvSpPr/>
          <p:nvPr/>
        </p:nvSpPr>
        <p:spPr>
          <a:xfrm rot="-5400000">
            <a:off x="8528300" y="4527850"/>
            <a:ext cx="353700" cy="8775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p65"/>
          <p:cNvSpPr/>
          <p:nvPr/>
        </p:nvSpPr>
        <p:spPr>
          <a:xfrm rot="5400000">
            <a:off x="262043" y="-261850"/>
            <a:ext cx="353700" cy="8775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420;p65"/>
          <p:cNvSpPr/>
          <p:nvPr/>
        </p:nvSpPr>
        <p:spPr>
          <a:xfrm rot="10800000">
            <a:off x="50" y="0"/>
            <a:ext cx="353700" cy="877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421;p65"/>
          <p:cNvSpPr/>
          <p:nvPr/>
        </p:nvSpPr>
        <p:spPr>
          <a:xfrm flipH="1">
            <a:off x="0" y="4266000"/>
            <a:ext cx="353700" cy="877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Google Shape;422;p65"/>
          <p:cNvSpPr/>
          <p:nvPr/>
        </p:nvSpPr>
        <p:spPr>
          <a:xfrm rot="5400000" flipH="1">
            <a:off x="261993" y="4527850"/>
            <a:ext cx="353700" cy="8775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bg>
      <p:bgPr>
        <a:solidFill>
          <a:schemeClr val="accent3"/>
        </a:solidFill>
        <a:effectLst/>
      </p:bgPr>
    </p:bg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66"/>
          <p:cNvSpPr/>
          <p:nvPr/>
        </p:nvSpPr>
        <p:spPr>
          <a:xfrm rot="10800000">
            <a:off x="0" y="0"/>
            <a:ext cx="353700" cy="877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p66"/>
          <p:cNvSpPr/>
          <p:nvPr/>
        </p:nvSpPr>
        <p:spPr>
          <a:xfrm rot="5400000">
            <a:off x="261993" y="-261900"/>
            <a:ext cx="353700" cy="8775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p66"/>
          <p:cNvSpPr/>
          <p:nvPr/>
        </p:nvSpPr>
        <p:spPr>
          <a:xfrm rot="10800000" flipH="1">
            <a:off x="8790293" y="-600"/>
            <a:ext cx="353700" cy="877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p66"/>
          <p:cNvSpPr/>
          <p:nvPr/>
        </p:nvSpPr>
        <p:spPr>
          <a:xfrm rot="-5400000" flipH="1">
            <a:off x="8528300" y="-262500"/>
            <a:ext cx="353700" cy="8775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" name="Google Shape;428;p66"/>
          <p:cNvSpPr/>
          <p:nvPr/>
        </p:nvSpPr>
        <p:spPr>
          <a:xfrm flipH="1">
            <a:off x="0" y="4267200"/>
            <a:ext cx="353700" cy="877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429;p66"/>
          <p:cNvSpPr/>
          <p:nvPr/>
        </p:nvSpPr>
        <p:spPr>
          <a:xfrm rot="5400000" flipH="1">
            <a:off x="261993" y="4529100"/>
            <a:ext cx="353700" cy="8775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p66"/>
          <p:cNvSpPr/>
          <p:nvPr/>
        </p:nvSpPr>
        <p:spPr>
          <a:xfrm>
            <a:off x="8790293" y="4266600"/>
            <a:ext cx="353700" cy="877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p66"/>
          <p:cNvSpPr/>
          <p:nvPr/>
        </p:nvSpPr>
        <p:spPr>
          <a:xfrm rot="-5400000">
            <a:off x="8528300" y="4528500"/>
            <a:ext cx="353700" cy="8775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6">
    <p:bg>
      <p:bgPr>
        <a:solidFill>
          <a:schemeClr val="lt2"/>
        </a:solidFill>
        <a:effectLst/>
      </p:bgPr>
    </p:bg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67"/>
          <p:cNvSpPr/>
          <p:nvPr/>
        </p:nvSpPr>
        <p:spPr>
          <a:xfrm rot="-5400000" flipH="1">
            <a:off x="8528250" y="-261850"/>
            <a:ext cx="353700" cy="8775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Google Shape;434;p67"/>
          <p:cNvSpPr/>
          <p:nvPr/>
        </p:nvSpPr>
        <p:spPr>
          <a:xfrm rot="10800000" flipH="1">
            <a:off x="8790243" y="0"/>
            <a:ext cx="353700" cy="877500"/>
          </a:xfrm>
          <a:prstGeom prst="rect">
            <a:avLst/>
          </a:prstGeom>
          <a:solidFill>
            <a:schemeClr val="accent3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p67"/>
          <p:cNvSpPr/>
          <p:nvPr/>
        </p:nvSpPr>
        <p:spPr>
          <a:xfrm>
            <a:off x="8790293" y="4266000"/>
            <a:ext cx="353700" cy="877500"/>
          </a:xfrm>
          <a:prstGeom prst="rect">
            <a:avLst/>
          </a:prstGeom>
          <a:solidFill>
            <a:schemeClr val="accent3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67"/>
          <p:cNvSpPr/>
          <p:nvPr/>
        </p:nvSpPr>
        <p:spPr>
          <a:xfrm rot="-5400000">
            <a:off x="8528300" y="4527850"/>
            <a:ext cx="353700" cy="8775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p67"/>
          <p:cNvSpPr/>
          <p:nvPr/>
        </p:nvSpPr>
        <p:spPr>
          <a:xfrm rot="5400000">
            <a:off x="262043" y="-261850"/>
            <a:ext cx="353700" cy="8775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p67"/>
          <p:cNvSpPr/>
          <p:nvPr/>
        </p:nvSpPr>
        <p:spPr>
          <a:xfrm rot="10800000">
            <a:off x="50" y="0"/>
            <a:ext cx="353700" cy="877500"/>
          </a:xfrm>
          <a:prstGeom prst="rect">
            <a:avLst/>
          </a:prstGeom>
          <a:solidFill>
            <a:schemeClr val="accent3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Google Shape;439;p67"/>
          <p:cNvSpPr/>
          <p:nvPr/>
        </p:nvSpPr>
        <p:spPr>
          <a:xfrm flipH="1">
            <a:off x="0" y="4266000"/>
            <a:ext cx="353700" cy="877500"/>
          </a:xfrm>
          <a:prstGeom prst="rect">
            <a:avLst/>
          </a:prstGeom>
          <a:solidFill>
            <a:schemeClr val="accent3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" name="Google Shape;440;p67"/>
          <p:cNvSpPr/>
          <p:nvPr/>
        </p:nvSpPr>
        <p:spPr>
          <a:xfrm rot="5400000" flipH="1">
            <a:off x="261993" y="4527850"/>
            <a:ext cx="353700" cy="8775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lt2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7"/>
          <p:cNvSpPr/>
          <p:nvPr/>
        </p:nvSpPr>
        <p:spPr>
          <a:xfrm>
            <a:off x="7135443" y="-113200"/>
            <a:ext cx="2008562" cy="5256700"/>
          </a:xfrm>
          <a:custGeom>
            <a:avLst/>
            <a:gdLst/>
            <a:ahLst/>
            <a:cxnLst/>
            <a:rect l="l" t="t" r="r" b="b"/>
            <a:pathLst>
              <a:path w="27086" h="70888" extrusionOk="0">
                <a:moveTo>
                  <a:pt x="1" y="1"/>
                </a:moveTo>
                <a:lnTo>
                  <a:pt x="1" y="70888"/>
                </a:lnTo>
                <a:lnTo>
                  <a:pt x="27086" y="70888"/>
                </a:lnTo>
                <a:lnTo>
                  <a:pt x="2708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37"/>
          <p:cNvSpPr/>
          <p:nvPr/>
        </p:nvSpPr>
        <p:spPr>
          <a:xfrm>
            <a:off x="7135443" y="3253879"/>
            <a:ext cx="1679611" cy="603992"/>
          </a:xfrm>
          <a:custGeom>
            <a:avLst/>
            <a:gdLst/>
            <a:ahLst/>
            <a:cxnLst/>
            <a:rect l="l" t="t" r="r" b="b"/>
            <a:pathLst>
              <a:path w="22650" h="8145" extrusionOk="0">
                <a:moveTo>
                  <a:pt x="22650" y="0"/>
                </a:moveTo>
                <a:lnTo>
                  <a:pt x="1" y="1593"/>
                </a:lnTo>
                <a:lnTo>
                  <a:pt x="1" y="8145"/>
                </a:lnTo>
                <a:lnTo>
                  <a:pt x="22650" y="0"/>
                </a:ln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37"/>
          <p:cNvSpPr/>
          <p:nvPr/>
        </p:nvSpPr>
        <p:spPr>
          <a:xfrm>
            <a:off x="7135443" y="1596516"/>
            <a:ext cx="1679611" cy="603992"/>
          </a:xfrm>
          <a:custGeom>
            <a:avLst/>
            <a:gdLst/>
            <a:ahLst/>
            <a:cxnLst/>
            <a:rect l="l" t="t" r="r" b="b"/>
            <a:pathLst>
              <a:path w="22650" h="8145" extrusionOk="0">
                <a:moveTo>
                  <a:pt x="22650" y="0"/>
                </a:moveTo>
                <a:lnTo>
                  <a:pt x="1" y="1593"/>
                </a:lnTo>
                <a:lnTo>
                  <a:pt x="1" y="8145"/>
                </a:lnTo>
                <a:lnTo>
                  <a:pt x="22650" y="0"/>
                </a:ln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37"/>
          <p:cNvSpPr/>
          <p:nvPr/>
        </p:nvSpPr>
        <p:spPr>
          <a:xfrm>
            <a:off x="7135443" y="-60847"/>
            <a:ext cx="1679611" cy="604067"/>
          </a:xfrm>
          <a:custGeom>
            <a:avLst/>
            <a:gdLst/>
            <a:ahLst/>
            <a:cxnLst/>
            <a:rect l="l" t="t" r="r" b="b"/>
            <a:pathLst>
              <a:path w="22650" h="8146" extrusionOk="0">
                <a:moveTo>
                  <a:pt x="22650" y="0"/>
                </a:moveTo>
                <a:lnTo>
                  <a:pt x="1" y="1582"/>
                </a:lnTo>
                <a:lnTo>
                  <a:pt x="1" y="8145"/>
                </a:lnTo>
                <a:lnTo>
                  <a:pt x="2265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37"/>
          <p:cNvSpPr/>
          <p:nvPr/>
        </p:nvSpPr>
        <p:spPr>
          <a:xfrm>
            <a:off x="7637994" y="86573"/>
            <a:ext cx="1003465" cy="1025712"/>
          </a:xfrm>
          <a:custGeom>
            <a:avLst/>
            <a:gdLst/>
            <a:ahLst/>
            <a:cxnLst/>
            <a:rect l="l" t="t" r="r" b="b"/>
            <a:pathLst>
              <a:path w="13532" h="13832" extrusionOk="0">
                <a:moveTo>
                  <a:pt x="13532" y="0"/>
                </a:moveTo>
                <a:lnTo>
                  <a:pt x="0" y="1219"/>
                </a:lnTo>
                <a:lnTo>
                  <a:pt x="0" y="13831"/>
                </a:lnTo>
                <a:lnTo>
                  <a:pt x="13532" y="13831"/>
                </a:lnTo>
                <a:lnTo>
                  <a:pt x="1353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37"/>
          <p:cNvSpPr/>
          <p:nvPr/>
        </p:nvSpPr>
        <p:spPr>
          <a:xfrm>
            <a:off x="7682339" y="131734"/>
            <a:ext cx="914776" cy="1043954"/>
          </a:xfrm>
          <a:custGeom>
            <a:avLst/>
            <a:gdLst/>
            <a:ahLst/>
            <a:cxnLst/>
            <a:rect l="l" t="t" r="r" b="b"/>
            <a:pathLst>
              <a:path w="12336" h="14078" extrusionOk="0">
                <a:moveTo>
                  <a:pt x="12335" y="1"/>
                </a:moveTo>
                <a:lnTo>
                  <a:pt x="1" y="1251"/>
                </a:lnTo>
                <a:lnTo>
                  <a:pt x="1" y="14078"/>
                </a:lnTo>
                <a:lnTo>
                  <a:pt x="12335" y="14078"/>
                </a:lnTo>
                <a:lnTo>
                  <a:pt x="1233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37"/>
          <p:cNvSpPr/>
          <p:nvPr/>
        </p:nvSpPr>
        <p:spPr>
          <a:xfrm>
            <a:off x="7682339" y="175337"/>
            <a:ext cx="471700" cy="169667"/>
          </a:xfrm>
          <a:custGeom>
            <a:avLst/>
            <a:gdLst/>
            <a:ahLst/>
            <a:cxnLst/>
            <a:rect l="l" t="t" r="r" b="b"/>
            <a:pathLst>
              <a:path w="6361" h="2288" extrusionOk="0">
                <a:moveTo>
                  <a:pt x="6361" y="1"/>
                </a:moveTo>
                <a:lnTo>
                  <a:pt x="1" y="642"/>
                </a:lnTo>
                <a:lnTo>
                  <a:pt x="1" y="2288"/>
                </a:lnTo>
                <a:lnTo>
                  <a:pt x="6361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37"/>
          <p:cNvSpPr/>
          <p:nvPr/>
        </p:nvSpPr>
        <p:spPr>
          <a:xfrm>
            <a:off x="8114369" y="131734"/>
            <a:ext cx="49980" cy="1043954"/>
          </a:xfrm>
          <a:custGeom>
            <a:avLst/>
            <a:gdLst/>
            <a:ahLst/>
            <a:cxnLst/>
            <a:rect l="l" t="t" r="r" b="b"/>
            <a:pathLst>
              <a:path w="674" h="14078" extrusionOk="0">
                <a:moveTo>
                  <a:pt x="0" y="1"/>
                </a:moveTo>
                <a:lnTo>
                  <a:pt x="0" y="14078"/>
                </a:lnTo>
                <a:lnTo>
                  <a:pt x="674" y="14078"/>
                </a:lnTo>
                <a:lnTo>
                  <a:pt x="67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37"/>
          <p:cNvSpPr/>
          <p:nvPr/>
        </p:nvSpPr>
        <p:spPr>
          <a:xfrm>
            <a:off x="6489475" y="923560"/>
            <a:ext cx="2325575" cy="820451"/>
          </a:xfrm>
          <a:custGeom>
            <a:avLst/>
            <a:gdLst/>
            <a:ahLst/>
            <a:cxnLst/>
            <a:rect l="l" t="t" r="r" b="b"/>
            <a:pathLst>
              <a:path w="31361" h="11064" extrusionOk="0">
                <a:moveTo>
                  <a:pt x="31361" y="1"/>
                </a:moveTo>
                <a:lnTo>
                  <a:pt x="3635" y="1978"/>
                </a:lnTo>
                <a:lnTo>
                  <a:pt x="1" y="10283"/>
                </a:lnTo>
                <a:lnTo>
                  <a:pt x="2876" y="11063"/>
                </a:lnTo>
                <a:lnTo>
                  <a:pt x="31361" y="9086"/>
                </a:lnTo>
                <a:lnTo>
                  <a:pt x="31361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37"/>
          <p:cNvSpPr/>
          <p:nvPr/>
        </p:nvSpPr>
        <p:spPr>
          <a:xfrm>
            <a:off x="8576431" y="833239"/>
            <a:ext cx="238631" cy="763352"/>
          </a:xfrm>
          <a:custGeom>
            <a:avLst/>
            <a:gdLst/>
            <a:ahLst/>
            <a:cxnLst/>
            <a:rect l="l" t="t" r="r" b="b"/>
            <a:pathLst>
              <a:path w="3218" h="10294" extrusionOk="0">
                <a:moveTo>
                  <a:pt x="1" y="0"/>
                </a:moveTo>
                <a:lnTo>
                  <a:pt x="1" y="9085"/>
                </a:lnTo>
                <a:lnTo>
                  <a:pt x="3218" y="10293"/>
                </a:lnTo>
                <a:lnTo>
                  <a:pt x="3218" y="1208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37"/>
          <p:cNvSpPr/>
          <p:nvPr/>
        </p:nvSpPr>
        <p:spPr>
          <a:xfrm>
            <a:off x="6489475" y="833239"/>
            <a:ext cx="2087018" cy="852857"/>
          </a:xfrm>
          <a:custGeom>
            <a:avLst/>
            <a:gdLst/>
            <a:ahLst/>
            <a:cxnLst/>
            <a:rect l="l" t="t" r="r" b="b"/>
            <a:pathLst>
              <a:path w="28144" h="11501" extrusionOk="0">
                <a:moveTo>
                  <a:pt x="28144" y="0"/>
                </a:moveTo>
                <a:lnTo>
                  <a:pt x="1" y="2416"/>
                </a:lnTo>
                <a:lnTo>
                  <a:pt x="1" y="11501"/>
                </a:lnTo>
                <a:lnTo>
                  <a:pt x="28144" y="9085"/>
                </a:lnTo>
                <a:lnTo>
                  <a:pt x="2814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37"/>
          <p:cNvSpPr/>
          <p:nvPr/>
        </p:nvSpPr>
        <p:spPr>
          <a:xfrm>
            <a:off x="7637994" y="1743936"/>
            <a:ext cx="1003465" cy="1025712"/>
          </a:xfrm>
          <a:custGeom>
            <a:avLst/>
            <a:gdLst/>
            <a:ahLst/>
            <a:cxnLst/>
            <a:rect l="l" t="t" r="r" b="b"/>
            <a:pathLst>
              <a:path w="13532" h="13832" extrusionOk="0">
                <a:moveTo>
                  <a:pt x="13532" y="0"/>
                </a:moveTo>
                <a:lnTo>
                  <a:pt x="0" y="1229"/>
                </a:lnTo>
                <a:lnTo>
                  <a:pt x="0" y="13831"/>
                </a:lnTo>
                <a:lnTo>
                  <a:pt x="13532" y="13831"/>
                </a:lnTo>
                <a:lnTo>
                  <a:pt x="1353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37"/>
          <p:cNvSpPr/>
          <p:nvPr/>
        </p:nvSpPr>
        <p:spPr>
          <a:xfrm>
            <a:off x="7682339" y="1789912"/>
            <a:ext cx="914776" cy="1043138"/>
          </a:xfrm>
          <a:custGeom>
            <a:avLst/>
            <a:gdLst/>
            <a:ahLst/>
            <a:cxnLst/>
            <a:rect l="l" t="t" r="r" b="b"/>
            <a:pathLst>
              <a:path w="12336" h="14067" extrusionOk="0">
                <a:moveTo>
                  <a:pt x="12335" y="0"/>
                </a:moveTo>
                <a:lnTo>
                  <a:pt x="6361" y="599"/>
                </a:lnTo>
                <a:lnTo>
                  <a:pt x="1" y="1240"/>
                </a:lnTo>
                <a:lnTo>
                  <a:pt x="1" y="14066"/>
                </a:lnTo>
                <a:lnTo>
                  <a:pt x="12335" y="14066"/>
                </a:lnTo>
                <a:lnTo>
                  <a:pt x="12335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37"/>
          <p:cNvSpPr/>
          <p:nvPr/>
        </p:nvSpPr>
        <p:spPr>
          <a:xfrm>
            <a:off x="7682339" y="1834257"/>
            <a:ext cx="471700" cy="169741"/>
          </a:xfrm>
          <a:custGeom>
            <a:avLst/>
            <a:gdLst/>
            <a:ahLst/>
            <a:cxnLst/>
            <a:rect l="l" t="t" r="r" b="b"/>
            <a:pathLst>
              <a:path w="6361" h="2289" extrusionOk="0">
                <a:moveTo>
                  <a:pt x="6361" y="1"/>
                </a:moveTo>
                <a:lnTo>
                  <a:pt x="1" y="642"/>
                </a:lnTo>
                <a:lnTo>
                  <a:pt x="1" y="2288"/>
                </a:lnTo>
                <a:lnTo>
                  <a:pt x="6361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37"/>
          <p:cNvSpPr/>
          <p:nvPr/>
        </p:nvSpPr>
        <p:spPr>
          <a:xfrm>
            <a:off x="8114369" y="1789912"/>
            <a:ext cx="49980" cy="1043138"/>
          </a:xfrm>
          <a:custGeom>
            <a:avLst/>
            <a:gdLst/>
            <a:ahLst/>
            <a:cxnLst/>
            <a:rect l="l" t="t" r="r" b="b"/>
            <a:pathLst>
              <a:path w="674" h="14067" extrusionOk="0">
                <a:moveTo>
                  <a:pt x="0" y="0"/>
                </a:moveTo>
                <a:lnTo>
                  <a:pt x="0" y="14066"/>
                </a:lnTo>
                <a:lnTo>
                  <a:pt x="674" y="14066"/>
                </a:lnTo>
                <a:lnTo>
                  <a:pt x="67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37"/>
          <p:cNvSpPr/>
          <p:nvPr/>
        </p:nvSpPr>
        <p:spPr>
          <a:xfrm>
            <a:off x="6489475" y="2580923"/>
            <a:ext cx="2325575" cy="821192"/>
          </a:xfrm>
          <a:custGeom>
            <a:avLst/>
            <a:gdLst/>
            <a:ahLst/>
            <a:cxnLst/>
            <a:rect l="l" t="t" r="r" b="b"/>
            <a:pathLst>
              <a:path w="31361" h="11074" extrusionOk="0">
                <a:moveTo>
                  <a:pt x="31361" y="0"/>
                </a:moveTo>
                <a:lnTo>
                  <a:pt x="3635" y="1978"/>
                </a:lnTo>
                <a:lnTo>
                  <a:pt x="1" y="10283"/>
                </a:lnTo>
                <a:lnTo>
                  <a:pt x="2876" y="11074"/>
                </a:lnTo>
                <a:lnTo>
                  <a:pt x="31361" y="9086"/>
                </a:lnTo>
                <a:lnTo>
                  <a:pt x="31361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37"/>
          <p:cNvSpPr/>
          <p:nvPr/>
        </p:nvSpPr>
        <p:spPr>
          <a:xfrm>
            <a:off x="8576431" y="2490528"/>
            <a:ext cx="238631" cy="763426"/>
          </a:xfrm>
          <a:custGeom>
            <a:avLst/>
            <a:gdLst/>
            <a:ahLst/>
            <a:cxnLst/>
            <a:rect l="l" t="t" r="r" b="b"/>
            <a:pathLst>
              <a:path w="3218" h="10295" extrusionOk="0">
                <a:moveTo>
                  <a:pt x="1" y="1"/>
                </a:moveTo>
                <a:lnTo>
                  <a:pt x="1" y="9086"/>
                </a:lnTo>
                <a:lnTo>
                  <a:pt x="3218" y="10294"/>
                </a:lnTo>
                <a:lnTo>
                  <a:pt x="3218" y="1209"/>
                </a:lnTo>
                <a:lnTo>
                  <a:pt x="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37"/>
          <p:cNvSpPr/>
          <p:nvPr/>
        </p:nvSpPr>
        <p:spPr>
          <a:xfrm>
            <a:off x="6489475" y="2490528"/>
            <a:ext cx="2087018" cy="852931"/>
          </a:xfrm>
          <a:custGeom>
            <a:avLst/>
            <a:gdLst/>
            <a:ahLst/>
            <a:cxnLst/>
            <a:rect l="l" t="t" r="r" b="b"/>
            <a:pathLst>
              <a:path w="28144" h="11502" extrusionOk="0">
                <a:moveTo>
                  <a:pt x="28144" y="1"/>
                </a:moveTo>
                <a:lnTo>
                  <a:pt x="1" y="2417"/>
                </a:lnTo>
                <a:lnTo>
                  <a:pt x="1" y="11502"/>
                </a:lnTo>
                <a:lnTo>
                  <a:pt x="28144" y="9086"/>
                </a:lnTo>
                <a:lnTo>
                  <a:pt x="2814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37"/>
          <p:cNvSpPr/>
          <p:nvPr/>
        </p:nvSpPr>
        <p:spPr>
          <a:xfrm>
            <a:off x="7637994" y="3402040"/>
            <a:ext cx="1003465" cy="1024970"/>
          </a:xfrm>
          <a:custGeom>
            <a:avLst/>
            <a:gdLst/>
            <a:ahLst/>
            <a:cxnLst/>
            <a:rect l="l" t="t" r="r" b="b"/>
            <a:pathLst>
              <a:path w="13532" h="13822" extrusionOk="0">
                <a:moveTo>
                  <a:pt x="13532" y="1"/>
                </a:moveTo>
                <a:lnTo>
                  <a:pt x="0" y="1219"/>
                </a:lnTo>
                <a:lnTo>
                  <a:pt x="0" y="13821"/>
                </a:lnTo>
                <a:lnTo>
                  <a:pt x="13532" y="13821"/>
                </a:lnTo>
                <a:lnTo>
                  <a:pt x="1353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37"/>
          <p:cNvSpPr/>
          <p:nvPr/>
        </p:nvSpPr>
        <p:spPr>
          <a:xfrm>
            <a:off x="7682339" y="3447275"/>
            <a:ext cx="914776" cy="1043138"/>
          </a:xfrm>
          <a:custGeom>
            <a:avLst/>
            <a:gdLst/>
            <a:ahLst/>
            <a:cxnLst/>
            <a:rect l="l" t="t" r="r" b="b"/>
            <a:pathLst>
              <a:path w="12336" h="14067" extrusionOk="0">
                <a:moveTo>
                  <a:pt x="12335" y="0"/>
                </a:moveTo>
                <a:lnTo>
                  <a:pt x="1" y="1240"/>
                </a:lnTo>
                <a:lnTo>
                  <a:pt x="1" y="14066"/>
                </a:lnTo>
                <a:lnTo>
                  <a:pt x="12335" y="14066"/>
                </a:lnTo>
                <a:lnTo>
                  <a:pt x="12335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37"/>
          <p:cNvSpPr/>
          <p:nvPr/>
        </p:nvSpPr>
        <p:spPr>
          <a:xfrm>
            <a:off x="7682339" y="3493251"/>
            <a:ext cx="471700" cy="169667"/>
          </a:xfrm>
          <a:custGeom>
            <a:avLst/>
            <a:gdLst/>
            <a:ahLst/>
            <a:cxnLst/>
            <a:rect l="l" t="t" r="r" b="b"/>
            <a:pathLst>
              <a:path w="6361" h="2288" extrusionOk="0">
                <a:moveTo>
                  <a:pt x="6361" y="0"/>
                </a:moveTo>
                <a:lnTo>
                  <a:pt x="1" y="641"/>
                </a:lnTo>
                <a:lnTo>
                  <a:pt x="1" y="2287"/>
                </a:lnTo>
                <a:lnTo>
                  <a:pt x="636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37"/>
          <p:cNvSpPr/>
          <p:nvPr/>
        </p:nvSpPr>
        <p:spPr>
          <a:xfrm>
            <a:off x="8114369" y="3447275"/>
            <a:ext cx="49980" cy="1043138"/>
          </a:xfrm>
          <a:custGeom>
            <a:avLst/>
            <a:gdLst/>
            <a:ahLst/>
            <a:cxnLst/>
            <a:rect l="l" t="t" r="r" b="b"/>
            <a:pathLst>
              <a:path w="674" h="14067" extrusionOk="0">
                <a:moveTo>
                  <a:pt x="0" y="0"/>
                </a:moveTo>
                <a:lnTo>
                  <a:pt x="0" y="14066"/>
                </a:lnTo>
                <a:lnTo>
                  <a:pt x="674" y="14066"/>
                </a:lnTo>
                <a:lnTo>
                  <a:pt x="67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37"/>
          <p:cNvSpPr/>
          <p:nvPr/>
        </p:nvSpPr>
        <p:spPr>
          <a:xfrm>
            <a:off x="6489475" y="4238286"/>
            <a:ext cx="2325575" cy="821192"/>
          </a:xfrm>
          <a:custGeom>
            <a:avLst/>
            <a:gdLst/>
            <a:ahLst/>
            <a:cxnLst/>
            <a:rect l="l" t="t" r="r" b="b"/>
            <a:pathLst>
              <a:path w="31361" h="11074" extrusionOk="0">
                <a:moveTo>
                  <a:pt x="31361" y="0"/>
                </a:moveTo>
                <a:lnTo>
                  <a:pt x="3635" y="1988"/>
                </a:lnTo>
                <a:lnTo>
                  <a:pt x="1" y="10293"/>
                </a:lnTo>
                <a:lnTo>
                  <a:pt x="2876" y="11074"/>
                </a:lnTo>
                <a:lnTo>
                  <a:pt x="31361" y="9096"/>
                </a:lnTo>
                <a:lnTo>
                  <a:pt x="31361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37"/>
          <p:cNvSpPr/>
          <p:nvPr/>
        </p:nvSpPr>
        <p:spPr>
          <a:xfrm>
            <a:off x="8576431" y="4147891"/>
            <a:ext cx="238631" cy="763352"/>
          </a:xfrm>
          <a:custGeom>
            <a:avLst/>
            <a:gdLst/>
            <a:ahLst/>
            <a:cxnLst/>
            <a:rect l="l" t="t" r="r" b="b"/>
            <a:pathLst>
              <a:path w="3218" h="10294" extrusionOk="0">
                <a:moveTo>
                  <a:pt x="1" y="1"/>
                </a:moveTo>
                <a:lnTo>
                  <a:pt x="1" y="9086"/>
                </a:lnTo>
                <a:lnTo>
                  <a:pt x="3218" y="10294"/>
                </a:lnTo>
                <a:lnTo>
                  <a:pt x="3218" y="1209"/>
                </a:lnTo>
                <a:lnTo>
                  <a:pt x="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37"/>
          <p:cNvSpPr/>
          <p:nvPr/>
        </p:nvSpPr>
        <p:spPr>
          <a:xfrm>
            <a:off x="6489475" y="4147891"/>
            <a:ext cx="2087018" cy="853747"/>
          </a:xfrm>
          <a:custGeom>
            <a:avLst/>
            <a:gdLst/>
            <a:ahLst/>
            <a:cxnLst/>
            <a:rect l="l" t="t" r="r" b="b"/>
            <a:pathLst>
              <a:path w="28144" h="11513" extrusionOk="0">
                <a:moveTo>
                  <a:pt x="28144" y="1"/>
                </a:moveTo>
                <a:lnTo>
                  <a:pt x="1" y="2416"/>
                </a:lnTo>
                <a:lnTo>
                  <a:pt x="1" y="11512"/>
                </a:lnTo>
                <a:lnTo>
                  <a:pt x="28144" y="9086"/>
                </a:lnTo>
                <a:lnTo>
                  <a:pt x="2814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37"/>
          <p:cNvSpPr txBox="1">
            <a:spLocks noGrp="1"/>
          </p:cNvSpPr>
          <p:nvPr>
            <p:ph type="title"/>
          </p:nvPr>
        </p:nvSpPr>
        <p:spPr>
          <a:xfrm>
            <a:off x="713225" y="2138300"/>
            <a:ext cx="5185500" cy="17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5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8" name="Google Shape;68;p37"/>
          <p:cNvSpPr txBox="1">
            <a:spLocks noGrp="1"/>
          </p:cNvSpPr>
          <p:nvPr>
            <p:ph type="title" idx="2"/>
          </p:nvPr>
        </p:nvSpPr>
        <p:spPr>
          <a:xfrm>
            <a:off x="713225" y="704000"/>
            <a:ext cx="1138200" cy="1138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7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Bungee"/>
              <a:buNone/>
              <a:defRPr sz="12000">
                <a:solidFill>
                  <a:schemeClr val="lt1"/>
                </a:solidFill>
                <a:latin typeface="Bungee"/>
                <a:ea typeface="Bungee"/>
                <a:cs typeface="Bungee"/>
                <a:sym typeface="Bunge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Bungee"/>
              <a:buNone/>
              <a:defRPr sz="12000">
                <a:solidFill>
                  <a:schemeClr val="lt1"/>
                </a:solidFill>
                <a:latin typeface="Bungee"/>
                <a:ea typeface="Bungee"/>
                <a:cs typeface="Bungee"/>
                <a:sym typeface="Bunge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Bungee"/>
              <a:buNone/>
              <a:defRPr sz="12000">
                <a:solidFill>
                  <a:schemeClr val="lt1"/>
                </a:solidFill>
                <a:latin typeface="Bungee"/>
                <a:ea typeface="Bungee"/>
                <a:cs typeface="Bungee"/>
                <a:sym typeface="Bunge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Bungee"/>
              <a:buNone/>
              <a:defRPr sz="12000">
                <a:solidFill>
                  <a:schemeClr val="lt1"/>
                </a:solidFill>
                <a:latin typeface="Bungee"/>
                <a:ea typeface="Bungee"/>
                <a:cs typeface="Bungee"/>
                <a:sym typeface="Bunge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Bungee"/>
              <a:buNone/>
              <a:defRPr sz="12000">
                <a:solidFill>
                  <a:schemeClr val="lt1"/>
                </a:solidFill>
                <a:latin typeface="Bungee"/>
                <a:ea typeface="Bungee"/>
                <a:cs typeface="Bungee"/>
                <a:sym typeface="Bunge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Bungee"/>
              <a:buNone/>
              <a:defRPr sz="12000">
                <a:solidFill>
                  <a:schemeClr val="lt1"/>
                </a:solidFill>
                <a:latin typeface="Bungee"/>
                <a:ea typeface="Bungee"/>
                <a:cs typeface="Bungee"/>
                <a:sym typeface="Bunge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Bungee"/>
              <a:buNone/>
              <a:defRPr sz="12000">
                <a:solidFill>
                  <a:schemeClr val="lt1"/>
                </a:solidFill>
                <a:latin typeface="Bungee"/>
                <a:ea typeface="Bungee"/>
                <a:cs typeface="Bungee"/>
                <a:sym typeface="Bunge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Bungee"/>
              <a:buNone/>
              <a:defRPr sz="12000">
                <a:solidFill>
                  <a:schemeClr val="lt1"/>
                </a:solidFill>
                <a:latin typeface="Bungee"/>
                <a:ea typeface="Bungee"/>
                <a:cs typeface="Bungee"/>
                <a:sym typeface="Bungee"/>
              </a:defRPr>
            </a:lvl9pPr>
          </a:lstStyle>
          <a:p>
            <a:endParaRPr/>
          </a:p>
        </p:txBody>
      </p:sp>
      <p:sp>
        <p:nvSpPr>
          <p:cNvPr id="69" name="Google Shape;69;p37"/>
          <p:cNvSpPr txBox="1">
            <a:spLocks noGrp="1"/>
          </p:cNvSpPr>
          <p:nvPr>
            <p:ph type="subTitle" idx="1"/>
          </p:nvPr>
        </p:nvSpPr>
        <p:spPr>
          <a:xfrm>
            <a:off x="713225" y="4000025"/>
            <a:ext cx="5185500" cy="6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300"/>
              <a:buFont typeface="Lato"/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lt2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9"/>
          <p:cNvSpPr txBox="1">
            <a:spLocks noGrp="1"/>
          </p:cNvSpPr>
          <p:nvPr>
            <p:ph type="title"/>
          </p:nvPr>
        </p:nvSpPr>
        <p:spPr>
          <a:xfrm>
            <a:off x="713225" y="1036450"/>
            <a:ext cx="3204900" cy="89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0" name="Google Shape;90;p39"/>
          <p:cNvSpPr txBox="1">
            <a:spLocks noGrp="1"/>
          </p:cNvSpPr>
          <p:nvPr>
            <p:ph type="subTitle" idx="1"/>
          </p:nvPr>
        </p:nvSpPr>
        <p:spPr>
          <a:xfrm>
            <a:off x="713225" y="1928450"/>
            <a:ext cx="3204900" cy="217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None/>
              <a:defRPr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None/>
              <a:defRPr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None/>
              <a:defRPr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None/>
              <a:defRPr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None/>
              <a:defRPr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None/>
              <a:defRPr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None/>
              <a:defRPr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None/>
              <a:defRPr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None/>
              <a:defRPr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8_1">
    <p:bg>
      <p:bgPr>
        <a:solidFill>
          <a:schemeClr val="accent3"/>
        </a:solid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2"/>
          <p:cNvSpPr txBox="1">
            <a:spLocks noGrp="1"/>
          </p:cNvSpPr>
          <p:nvPr>
            <p:ph type="title"/>
          </p:nvPr>
        </p:nvSpPr>
        <p:spPr>
          <a:xfrm>
            <a:off x="713225" y="1154096"/>
            <a:ext cx="4476900" cy="10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7" name="Google Shape;117;p42"/>
          <p:cNvSpPr txBox="1">
            <a:spLocks noGrp="1"/>
          </p:cNvSpPr>
          <p:nvPr>
            <p:ph type="subTitle" idx="1"/>
          </p:nvPr>
        </p:nvSpPr>
        <p:spPr>
          <a:xfrm>
            <a:off x="713225" y="2353900"/>
            <a:ext cx="3364800" cy="217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8" name="Google Shape;118;p42"/>
          <p:cNvSpPr/>
          <p:nvPr/>
        </p:nvSpPr>
        <p:spPr>
          <a:xfrm rot="-5400000" flipH="1">
            <a:off x="8528250" y="-261850"/>
            <a:ext cx="353700" cy="8775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42"/>
          <p:cNvSpPr/>
          <p:nvPr/>
        </p:nvSpPr>
        <p:spPr>
          <a:xfrm rot="10800000" flipH="1">
            <a:off x="8790243" y="0"/>
            <a:ext cx="353700" cy="877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42"/>
          <p:cNvSpPr/>
          <p:nvPr/>
        </p:nvSpPr>
        <p:spPr>
          <a:xfrm>
            <a:off x="8790293" y="4266000"/>
            <a:ext cx="353700" cy="877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42"/>
          <p:cNvSpPr/>
          <p:nvPr/>
        </p:nvSpPr>
        <p:spPr>
          <a:xfrm rot="-5400000">
            <a:off x="8528300" y="4527850"/>
            <a:ext cx="353700" cy="8775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42"/>
          <p:cNvSpPr/>
          <p:nvPr/>
        </p:nvSpPr>
        <p:spPr>
          <a:xfrm rot="5400000">
            <a:off x="262043" y="-261850"/>
            <a:ext cx="353700" cy="8775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42"/>
          <p:cNvSpPr/>
          <p:nvPr/>
        </p:nvSpPr>
        <p:spPr>
          <a:xfrm rot="10800000">
            <a:off x="50" y="0"/>
            <a:ext cx="353700" cy="877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42"/>
          <p:cNvSpPr/>
          <p:nvPr/>
        </p:nvSpPr>
        <p:spPr>
          <a:xfrm flipH="1">
            <a:off x="0" y="4266000"/>
            <a:ext cx="353700" cy="877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42"/>
          <p:cNvSpPr/>
          <p:nvPr/>
        </p:nvSpPr>
        <p:spPr>
          <a:xfrm rot="5400000" flipH="1">
            <a:off x="261993" y="4527850"/>
            <a:ext cx="353700" cy="8775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7">
    <p:bg>
      <p:bgPr>
        <a:solidFill>
          <a:schemeClr val="accent3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3"/>
          <p:cNvSpPr/>
          <p:nvPr/>
        </p:nvSpPr>
        <p:spPr>
          <a:xfrm rot="10800000">
            <a:off x="0" y="0"/>
            <a:ext cx="353700" cy="877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43"/>
          <p:cNvSpPr/>
          <p:nvPr/>
        </p:nvSpPr>
        <p:spPr>
          <a:xfrm rot="5400000">
            <a:off x="261993" y="-261900"/>
            <a:ext cx="353700" cy="8775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43"/>
          <p:cNvSpPr/>
          <p:nvPr/>
        </p:nvSpPr>
        <p:spPr>
          <a:xfrm rot="10800000" flipH="1">
            <a:off x="8790293" y="-600"/>
            <a:ext cx="353700" cy="877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43"/>
          <p:cNvSpPr/>
          <p:nvPr/>
        </p:nvSpPr>
        <p:spPr>
          <a:xfrm rot="-5400000" flipH="1">
            <a:off x="8528300" y="-262500"/>
            <a:ext cx="353700" cy="8775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43"/>
          <p:cNvSpPr txBox="1">
            <a:spLocks noGrp="1"/>
          </p:cNvSpPr>
          <p:nvPr>
            <p:ph type="title"/>
          </p:nvPr>
        </p:nvSpPr>
        <p:spPr>
          <a:xfrm>
            <a:off x="720000" y="475488"/>
            <a:ext cx="7711200" cy="4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bg>
      <p:bgPr>
        <a:solidFill>
          <a:schemeClr val="lt2"/>
        </a:solid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45"/>
          <p:cNvSpPr txBox="1">
            <a:spLocks noGrp="1"/>
          </p:cNvSpPr>
          <p:nvPr>
            <p:ph type="title"/>
          </p:nvPr>
        </p:nvSpPr>
        <p:spPr>
          <a:xfrm>
            <a:off x="1018025" y="1112398"/>
            <a:ext cx="3944400" cy="5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100"/>
              <a:buNone/>
              <a:defRPr sz="61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146" name="Google Shape;146;p45"/>
          <p:cNvSpPr txBox="1"/>
          <p:nvPr/>
        </p:nvSpPr>
        <p:spPr>
          <a:xfrm>
            <a:off x="1018025" y="3584050"/>
            <a:ext cx="2334000" cy="52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CREDITS: This presentation template was created by </a:t>
            </a:r>
            <a:r>
              <a:rPr lang="en" sz="1000" b="1" i="0" u="none" strike="noStrike" cap="none">
                <a:solidFill>
                  <a:schemeClr val="lt1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, including icons by </a:t>
            </a:r>
            <a:r>
              <a:rPr lang="en" sz="1000" b="1" i="0" u="none" strike="noStrike" cap="none">
                <a:solidFill>
                  <a:schemeClr val="lt1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, and infographics &amp; images by </a:t>
            </a:r>
            <a:r>
              <a:rPr lang="en" sz="1000" b="1" i="0" u="none" strike="noStrike" cap="none">
                <a:solidFill>
                  <a:schemeClr val="lt1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 sz="1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45"/>
          <p:cNvSpPr txBox="1">
            <a:spLocks noGrp="1"/>
          </p:cNvSpPr>
          <p:nvPr>
            <p:ph type="subTitle" idx="1"/>
          </p:nvPr>
        </p:nvSpPr>
        <p:spPr>
          <a:xfrm>
            <a:off x="1018025" y="1854632"/>
            <a:ext cx="2829900" cy="10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8" name="Google Shape;148;p45"/>
          <p:cNvSpPr/>
          <p:nvPr/>
        </p:nvSpPr>
        <p:spPr>
          <a:xfrm rot="5400000">
            <a:off x="262043" y="-261850"/>
            <a:ext cx="353700" cy="8775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45"/>
          <p:cNvSpPr/>
          <p:nvPr/>
        </p:nvSpPr>
        <p:spPr>
          <a:xfrm rot="10800000">
            <a:off x="50" y="0"/>
            <a:ext cx="353700" cy="877500"/>
          </a:xfrm>
          <a:prstGeom prst="rect">
            <a:avLst/>
          </a:prstGeom>
          <a:solidFill>
            <a:schemeClr val="accent3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lt2"/>
        </a:solidFill>
        <a:effectLst/>
      </p:bgPr>
    </p:bg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50"/>
          <p:cNvSpPr txBox="1">
            <a:spLocks noGrp="1"/>
          </p:cNvSpPr>
          <p:nvPr>
            <p:ph type="title" hasCustomPrompt="1"/>
          </p:nvPr>
        </p:nvSpPr>
        <p:spPr>
          <a:xfrm>
            <a:off x="720000" y="1213625"/>
            <a:ext cx="7704000" cy="17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18" name="Google Shape;218;p50"/>
          <p:cNvSpPr txBox="1">
            <a:spLocks noGrp="1"/>
          </p:cNvSpPr>
          <p:nvPr>
            <p:ph type="subTitle" idx="1"/>
          </p:nvPr>
        </p:nvSpPr>
        <p:spPr>
          <a:xfrm>
            <a:off x="1951125" y="3108488"/>
            <a:ext cx="5244000" cy="491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9" name="Google Shape;219;p50"/>
          <p:cNvSpPr/>
          <p:nvPr/>
        </p:nvSpPr>
        <p:spPr>
          <a:xfrm rot="-5400000" flipH="1">
            <a:off x="8528250" y="-261850"/>
            <a:ext cx="353700" cy="8775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50"/>
          <p:cNvSpPr/>
          <p:nvPr/>
        </p:nvSpPr>
        <p:spPr>
          <a:xfrm rot="10800000" flipH="1">
            <a:off x="8790243" y="0"/>
            <a:ext cx="353700" cy="877500"/>
          </a:xfrm>
          <a:prstGeom prst="rect">
            <a:avLst/>
          </a:prstGeom>
          <a:solidFill>
            <a:schemeClr val="accent3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50"/>
          <p:cNvSpPr/>
          <p:nvPr/>
        </p:nvSpPr>
        <p:spPr>
          <a:xfrm>
            <a:off x="8790293" y="4266000"/>
            <a:ext cx="353700" cy="877500"/>
          </a:xfrm>
          <a:prstGeom prst="rect">
            <a:avLst/>
          </a:prstGeom>
          <a:solidFill>
            <a:schemeClr val="accent3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50"/>
          <p:cNvSpPr/>
          <p:nvPr/>
        </p:nvSpPr>
        <p:spPr>
          <a:xfrm rot="-5400000">
            <a:off x="8528300" y="4527850"/>
            <a:ext cx="353700" cy="8775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50"/>
          <p:cNvSpPr/>
          <p:nvPr/>
        </p:nvSpPr>
        <p:spPr>
          <a:xfrm rot="5400000">
            <a:off x="262043" y="-261850"/>
            <a:ext cx="353700" cy="8775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50"/>
          <p:cNvSpPr/>
          <p:nvPr/>
        </p:nvSpPr>
        <p:spPr>
          <a:xfrm rot="10800000">
            <a:off x="50" y="0"/>
            <a:ext cx="353700" cy="877500"/>
          </a:xfrm>
          <a:prstGeom prst="rect">
            <a:avLst/>
          </a:prstGeom>
          <a:solidFill>
            <a:schemeClr val="accent3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50"/>
          <p:cNvSpPr/>
          <p:nvPr/>
        </p:nvSpPr>
        <p:spPr>
          <a:xfrm flipH="1">
            <a:off x="0" y="4266000"/>
            <a:ext cx="353700" cy="877500"/>
          </a:xfrm>
          <a:prstGeom prst="rect">
            <a:avLst/>
          </a:prstGeom>
          <a:solidFill>
            <a:schemeClr val="accent3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50"/>
          <p:cNvSpPr/>
          <p:nvPr/>
        </p:nvSpPr>
        <p:spPr>
          <a:xfrm rot="5400000" flipH="1">
            <a:off x="261993" y="4527850"/>
            <a:ext cx="353700" cy="8775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accent3"/>
        </a:solidFill>
        <a:effectLst/>
      </p:bgPr>
    </p:bg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62"/>
          <p:cNvSpPr txBox="1">
            <a:spLocks noGrp="1"/>
          </p:cNvSpPr>
          <p:nvPr>
            <p:ph type="title"/>
          </p:nvPr>
        </p:nvSpPr>
        <p:spPr>
          <a:xfrm>
            <a:off x="720000" y="475488"/>
            <a:ext cx="7711200" cy="4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3" name="Google Shape;403;p62"/>
          <p:cNvSpPr txBox="1">
            <a:spLocks noGrp="1"/>
          </p:cNvSpPr>
          <p:nvPr>
            <p:ph type="subTitle" idx="1"/>
          </p:nvPr>
        </p:nvSpPr>
        <p:spPr>
          <a:xfrm>
            <a:off x="721200" y="1038775"/>
            <a:ext cx="7711200" cy="35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sz="1400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404" name="Google Shape;404;p62"/>
          <p:cNvSpPr/>
          <p:nvPr/>
        </p:nvSpPr>
        <p:spPr>
          <a:xfrm rot="-5400000" flipH="1">
            <a:off x="8528250" y="-261850"/>
            <a:ext cx="353700" cy="8775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p62"/>
          <p:cNvSpPr/>
          <p:nvPr/>
        </p:nvSpPr>
        <p:spPr>
          <a:xfrm rot="10800000" flipH="1">
            <a:off x="8790243" y="0"/>
            <a:ext cx="353700" cy="877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p62"/>
          <p:cNvSpPr/>
          <p:nvPr/>
        </p:nvSpPr>
        <p:spPr>
          <a:xfrm>
            <a:off x="8790293" y="4266000"/>
            <a:ext cx="353700" cy="877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Google Shape;407;p62"/>
          <p:cNvSpPr/>
          <p:nvPr/>
        </p:nvSpPr>
        <p:spPr>
          <a:xfrm rot="-5400000">
            <a:off x="8528300" y="4527850"/>
            <a:ext cx="353700" cy="8775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lt2"/>
        </a:solidFill>
        <a:effectLst/>
      </p:bgPr>
    </p:bg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63"/>
          <p:cNvSpPr txBox="1">
            <a:spLocks noGrp="1"/>
          </p:cNvSpPr>
          <p:nvPr>
            <p:ph type="title"/>
          </p:nvPr>
        </p:nvSpPr>
        <p:spPr>
          <a:xfrm>
            <a:off x="720075" y="603225"/>
            <a:ext cx="2179800" cy="243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4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5"/>
          <p:cNvSpPr txBox="1">
            <a:spLocks noGrp="1"/>
          </p:cNvSpPr>
          <p:nvPr>
            <p:ph type="title"/>
          </p:nvPr>
        </p:nvSpPr>
        <p:spPr>
          <a:xfrm>
            <a:off x="720000" y="475488"/>
            <a:ext cx="7711200" cy="4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35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11200" cy="3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5" r:id="rId4"/>
    <p:sldLayoutId id="2147483656" r:id="rId5"/>
    <p:sldLayoutId id="2147483658" r:id="rId6"/>
    <p:sldLayoutId id="2147483663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5311">
          <p15:clr>
            <a:srgbClr val="EA4335"/>
          </p15:clr>
        </p15:guide>
        <p15:guide id="2" pos="449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903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zillow.com/research/data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1"/>
          <p:cNvSpPr txBox="1">
            <a:spLocks noGrp="1"/>
          </p:cNvSpPr>
          <p:nvPr>
            <p:ph type="ctrTitle"/>
          </p:nvPr>
        </p:nvSpPr>
        <p:spPr>
          <a:xfrm>
            <a:off x="713225" y="117350"/>
            <a:ext cx="5670900" cy="294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FINAL Presentation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Team-11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Ds 5500</a:t>
            </a:r>
            <a:endParaRPr/>
          </a:p>
        </p:txBody>
      </p:sp>
      <p:sp>
        <p:nvSpPr>
          <p:cNvPr id="446" name="Google Shape;446;p1"/>
          <p:cNvSpPr txBox="1">
            <a:spLocks noGrp="1"/>
          </p:cNvSpPr>
          <p:nvPr>
            <p:ph type="subTitle" idx="1"/>
          </p:nvPr>
        </p:nvSpPr>
        <p:spPr>
          <a:xfrm>
            <a:off x="713225" y="3305450"/>
            <a:ext cx="3975900" cy="1214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Members:</a:t>
            </a:r>
            <a:endParaRPr/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Pratik Dahibhate</a:t>
            </a:r>
            <a:endParaRPr/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Mitanshi Vyas</a:t>
            </a:r>
            <a:endParaRPr/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Rivana Christie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g22d6661287e_2_49"/>
          <p:cNvSpPr txBox="1">
            <a:spLocks noGrp="1"/>
          </p:cNvSpPr>
          <p:nvPr>
            <p:ph type="title"/>
          </p:nvPr>
        </p:nvSpPr>
        <p:spPr>
          <a:xfrm>
            <a:off x="1860150" y="302700"/>
            <a:ext cx="5423700" cy="34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</a:pPr>
            <a:r>
              <a:rPr lang="en" sz="2400"/>
              <a:t>Medium Level Risk -SARIMAX Modelling</a:t>
            </a:r>
            <a:endParaRPr sz="2400"/>
          </a:p>
        </p:txBody>
      </p:sp>
      <p:sp>
        <p:nvSpPr>
          <p:cNvPr id="637" name="Google Shape;637;g22d6661287e_2_49"/>
          <p:cNvSpPr txBox="1"/>
          <p:nvPr/>
        </p:nvSpPr>
        <p:spPr>
          <a:xfrm>
            <a:off x="614500" y="1134700"/>
            <a:ext cx="7588500" cy="255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 b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SARIMA </a:t>
            </a: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stands for Seasonal Auto Regressive Integrated Moving Average 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Parameters are :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○"/>
            </a:pPr>
            <a:r>
              <a:rPr lang="en" b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</a:t>
            </a: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: Lag order 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○"/>
            </a:pPr>
            <a:r>
              <a:rPr lang="en" b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 : </a:t>
            </a: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Degree of Differencing 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○"/>
            </a:pPr>
            <a:r>
              <a:rPr lang="en" b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q</a:t>
            </a: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: Order of moving average 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○"/>
            </a:pPr>
            <a:r>
              <a:rPr lang="en" b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 : </a:t>
            </a: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Seasonal autoregressive order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○"/>
            </a:pPr>
            <a:r>
              <a:rPr lang="en" b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</a:t>
            </a: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: Seasonal difference order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○"/>
            </a:pPr>
            <a:r>
              <a:rPr lang="en" b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Q</a:t>
            </a: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: Seasonal moving average order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Used PMDARIMA library for creation of SARIMAX Model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Determined the RMSE values for the forecasted results to measure the performance of the model.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2" name="Google Shape;642;g22d6661287e_2_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600" y="1386100"/>
            <a:ext cx="4033168" cy="2402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643" name="Google Shape;643;g22d6661287e_2_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28600" y="1386100"/>
            <a:ext cx="4675551" cy="2402149"/>
          </a:xfrm>
          <a:prstGeom prst="rect">
            <a:avLst/>
          </a:prstGeom>
          <a:noFill/>
          <a:ln>
            <a:noFill/>
          </a:ln>
        </p:spPr>
      </p:pic>
      <p:sp>
        <p:nvSpPr>
          <p:cNvPr id="644" name="Google Shape;644;g22d6661287e_2_44"/>
          <p:cNvSpPr txBox="1"/>
          <p:nvPr/>
        </p:nvSpPr>
        <p:spPr>
          <a:xfrm>
            <a:off x="835700" y="688700"/>
            <a:ext cx="7227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SARIMAX  Model Forecast for Cities of New York and Los Angeles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45" name="Google Shape;645;g22d6661287e_2_44"/>
          <p:cNvSpPr txBox="1"/>
          <p:nvPr/>
        </p:nvSpPr>
        <p:spPr>
          <a:xfrm>
            <a:off x="800300" y="4085450"/>
            <a:ext cx="7298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g22d6661287e_2_69"/>
          <p:cNvSpPr txBox="1">
            <a:spLocks noGrp="1"/>
          </p:cNvSpPr>
          <p:nvPr>
            <p:ph type="title"/>
          </p:nvPr>
        </p:nvSpPr>
        <p:spPr>
          <a:xfrm>
            <a:off x="1860150" y="366800"/>
            <a:ext cx="5423700" cy="34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</a:pPr>
            <a:r>
              <a:rPr lang="en" sz="2400"/>
              <a:t>PROPHET Modelling</a:t>
            </a:r>
            <a:endParaRPr sz="2400"/>
          </a:p>
        </p:txBody>
      </p:sp>
      <p:sp>
        <p:nvSpPr>
          <p:cNvPr id="651" name="Google Shape;651;g22d6661287e_2_69"/>
          <p:cNvSpPr txBox="1"/>
          <p:nvPr/>
        </p:nvSpPr>
        <p:spPr>
          <a:xfrm>
            <a:off x="504550" y="1186500"/>
            <a:ext cx="7588500" cy="16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 b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PROPHET </a:t>
            </a: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is a procedure for forecasting time series data. 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It is a open source software released by Facebook’s team.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It is based on additive model where nonlinear trends are fit with yearly, weekly and daily seasonality, plus holiday effects.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Used prophet library for creation of model for forecasting results.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Determined the RMSE values for the forecasted results to measure the performance of the model.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6" name="Google Shape;656;g22d6661287e_2_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000" y="1142198"/>
            <a:ext cx="4345650" cy="260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7" name="Google Shape;657;g22d6661287e_2_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7375" y="1142213"/>
            <a:ext cx="4345650" cy="2607384"/>
          </a:xfrm>
          <a:prstGeom prst="rect">
            <a:avLst/>
          </a:prstGeom>
          <a:noFill/>
          <a:ln>
            <a:noFill/>
          </a:ln>
        </p:spPr>
      </p:pic>
      <p:sp>
        <p:nvSpPr>
          <p:cNvPr id="658" name="Google Shape;658;g22d6661287e_2_58"/>
          <p:cNvSpPr txBox="1"/>
          <p:nvPr/>
        </p:nvSpPr>
        <p:spPr>
          <a:xfrm>
            <a:off x="922950" y="539750"/>
            <a:ext cx="7298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Prophet Model Forecast for Cities of New York and Los Angeles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22d6661287e_0_4"/>
          <p:cNvSpPr txBox="1">
            <a:spLocks noGrp="1"/>
          </p:cNvSpPr>
          <p:nvPr>
            <p:ph type="title"/>
          </p:nvPr>
        </p:nvSpPr>
        <p:spPr>
          <a:xfrm>
            <a:off x="1014825" y="366800"/>
            <a:ext cx="7130400" cy="34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</a:pPr>
            <a:r>
              <a:rPr lang="en" sz="2400"/>
              <a:t>High risk assessment - Hyperparameter tuning &amp; model comparison</a:t>
            </a:r>
            <a:endParaRPr sz="2400"/>
          </a:p>
        </p:txBody>
      </p:sp>
      <p:sp>
        <p:nvSpPr>
          <p:cNvPr id="664" name="Google Shape;664;g22d6661287e_0_4"/>
          <p:cNvSpPr txBox="1"/>
          <p:nvPr/>
        </p:nvSpPr>
        <p:spPr>
          <a:xfrm>
            <a:off x="742425" y="988100"/>
            <a:ext cx="4103400" cy="38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Performed hyperparameter tuning on the three models in order to improve the predictions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For the ARIMA and SARIMAX models, implemented hyperparameter tuning on the parameters p, d and q using grid search in the auto arima function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For the Prophet model, defined the parameter grid and selected the best parameters based on the RMSE of the predictions given by that model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Compared the RMSE values for the three models for each city and visualized them using a bar chart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ARIMA and SARIMAX have higher RMSE values, whereas Prophet has low or average values for RMSE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65" name="Google Shape;665;g22d6661287e_0_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5825" y="1375874"/>
            <a:ext cx="4298174" cy="2514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g22d6661287e_4_2"/>
          <p:cNvSpPr txBox="1">
            <a:spLocks noGrp="1"/>
          </p:cNvSpPr>
          <p:nvPr>
            <p:ph type="title"/>
          </p:nvPr>
        </p:nvSpPr>
        <p:spPr>
          <a:xfrm>
            <a:off x="1860150" y="366800"/>
            <a:ext cx="5423700" cy="34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</a:pPr>
            <a:r>
              <a:rPr lang="en" sz="2400"/>
              <a:t>High risk assessment - Predict future house prices</a:t>
            </a:r>
            <a:endParaRPr sz="2400"/>
          </a:p>
        </p:txBody>
      </p:sp>
      <p:sp>
        <p:nvSpPr>
          <p:cNvPr id="671" name="Google Shape;671;g22d6661287e_4_2"/>
          <p:cNvSpPr txBox="1"/>
          <p:nvPr/>
        </p:nvSpPr>
        <p:spPr>
          <a:xfrm>
            <a:off x="742425" y="988100"/>
            <a:ext cx="76887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Implemented a function that would predict the house prices till 2032 for a given city using the Prophet model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Utilized the ‘holiday’ parameter to define the current housing market crash occurring since July 2022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72" name="Google Shape;672;g22d6661287e_4_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1138" y="2034800"/>
            <a:ext cx="5151269" cy="310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g22d6661287e_4_18"/>
          <p:cNvSpPr txBox="1">
            <a:spLocks noGrp="1"/>
          </p:cNvSpPr>
          <p:nvPr>
            <p:ph type="title"/>
          </p:nvPr>
        </p:nvSpPr>
        <p:spPr>
          <a:xfrm>
            <a:off x="1860150" y="366800"/>
            <a:ext cx="5423700" cy="34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</a:pPr>
            <a:r>
              <a:rPr lang="en" sz="2400"/>
              <a:t>Failure</a:t>
            </a:r>
            <a:endParaRPr sz="2400"/>
          </a:p>
        </p:txBody>
      </p:sp>
      <p:sp>
        <p:nvSpPr>
          <p:cNvPr id="678" name="Google Shape;678;g22d6661287e_4_18"/>
          <p:cNvSpPr txBox="1"/>
          <p:nvPr/>
        </p:nvSpPr>
        <p:spPr>
          <a:xfrm>
            <a:off x="742425" y="988100"/>
            <a:ext cx="76887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Currently, the housing market in the US is undergoing a market correction, with an increase in mortgage rates and decline in house prices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This occurrence could not be predicted by the model solely based on the house price data provided. Hence, we can consider this an example of a failure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79" name="Google Shape;679;g22d6661287e_4_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3651" y="2034800"/>
            <a:ext cx="4966251" cy="30682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22d6661287e_4_27"/>
          <p:cNvSpPr txBox="1">
            <a:spLocks noGrp="1"/>
          </p:cNvSpPr>
          <p:nvPr>
            <p:ph type="title"/>
          </p:nvPr>
        </p:nvSpPr>
        <p:spPr>
          <a:xfrm>
            <a:off x="1860150" y="366800"/>
            <a:ext cx="5423700" cy="34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</a:pPr>
            <a:r>
              <a:rPr lang="en" sz="2400"/>
              <a:t>conclusion</a:t>
            </a:r>
            <a:endParaRPr sz="2400"/>
          </a:p>
        </p:txBody>
      </p:sp>
      <p:sp>
        <p:nvSpPr>
          <p:cNvPr id="685" name="Google Shape;685;g22d6661287e_4_27"/>
          <p:cNvSpPr txBox="1"/>
          <p:nvPr/>
        </p:nvSpPr>
        <p:spPr>
          <a:xfrm>
            <a:off x="742425" y="988100"/>
            <a:ext cx="7688700" cy="21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Housing market in the US is directly or indirectly affected due to various other occurrences in the economy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Explored some time series analysis models like ARIMA, SARIMAX and Prophet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Prophet model gave the best results and relatively low RMSE scores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Also implemented a function that predicts future house prices for a given city in the US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While the predictions that these models gave were not entirely accurate, they do give a brief estimate of the projected house prices in different cities across the country 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This information can be utilized by potential home buyers as well as investors to make informed decisions when they plan to buy a house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p10"/>
          <p:cNvSpPr txBox="1">
            <a:spLocks noGrp="1"/>
          </p:cNvSpPr>
          <p:nvPr>
            <p:ph type="title"/>
          </p:nvPr>
        </p:nvSpPr>
        <p:spPr>
          <a:xfrm>
            <a:off x="689725" y="2440100"/>
            <a:ext cx="3006600" cy="5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100"/>
              <a:buNone/>
            </a:pPr>
            <a:r>
              <a:rPr lang="en"/>
              <a:t>Thank YOU!</a:t>
            </a:r>
            <a:endParaRPr/>
          </a:p>
        </p:txBody>
      </p:sp>
      <p:grpSp>
        <p:nvGrpSpPr>
          <p:cNvPr id="691" name="Google Shape;691;p10"/>
          <p:cNvGrpSpPr/>
          <p:nvPr/>
        </p:nvGrpSpPr>
        <p:grpSpPr>
          <a:xfrm>
            <a:off x="3735010" y="1112400"/>
            <a:ext cx="6123315" cy="4408092"/>
            <a:chOff x="3735010" y="1112400"/>
            <a:chExt cx="6123315" cy="4408092"/>
          </a:xfrm>
        </p:grpSpPr>
        <p:sp>
          <p:nvSpPr>
            <p:cNvPr id="692" name="Google Shape;692;p10"/>
            <p:cNvSpPr/>
            <p:nvPr/>
          </p:nvSpPr>
          <p:spPr>
            <a:xfrm>
              <a:off x="4279375" y="1112400"/>
              <a:ext cx="3997200" cy="39972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3" name="Google Shape;693;p10"/>
            <p:cNvSpPr/>
            <p:nvPr/>
          </p:nvSpPr>
          <p:spPr>
            <a:xfrm flipH="1">
              <a:off x="6170781" y="2892633"/>
              <a:ext cx="1642978" cy="2537378"/>
            </a:xfrm>
            <a:custGeom>
              <a:avLst/>
              <a:gdLst/>
              <a:ahLst/>
              <a:cxnLst/>
              <a:rect l="l" t="t" r="r" b="b"/>
              <a:pathLst>
                <a:path w="35097" h="54203" extrusionOk="0">
                  <a:moveTo>
                    <a:pt x="27546" y="1"/>
                  </a:moveTo>
                  <a:cubicBezTo>
                    <a:pt x="17549" y="474"/>
                    <a:pt x="14128" y="849"/>
                    <a:pt x="14128" y="849"/>
                  </a:cubicBezTo>
                  <a:lnTo>
                    <a:pt x="0" y="48015"/>
                  </a:lnTo>
                  <a:lnTo>
                    <a:pt x="35097" y="54203"/>
                  </a:lnTo>
                  <a:lnTo>
                    <a:pt x="2754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4" name="Google Shape;694;p10"/>
            <p:cNvSpPr/>
            <p:nvPr/>
          </p:nvSpPr>
          <p:spPr>
            <a:xfrm flipH="1">
              <a:off x="4678831" y="2891369"/>
              <a:ext cx="1846753" cy="1842165"/>
            </a:xfrm>
            <a:custGeom>
              <a:avLst/>
              <a:gdLst/>
              <a:ahLst/>
              <a:cxnLst/>
              <a:rect l="l" t="t" r="r" b="b"/>
              <a:pathLst>
                <a:path w="39450" h="39352" extrusionOk="0">
                  <a:moveTo>
                    <a:pt x="1" y="0"/>
                  </a:moveTo>
                  <a:lnTo>
                    <a:pt x="1" y="39352"/>
                  </a:lnTo>
                  <a:lnTo>
                    <a:pt x="39130" y="39352"/>
                  </a:lnTo>
                  <a:lnTo>
                    <a:pt x="39449" y="959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5" name="Google Shape;695;p10"/>
            <p:cNvSpPr/>
            <p:nvPr/>
          </p:nvSpPr>
          <p:spPr>
            <a:xfrm flipH="1">
              <a:off x="3804007" y="3613867"/>
              <a:ext cx="1749758" cy="1606558"/>
            </a:xfrm>
            <a:custGeom>
              <a:avLst/>
              <a:gdLst/>
              <a:ahLst/>
              <a:cxnLst/>
              <a:rect l="l" t="t" r="r" b="b"/>
              <a:pathLst>
                <a:path w="37378" h="34319" extrusionOk="0">
                  <a:moveTo>
                    <a:pt x="1" y="1"/>
                  </a:moveTo>
                  <a:lnTo>
                    <a:pt x="1" y="34319"/>
                  </a:lnTo>
                  <a:lnTo>
                    <a:pt x="37378" y="28937"/>
                  </a:lnTo>
                  <a:lnTo>
                    <a:pt x="37378" y="816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6" name="Google Shape;696;p10"/>
            <p:cNvSpPr/>
            <p:nvPr/>
          </p:nvSpPr>
          <p:spPr>
            <a:xfrm flipH="1">
              <a:off x="5553713" y="3613867"/>
              <a:ext cx="539654" cy="1607869"/>
            </a:xfrm>
            <a:custGeom>
              <a:avLst/>
              <a:gdLst/>
              <a:ahLst/>
              <a:cxnLst/>
              <a:rect l="l" t="t" r="r" b="b"/>
              <a:pathLst>
                <a:path w="11528" h="34347" extrusionOk="0">
                  <a:moveTo>
                    <a:pt x="11528" y="1"/>
                  </a:moveTo>
                  <a:lnTo>
                    <a:pt x="1" y="6119"/>
                  </a:lnTo>
                  <a:lnTo>
                    <a:pt x="1" y="33025"/>
                  </a:lnTo>
                  <a:lnTo>
                    <a:pt x="11528" y="34346"/>
                  </a:lnTo>
                  <a:lnTo>
                    <a:pt x="1152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7" name="Google Shape;697;p10"/>
            <p:cNvSpPr/>
            <p:nvPr/>
          </p:nvSpPr>
          <p:spPr>
            <a:xfrm flipH="1">
              <a:off x="4424326" y="4243957"/>
              <a:ext cx="377590" cy="624292"/>
            </a:xfrm>
            <a:custGeom>
              <a:avLst/>
              <a:gdLst/>
              <a:ahLst/>
              <a:cxnLst/>
              <a:rect l="l" t="t" r="r" b="b"/>
              <a:pathLst>
                <a:path w="8066" h="13336" extrusionOk="0">
                  <a:moveTo>
                    <a:pt x="0" y="1"/>
                  </a:moveTo>
                  <a:lnTo>
                    <a:pt x="0" y="13336"/>
                  </a:lnTo>
                  <a:lnTo>
                    <a:pt x="8065" y="13336"/>
                  </a:lnTo>
                  <a:lnTo>
                    <a:pt x="8065" y="51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8" name="Google Shape;698;p10"/>
            <p:cNvSpPr/>
            <p:nvPr/>
          </p:nvSpPr>
          <p:spPr>
            <a:xfrm flipH="1">
              <a:off x="3741522" y="4305796"/>
              <a:ext cx="585203" cy="562452"/>
            </a:xfrm>
            <a:custGeom>
              <a:avLst/>
              <a:gdLst/>
              <a:ahLst/>
              <a:cxnLst/>
              <a:rect l="l" t="t" r="r" b="b"/>
              <a:pathLst>
                <a:path w="12501" h="12015" extrusionOk="0">
                  <a:moveTo>
                    <a:pt x="12501" y="1"/>
                  </a:moveTo>
                  <a:lnTo>
                    <a:pt x="0" y="557"/>
                  </a:lnTo>
                  <a:lnTo>
                    <a:pt x="0" y="10068"/>
                  </a:lnTo>
                  <a:lnTo>
                    <a:pt x="12501" y="12015"/>
                  </a:lnTo>
                  <a:lnTo>
                    <a:pt x="125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9" name="Google Shape;699;p10"/>
            <p:cNvSpPr/>
            <p:nvPr/>
          </p:nvSpPr>
          <p:spPr>
            <a:xfrm flipH="1">
              <a:off x="4424326" y="4243957"/>
              <a:ext cx="377590" cy="111367"/>
            </a:xfrm>
            <a:custGeom>
              <a:avLst/>
              <a:gdLst/>
              <a:ahLst/>
              <a:cxnLst/>
              <a:rect l="l" t="t" r="r" b="b"/>
              <a:pathLst>
                <a:path w="8066" h="2379" extrusionOk="0">
                  <a:moveTo>
                    <a:pt x="0" y="1"/>
                  </a:moveTo>
                  <a:lnTo>
                    <a:pt x="0" y="2379"/>
                  </a:lnTo>
                  <a:lnTo>
                    <a:pt x="8065" y="51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0" name="Google Shape;700;p10"/>
            <p:cNvSpPr/>
            <p:nvPr/>
          </p:nvSpPr>
          <p:spPr>
            <a:xfrm flipH="1">
              <a:off x="3735010" y="4594813"/>
              <a:ext cx="1288233" cy="626913"/>
            </a:xfrm>
            <a:custGeom>
              <a:avLst/>
              <a:gdLst/>
              <a:ahLst/>
              <a:cxnLst/>
              <a:rect l="l" t="t" r="r" b="b"/>
              <a:pathLst>
                <a:path w="27519" h="13392" extrusionOk="0">
                  <a:moveTo>
                    <a:pt x="1" y="1"/>
                  </a:moveTo>
                  <a:lnTo>
                    <a:pt x="1" y="13391"/>
                  </a:lnTo>
                  <a:lnTo>
                    <a:pt x="27338" y="12126"/>
                  </a:lnTo>
                  <a:lnTo>
                    <a:pt x="27519" y="246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1" name="Google Shape;701;p10"/>
            <p:cNvSpPr/>
            <p:nvPr/>
          </p:nvSpPr>
          <p:spPr>
            <a:xfrm flipH="1">
              <a:off x="5712497" y="4339032"/>
              <a:ext cx="850162" cy="997902"/>
            </a:xfrm>
            <a:custGeom>
              <a:avLst/>
              <a:gdLst/>
              <a:ahLst/>
              <a:cxnLst/>
              <a:rect l="l" t="t" r="r" b="b"/>
              <a:pathLst>
                <a:path w="18161" h="21317" extrusionOk="0">
                  <a:moveTo>
                    <a:pt x="0" y="0"/>
                  </a:moveTo>
                  <a:lnTo>
                    <a:pt x="0" y="21317"/>
                  </a:lnTo>
                  <a:lnTo>
                    <a:pt x="18160" y="18480"/>
                  </a:lnTo>
                  <a:lnTo>
                    <a:pt x="1816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2" name="Google Shape;702;p10"/>
            <p:cNvSpPr/>
            <p:nvPr/>
          </p:nvSpPr>
          <p:spPr>
            <a:xfrm flipH="1">
              <a:off x="4821384" y="3264976"/>
              <a:ext cx="619751" cy="399077"/>
            </a:xfrm>
            <a:custGeom>
              <a:avLst/>
              <a:gdLst/>
              <a:ahLst/>
              <a:cxnLst/>
              <a:rect l="l" t="t" r="r" b="b"/>
              <a:pathLst>
                <a:path w="13239" h="8525" extrusionOk="0">
                  <a:moveTo>
                    <a:pt x="1" y="1"/>
                  </a:moveTo>
                  <a:lnTo>
                    <a:pt x="1" y="5312"/>
                  </a:lnTo>
                  <a:lnTo>
                    <a:pt x="13238" y="8524"/>
                  </a:lnTo>
                  <a:lnTo>
                    <a:pt x="13238" y="322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3" name="Google Shape;703;p10"/>
            <p:cNvSpPr/>
            <p:nvPr/>
          </p:nvSpPr>
          <p:spPr>
            <a:xfrm flipH="1">
              <a:off x="4821384" y="3264976"/>
              <a:ext cx="619751" cy="216180"/>
            </a:xfrm>
            <a:custGeom>
              <a:avLst/>
              <a:gdLst/>
              <a:ahLst/>
              <a:cxnLst/>
              <a:rect l="l" t="t" r="r" b="b"/>
              <a:pathLst>
                <a:path w="13239" h="4618" extrusionOk="0">
                  <a:moveTo>
                    <a:pt x="1" y="1"/>
                  </a:moveTo>
                  <a:lnTo>
                    <a:pt x="1" y="2128"/>
                  </a:lnTo>
                  <a:lnTo>
                    <a:pt x="10680" y="4617"/>
                  </a:lnTo>
                  <a:lnTo>
                    <a:pt x="13238" y="322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4" name="Google Shape;704;p10"/>
            <p:cNvSpPr/>
            <p:nvPr/>
          </p:nvSpPr>
          <p:spPr>
            <a:xfrm flipH="1">
              <a:off x="4821388" y="3415992"/>
              <a:ext cx="122415" cy="248059"/>
            </a:xfrm>
            <a:custGeom>
              <a:avLst/>
              <a:gdLst/>
              <a:ahLst/>
              <a:cxnLst/>
              <a:rect l="l" t="t" r="r" b="b"/>
              <a:pathLst>
                <a:path w="2615" h="5299" extrusionOk="0">
                  <a:moveTo>
                    <a:pt x="2614" y="1"/>
                  </a:moveTo>
                  <a:lnTo>
                    <a:pt x="56" y="1391"/>
                  </a:lnTo>
                  <a:lnTo>
                    <a:pt x="0" y="4659"/>
                  </a:lnTo>
                  <a:lnTo>
                    <a:pt x="2614" y="5298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5" name="Google Shape;705;p10"/>
            <p:cNvSpPr/>
            <p:nvPr/>
          </p:nvSpPr>
          <p:spPr>
            <a:xfrm flipH="1">
              <a:off x="5023195" y="4594813"/>
              <a:ext cx="173862" cy="626913"/>
            </a:xfrm>
            <a:custGeom>
              <a:avLst/>
              <a:gdLst/>
              <a:ahLst/>
              <a:cxnLst/>
              <a:rect l="l" t="t" r="r" b="b"/>
              <a:pathLst>
                <a:path w="3714" h="13392" extrusionOk="0">
                  <a:moveTo>
                    <a:pt x="3714" y="1"/>
                  </a:moveTo>
                  <a:lnTo>
                    <a:pt x="1" y="1071"/>
                  </a:lnTo>
                  <a:lnTo>
                    <a:pt x="1" y="12265"/>
                  </a:lnTo>
                  <a:lnTo>
                    <a:pt x="3714" y="13391"/>
                  </a:lnTo>
                  <a:lnTo>
                    <a:pt x="371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6" name="Google Shape;706;p10"/>
            <p:cNvSpPr/>
            <p:nvPr/>
          </p:nvSpPr>
          <p:spPr>
            <a:xfrm flipH="1">
              <a:off x="4326070" y="4331870"/>
              <a:ext cx="49481" cy="304000"/>
            </a:xfrm>
            <a:custGeom>
              <a:avLst/>
              <a:gdLst/>
              <a:ahLst/>
              <a:cxnLst/>
              <a:rect l="l" t="t" r="r" b="b"/>
              <a:pathLst>
                <a:path w="1057" h="6494" extrusionOk="0">
                  <a:moveTo>
                    <a:pt x="1057" y="0"/>
                  </a:moveTo>
                  <a:lnTo>
                    <a:pt x="292" y="431"/>
                  </a:lnTo>
                  <a:lnTo>
                    <a:pt x="0" y="6410"/>
                  </a:lnTo>
                  <a:lnTo>
                    <a:pt x="1057" y="6494"/>
                  </a:lnTo>
                  <a:lnTo>
                    <a:pt x="10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7" name="Google Shape;707;p10"/>
            <p:cNvSpPr/>
            <p:nvPr/>
          </p:nvSpPr>
          <p:spPr>
            <a:xfrm flipH="1">
              <a:off x="7439023" y="2534006"/>
              <a:ext cx="309899" cy="1136561"/>
            </a:xfrm>
            <a:custGeom>
              <a:avLst/>
              <a:gdLst/>
              <a:ahLst/>
              <a:cxnLst/>
              <a:rect l="l" t="t" r="r" b="b"/>
              <a:pathLst>
                <a:path w="6620" h="24279" extrusionOk="0">
                  <a:moveTo>
                    <a:pt x="5340" y="0"/>
                  </a:moveTo>
                  <a:lnTo>
                    <a:pt x="1" y="1043"/>
                  </a:lnTo>
                  <a:lnTo>
                    <a:pt x="1503" y="24278"/>
                  </a:lnTo>
                  <a:lnTo>
                    <a:pt x="6620" y="24278"/>
                  </a:lnTo>
                  <a:lnTo>
                    <a:pt x="53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8" name="Google Shape;708;p10"/>
            <p:cNvSpPr/>
            <p:nvPr/>
          </p:nvSpPr>
          <p:spPr>
            <a:xfrm flipH="1">
              <a:off x="6800880" y="2534006"/>
              <a:ext cx="696523" cy="1136561"/>
            </a:xfrm>
            <a:custGeom>
              <a:avLst/>
              <a:gdLst/>
              <a:ahLst/>
              <a:cxnLst/>
              <a:rect l="l" t="t" r="r" b="b"/>
              <a:pathLst>
                <a:path w="14879" h="24279" extrusionOk="0">
                  <a:moveTo>
                    <a:pt x="0" y="0"/>
                  </a:moveTo>
                  <a:lnTo>
                    <a:pt x="1280" y="24278"/>
                  </a:lnTo>
                  <a:lnTo>
                    <a:pt x="14879" y="24278"/>
                  </a:lnTo>
                  <a:lnTo>
                    <a:pt x="13016" y="81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9" name="Google Shape;709;p10"/>
            <p:cNvSpPr/>
            <p:nvPr/>
          </p:nvSpPr>
          <p:spPr>
            <a:xfrm flipH="1">
              <a:off x="8471137" y="2022350"/>
              <a:ext cx="544242" cy="1251158"/>
            </a:xfrm>
            <a:custGeom>
              <a:avLst/>
              <a:gdLst/>
              <a:ahLst/>
              <a:cxnLst/>
              <a:rect l="l" t="t" r="r" b="b"/>
              <a:pathLst>
                <a:path w="11626" h="26727" extrusionOk="0">
                  <a:moveTo>
                    <a:pt x="1" y="1"/>
                  </a:moveTo>
                  <a:lnTo>
                    <a:pt x="1" y="26726"/>
                  </a:lnTo>
                  <a:lnTo>
                    <a:pt x="11625" y="2672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0" name="Google Shape;710;p10"/>
            <p:cNvSpPr/>
            <p:nvPr/>
          </p:nvSpPr>
          <p:spPr>
            <a:xfrm flipH="1">
              <a:off x="9015329" y="2022350"/>
              <a:ext cx="451132" cy="1251158"/>
            </a:xfrm>
            <a:custGeom>
              <a:avLst/>
              <a:gdLst/>
              <a:ahLst/>
              <a:cxnLst/>
              <a:rect l="l" t="t" r="r" b="b"/>
              <a:pathLst>
                <a:path w="9637" h="26727" extrusionOk="0">
                  <a:moveTo>
                    <a:pt x="1280" y="1"/>
                  </a:moveTo>
                  <a:lnTo>
                    <a:pt x="0" y="26726"/>
                  </a:lnTo>
                  <a:lnTo>
                    <a:pt x="9637" y="26726"/>
                  </a:lnTo>
                  <a:lnTo>
                    <a:pt x="963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1" name="Google Shape;711;p10"/>
            <p:cNvSpPr/>
            <p:nvPr/>
          </p:nvSpPr>
          <p:spPr>
            <a:xfrm flipH="1">
              <a:off x="7907424" y="2740962"/>
              <a:ext cx="748626" cy="681590"/>
            </a:xfrm>
            <a:custGeom>
              <a:avLst/>
              <a:gdLst/>
              <a:ahLst/>
              <a:cxnLst/>
              <a:rect l="l" t="t" r="r" b="b"/>
              <a:pathLst>
                <a:path w="15992" h="14560" extrusionOk="0">
                  <a:moveTo>
                    <a:pt x="0" y="1"/>
                  </a:moveTo>
                  <a:lnTo>
                    <a:pt x="0" y="14560"/>
                  </a:lnTo>
                  <a:lnTo>
                    <a:pt x="15991" y="14560"/>
                  </a:lnTo>
                  <a:lnTo>
                    <a:pt x="1599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2" name="Google Shape;712;p10"/>
            <p:cNvSpPr/>
            <p:nvPr/>
          </p:nvSpPr>
          <p:spPr>
            <a:xfrm flipH="1">
              <a:off x="7490191" y="2740962"/>
              <a:ext cx="417287" cy="681590"/>
            </a:xfrm>
            <a:custGeom>
              <a:avLst/>
              <a:gdLst/>
              <a:ahLst/>
              <a:cxnLst/>
              <a:rect l="l" t="t" r="r" b="b"/>
              <a:pathLst>
                <a:path w="8914" h="14560" extrusionOk="0">
                  <a:moveTo>
                    <a:pt x="0" y="1"/>
                  </a:moveTo>
                  <a:lnTo>
                    <a:pt x="0" y="14560"/>
                  </a:lnTo>
                  <a:lnTo>
                    <a:pt x="8913" y="802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3" name="Google Shape;713;p10"/>
            <p:cNvSpPr/>
            <p:nvPr/>
          </p:nvSpPr>
          <p:spPr>
            <a:xfrm flipH="1">
              <a:off x="8394971" y="3273449"/>
              <a:ext cx="913967" cy="1017470"/>
            </a:xfrm>
            <a:custGeom>
              <a:avLst/>
              <a:gdLst/>
              <a:ahLst/>
              <a:cxnLst/>
              <a:rect l="l" t="t" r="r" b="b"/>
              <a:pathLst>
                <a:path w="19524" h="21735" extrusionOk="0">
                  <a:moveTo>
                    <a:pt x="0" y="0"/>
                  </a:moveTo>
                  <a:lnTo>
                    <a:pt x="0" y="19412"/>
                  </a:lnTo>
                  <a:lnTo>
                    <a:pt x="17896" y="21734"/>
                  </a:lnTo>
                  <a:lnTo>
                    <a:pt x="1952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4" name="Google Shape;714;p10"/>
            <p:cNvSpPr/>
            <p:nvPr/>
          </p:nvSpPr>
          <p:spPr>
            <a:xfrm flipH="1">
              <a:off x="8394974" y="3273449"/>
              <a:ext cx="522100" cy="1017470"/>
            </a:xfrm>
            <a:custGeom>
              <a:avLst/>
              <a:gdLst/>
              <a:ahLst/>
              <a:cxnLst/>
              <a:rect l="l" t="t" r="r" b="b"/>
              <a:pathLst>
                <a:path w="11153" h="21735" extrusionOk="0">
                  <a:moveTo>
                    <a:pt x="0" y="0"/>
                  </a:moveTo>
                  <a:lnTo>
                    <a:pt x="0" y="20496"/>
                  </a:lnTo>
                  <a:lnTo>
                    <a:pt x="9525" y="21734"/>
                  </a:lnTo>
                  <a:lnTo>
                    <a:pt x="1115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5" name="Google Shape;715;p10"/>
            <p:cNvSpPr/>
            <p:nvPr/>
          </p:nvSpPr>
          <p:spPr>
            <a:xfrm flipH="1">
              <a:off x="6517705" y="2963600"/>
              <a:ext cx="1757575" cy="1724385"/>
            </a:xfrm>
            <a:custGeom>
              <a:avLst/>
              <a:gdLst/>
              <a:ahLst/>
              <a:cxnLst/>
              <a:rect l="l" t="t" r="r" b="b"/>
              <a:pathLst>
                <a:path w="37545" h="36836" extrusionOk="0">
                  <a:moveTo>
                    <a:pt x="1" y="1"/>
                  </a:moveTo>
                  <a:lnTo>
                    <a:pt x="2434" y="33359"/>
                  </a:lnTo>
                  <a:lnTo>
                    <a:pt x="37545" y="36835"/>
                  </a:lnTo>
                  <a:lnTo>
                    <a:pt x="29980" y="6272"/>
                  </a:lnTo>
                  <a:cubicBezTo>
                    <a:pt x="29577" y="5868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6" name="Google Shape;716;p10"/>
            <p:cNvSpPr/>
            <p:nvPr/>
          </p:nvSpPr>
          <p:spPr>
            <a:xfrm flipH="1">
              <a:off x="8160635" y="2963600"/>
              <a:ext cx="310554" cy="1561618"/>
            </a:xfrm>
            <a:custGeom>
              <a:avLst/>
              <a:gdLst/>
              <a:ahLst/>
              <a:cxnLst/>
              <a:rect l="l" t="t" r="r" b="b"/>
              <a:pathLst>
                <a:path w="6634" h="33359" extrusionOk="0">
                  <a:moveTo>
                    <a:pt x="4186" y="1"/>
                  </a:moveTo>
                  <a:lnTo>
                    <a:pt x="0" y="2962"/>
                  </a:lnTo>
                  <a:lnTo>
                    <a:pt x="0" y="30328"/>
                  </a:lnTo>
                  <a:lnTo>
                    <a:pt x="6633" y="33359"/>
                  </a:lnTo>
                  <a:lnTo>
                    <a:pt x="418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7" name="Google Shape;717;p10"/>
            <p:cNvSpPr/>
            <p:nvPr/>
          </p:nvSpPr>
          <p:spPr>
            <a:xfrm flipH="1">
              <a:off x="6354990" y="3888560"/>
              <a:ext cx="1272598" cy="799417"/>
            </a:xfrm>
            <a:custGeom>
              <a:avLst/>
              <a:gdLst/>
              <a:ahLst/>
              <a:cxnLst/>
              <a:rect l="l" t="t" r="r" b="b"/>
              <a:pathLst>
                <a:path w="27185" h="17077" extrusionOk="0">
                  <a:moveTo>
                    <a:pt x="0" y="1"/>
                  </a:moveTo>
                  <a:lnTo>
                    <a:pt x="27185" y="17076"/>
                  </a:lnTo>
                  <a:lnTo>
                    <a:pt x="27185" y="17076"/>
                  </a:lnTo>
                  <a:lnTo>
                    <a:pt x="23709" y="243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8" name="Google Shape;718;p10"/>
            <p:cNvSpPr/>
            <p:nvPr/>
          </p:nvSpPr>
          <p:spPr>
            <a:xfrm flipH="1">
              <a:off x="6354986" y="3888560"/>
              <a:ext cx="1709358" cy="1408682"/>
            </a:xfrm>
            <a:custGeom>
              <a:avLst/>
              <a:gdLst/>
              <a:ahLst/>
              <a:cxnLst/>
              <a:rect l="l" t="t" r="r" b="b"/>
              <a:pathLst>
                <a:path w="36515" h="30092" extrusionOk="0">
                  <a:moveTo>
                    <a:pt x="9330" y="1"/>
                  </a:moveTo>
                  <a:lnTo>
                    <a:pt x="0" y="1391"/>
                  </a:lnTo>
                  <a:lnTo>
                    <a:pt x="0" y="14073"/>
                  </a:lnTo>
                  <a:lnTo>
                    <a:pt x="27574" y="30091"/>
                  </a:lnTo>
                  <a:lnTo>
                    <a:pt x="36515" y="17076"/>
                  </a:lnTo>
                  <a:lnTo>
                    <a:pt x="93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9" name="Google Shape;719;p10"/>
            <p:cNvSpPr/>
            <p:nvPr/>
          </p:nvSpPr>
          <p:spPr>
            <a:xfrm flipH="1">
              <a:off x="6808032" y="4902041"/>
              <a:ext cx="1907890" cy="335926"/>
            </a:xfrm>
            <a:custGeom>
              <a:avLst/>
              <a:gdLst/>
              <a:ahLst/>
              <a:cxnLst/>
              <a:rect l="l" t="t" r="r" b="b"/>
              <a:pathLst>
                <a:path w="40756" h="7176" extrusionOk="0">
                  <a:moveTo>
                    <a:pt x="0" y="1"/>
                  </a:moveTo>
                  <a:lnTo>
                    <a:pt x="0" y="3950"/>
                  </a:lnTo>
                  <a:lnTo>
                    <a:pt x="40756" y="7176"/>
                  </a:lnTo>
                  <a:lnTo>
                    <a:pt x="39518" y="375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0" name="Google Shape;720;p10"/>
            <p:cNvSpPr/>
            <p:nvPr/>
          </p:nvSpPr>
          <p:spPr>
            <a:xfrm flipH="1">
              <a:off x="6958394" y="5100577"/>
              <a:ext cx="1757529" cy="210329"/>
            </a:xfrm>
            <a:custGeom>
              <a:avLst/>
              <a:gdLst/>
              <a:ahLst/>
              <a:cxnLst/>
              <a:rect l="l" t="t" r="r" b="b"/>
              <a:pathLst>
                <a:path w="37544" h="4493" extrusionOk="0">
                  <a:moveTo>
                    <a:pt x="0" y="1"/>
                  </a:moveTo>
                  <a:lnTo>
                    <a:pt x="932" y="3227"/>
                  </a:lnTo>
                  <a:lnTo>
                    <a:pt x="37544" y="4492"/>
                  </a:lnTo>
                  <a:lnTo>
                    <a:pt x="36918" y="292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1" name="Google Shape;721;p10"/>
            <p:cNvSpPr/>
            <p:nvPr/>
          </p:nvSpPr>
          <p:spPr>
            <a:xfrm flipH="1">
              <a:off x="7209634" y="4723693"/>
              <a:ext cx="1760150" cy="335318"/>
            </a:xfrm>
            <a:custGeom>
              <a:avLst/>
              <a:gdLst/>
              <a:ahLst/>
              <a:cxnLst/>
              <a:rect l="l" t="t" r="r" b="b"/>
              <a:pathLst>
                <a:path w="37600" h="7163" extrusionOk="0">
                  <a:moveTo>
                    <a:pt x="0" y="1"/>
                  </a:moveTo>
                  <a:lnTo>
                    <a:pt x="5423" y="4103"/>
                  </a:lnTo>
                  <a:lnTo>
                    <a:pt x="37599" y="7162"/>
                  </a:lnTo>
                  <a:lnTo>
                    <a:pt x="37599" y="399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2" name="Google Shape;722;p10"/>
            <p:cNvSpPr/>
            <p:nvPr/>
          </p:nvSpPr>
          <p:spPr>
            <a:xfrm flipH="1">
              <a:off x="7477823" y="4540792"/>
              <a:ext cx="1529084" cy="327453"/>
            </a:xfrm>
            <a:custGeom>
              <a:avLst/>
              <a:gdLst/>
              <a:ahLst/>
              <a:cxnLst/>
              <a:rect l="l" t="t" r="r" b="b"/>
              <a:pathLst>
                <a:path w="32664" h="6995" extrusionOk="0">
                  <a:moveTo>
                    <a:pt x="0" y="1"/>
                  </a:moveTo>
                  <a:lnTo>
                    <a:pt x="793" y="3616"/>
                  </a:lnTo>
                  <a:lnTo>
                    <a:pt x="32664" y="6995"/>
                  </a:lnTo>
                  <a:lnTo>
                    <a:pt x="32664" y="388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3" name="Google Shape;723;p10"/>
            <p:cNvSpPr/>
            <p:nvPr/>
          </p:nvSpPr>
          <p:spPr>
            <a:xfrm flipH="1">
              <a:off x="7725834" y="4408648"/>
              <a:ext cx="1435973" cy="298196"/>
            </a:xfrm>
            <a:custGeom>
              <a:avLst/>
              <a:gdLst/>
              <a:ahLst/>
              <a:cxnLst/>
              <a:rect l="l" t="t" r="r" b="b"/>
              <a:pathLst>
                <a:path w="30675" h="6370" extrusionOk="0">
                  <a:moveTo>
                    <a:pt x="0" y="1"/>
                  </a:moveTo>
                  <a:lnTo>
                    <a:pt x="459" y="2782"/>
                  </a:lnTo>
                  <a:lnTo>
                    <a:pt x="30675" y="6369"/>
                  </a:lnTo>
                  <a:lnTo>
                    <a:pt x="30675" y="386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4" name="Google Shape;724;p10"/>
            <p:cNvSpPr/>
            <p:nvPr/>
          </p:nvSpPr>
          <p:spPr>
            <a:xfrm flipH="1">
              <a:off x="7947163" y="4263524"/>
              <a:ext cx="1338323" cy="285135"/>
            </a:xfrm>
            <a:custGeom>
              <a:avLst/>
              <a:gdLst/>
              <a:ahLst/>
              <a:cxnLst/>
              <a:rect l="l" t="t" r="r" b="b"/>
              <a:pathLst>
                <a:path w="28589" h="6091" extrusionOk="0">
                  <a:moveTo>
                    <a:pt x="0" y="0"/>
                  </a:moveTo>
                  <a:lnTo>
                    <a:pt x="0" y="2475"/>
                  </a:lnTo>
                  <a:lnTo>
                    <a:pt x="28589" y="6090"/>
                  </a:lnTo>
                  <a:lnTo>
                    <a:pt x="28589" y="38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5" name="Google Shape;725;p10"/>
            <p:cNvSpPr/>
            <p:nvPr/>
          </p:nvSpPr>
          <p:spPr>
            <a:xfrm flipH="1">
              <a:off x="8160627" y="4195793"/>
              <a:ext cx="1148311" cy="231160"/>
            </a:xfrm>
            <a:custGeom>
              <a:avLst/>
              <a:gdLst/>
              <a:ahLst/>
              <a:cxnLst/>
              <a:rect l="l" t="t" r="r" b="b"/>
              <a:pathLst>
                <a:path w="24530" h="4938" extrusionOk="0">
                  <a:moveTo>
                    <a:pt x="0" y="1"/>
                  </a:moveTo>
                  <a:lnTo>
                    <a:pt x="501" y="1739"/>
                  </a:lnTo>
                  <a:lnTo>
                    <a:pt x="24529" y="4937"/>
                  </a:lnTo>
                  <a:lnTo>
                    <a:pt x="24529" y="279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6" name="Google Shape;726;p10"/>
            <p:cNvSpPr/>
            <p:nvPr/>
          </p:nvSpPr>
          <p:spPr>
            <a:xfrm flipH="1">
              <a:off x="8064283" y="3744051"/>
              <a:ext cx="1794042" cy="1776441"/>
            </a:xfrm>
            <a:custGeom>
              <a:avLst/>
              <a:gdLst/>
              <a:ahLst/>
              <a:cxnLst/>
              <a:rect l="l" t="t" r="r" b="b"/>
              <a:pathLst>
                <a:path w="38324" h="37948" extrusionOk="0">
                  <a:moveTo>
                    <a:pt x="1" y="1"/>
                  </a:moveTo>
                  <a:lnTo>
                    <a:pt x="1" y="37948"/>
                  </a:lnTo>
                  <a:lnTo>
                    <a:pt x="38323" y="3516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7" name="Google Shape;727;p10"/>
            <p:cNvSpPr/>
            <p:nvPr/>
          </p:nvSpPr>
          <p:spPr>
            <a:xfrm flipH="1">
              <a:off x="7251967" y="2813240"/>
              <a:ext cx="39744" cy="155605"/>
            </a:xfrm>
            <a:custGeom>
              <a:avLst/>
              <a:gdLst/>
              <a:ahLst/>
              <a:cxnLst/>
              <a:rect l="l" t="t" r="r" b="b"/>
              <a:pathLst>
                <a:path w="849" h="3324" extrusionOk="0">
                  <a:moveTo>
                    <a:pt x="0" y="0"/>
                  </a:moveTo>
                  <a:lnTo>
                    <a:pt x="0" y="2795"/>
                  </a:lnTo>
                  <a:lnTo>
                    <a:pt x="849" y="3324"/>
                  </a:lnTo>
                  <a:lnTo>
                    <a:pt x="849" y="5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8" name="Google Shape;728;p10"/>
            <p:cNvSpPr/>
            <p:nvPr/>
          </p:nvSpPr>
          <p:spPr>
            <a:xfrm flipH="1">
              <a:off x="7111343" y="2876389"/>
              <a:ext cx="39791" cy="155605"/>
            </a:xfrm>
            <a:custGeom>
              <a:avLst/>
              <a:gdLst/>
              <a:ahLst/>
              <a:cxnLst/>
              <a:rect l="l" t="t" r="r" b="b"/>
              <a:pathLst>
                <a:path w="850" h="3324" extrusionOk="0">
                  <a:moveTo>
                    <a:pt x="1" y="0"/>
                  </a:moveTo>
                  <a:lnTo>
                    <a:pt x="1" y="2795"/>
                  </a:lnTo>
                  <a:lnTo>
                    <a:pt x="849" y="3324"/>
                  </a:lnTo>
                  <a:lnTo>
                    <a:pt x="849" y="52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29" name="Google Shape;729;p10"/>
          <p:cNvSpPr/>
          <p:nvPr/>
        </p:nvSpPr>
        <p:spPr>
          <a:xfrm>
            <a:off x="845425" y="3502000"/>
            <a:ext cx="2695200" cy="1246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1" i="0" u="none" strike="noStrike" cap="none">
              <a:solidFill>
                <a:srgbClr val="E1E7E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2"/>
          <p:cNvSpPr txBox="1">
            <a:spLocks noGrp="1"/>
          </p:cNvSpPr>
          <p:nvPr>
            <p:ph type="title"/>
          </p:nvPr>
        </p:nvSpPr>
        <p:spPr>
          <a:xfrm>
            <a:off x="713225" y="2138300"/>
            <a:ext cx="7184700" cy="17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400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</a:pPr>
            <a:r>
              <a:rPr lang="en"/>
              <a:t>Zillow real estate price forecasting</a:t>
            </a:r>
            <a:endParaRPr/>
          </a:p>
        </p:txBody>
      </p:sp>
      <p:sp>
        <p:nvSpPr>
          <p:cNvPr id="452" name="Google Shape;452;p2"/>
          <p:cNvSpPr txBox="1">
            <a:spLocks noGrp="1"/>
          </p:cNvSpPr>
          <p:nvPr>
            <p:ph type="title" idx="2"/>
          </p:nvPr>
        </p:nvSpPr>
        <p:spPr>
          <a:xfrm>
            <a:off x="713225" y="704000"/>
            <a:ext cx="1138200" cy="1138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53" name="Google Shape;453;p2"/>
          <p:cNvSpPr txBox="1">
            <a:spLocks noGrp="1"/>
          </p:cNvSpPr>
          <p:nvPr>
            <p:ph type="subTitle" idx="1"/>
          </p:nvPr>
        </p:nvSpPr>
        <p:spPr>
          <a:xfrm>
            <a:off x="713225" y="4000025"/>
            <a:ext cx="5185500" cy="6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(Time Series Forecasting)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4"/>
          <p:cNvSpPr txBox="1">
            <a:spLocks noGrp="1"/>
          </p:cNvSpPr>
          <p:nvPr>
            <p:ph type="title"/>
          </p:nvPr>
        </p:nvSpPr>
        <p:spPr>
          <a:xfrm>
            <a:off x="369775" y="727325"/>
            <a:ext cx="3204900" cy="89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472" name="Google Shape;472;p4"/>
          <p:cNvSpPr txBox="1">
            <a:spLocks noGrp="1"/>
          </p:cNvSpPr>
          <p:nvPr>
            <p:ph type="subTitle" idx="1"/>
          </p:nvPr>
        </p:nvSpPr>
        <p:spPr>
          <a:xfrm>
            <a:off x="112575" y="1696625"/>
            <a:ext cx="4233300" cy="32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House prices and rental home prices changes from year to year depending on various factors and human activity pattern</a:t>
            </a:r>
            <a:endParaRPr/>
          </a:p>
          <a:p>
            <a:pPr marL="457200" lvl="0" indent="-330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By having a means to predict or estimate the price and the rent helps to give a clear perspective to people who are potentially looking to buy or rent houses as well as invest in the real estate market</a:t>
            </a:r>
            <a:endParaRPr/>
          </a:p>
        </p:txBody>
      </p:sp>
      <p:grpSp>
        <p:nvGrpSpPr>
          <p:cNvPr id="473" name="Google Shape;473;p4"/>
          <p:cNvGrpSpPr/>
          <p:nvPr/>
        </p:nvGrpSpPr>
        <p:grpSpPr>
          <a:xfrm>
            <a:off x="4391212" y="925500"/>
            <a:ext cx="4828988" cy="4217991"/>
            <a:chOff x="4315012" y="925500"/>
            <a:chExt cx="4828988" cy="4217991"/>
          </a:xfrm>
        </p:grpSpPr>
        <p:sp>
          <p:nvSpPr>
            <p:cNvPr id="474" name="Google Shape;474;p4"/>
            <p:cNvSpPr/>
            <p:nvPr/>
          </p:nvSpPr>
          <p:spPr>
            <a:xfrm>
              <a:off x="4840714" y="1256475"/>
              <a:ext cx="2820600" cy="28206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75;p4"/>
            <p:cNvSpPr/>
            <p:nvPr/>
          </p:nvSpPr>
          <p:spPr>
            <a:xfrm>
              <a:off x="4315012" y="3014036"/>
              <a:ext cx="2278800" cy="2129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76;p4"/>
            <p:cNvSpPr/>
            <p:nvPr/>
          </p:nvSpPr>
          <p:spPr>
            <a:xfrm flipH="1">
              <a:off x="7282990" y="925500"/>
              <a:ext cx="1171836" cy="4217982"/>
            </a:xfrm>
            <a:custGeom>
              <a:avLst/>
              <a:gdLst/>
              <a:ahLst/>
              <a:cxnLst/>
              <a:rect l="l" t="t" r="r" b="b"/>
              <a:pathLst>
                <a:path w="5271" h="18973" extrusionOk="0">
                  <a:moveTo>
                    <a:pt x="1" y="1"/>
                  </a:moveTo>
                  <a:lnTo>
                    <a:pt x="1" y="18973"/>
                  </a:lnTo>
                  <a:lnTo>
                    <a:pt x="5270" y="18973"/>
                  </a:lnTo>
                  <a:lnTo>
                    <a:pt x="5270" y="221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77;p4"/>
            <p:cNvSpPr/>
            <p:nvPr/>
          </p:nvSpPr>
          <p:spPr>
            <a:xfrm flipH="1">
              <a:off x="7943721" y="1427263"/>
              <a:ext cx="228320" cy="444185"/>
            </a:xfrm>
            <a:custGeom>
              <a:avLst/>
              <a:gdLst/>
              <a:ahLst/>
              <a:cxnLst/>
              <a:rect l="l" t="t" r="r" b="b"/>
              <a:pathLst>
                <a:path w="1027" h="1998" extrusionOk="0">
                  <a:moveTo>
                    <a:pt x="351" y="1"/>
                  </a:moveTo>
                  <a:cubicBezTo>
                    <a:pt x="257" y="1"/>
                    <a:pt x="164" y="38"/>
                    <a:pt x="97" y="106"/>
                  </a:cubicBezTo>
                  <a:cubicBezTo>
                    <a:pt x="33" y="170"/>
                    <a:pt x="1" y="255"/>
                    <a:pt x="11" y="352"/>
                  </a:cubicBezTo>
                  <a:lnTo>
                    <a:pt x="11" y="1602"/>
                  </a:lnTo>
                  <a:lnTo>
                    <a:pt x="1027" y="1998"/>
                  </a:lnTo>
                  <a:lnTo>
                    <a:pt x="1027" y="747"/>
                  </a:lnTo>
                  <a:cubicBezTo>
                    <a:pt x="1016" y="587"/>
                    <a:pt x="962" y="448"/>
                    <a:pt x="877" y="330"/>
                  </a:cubicBezTo>
                  <a:cubicBezTo>
                    <a:pt x="845" y="298"/>
                    <a:pt x="824" y="255"/>
                    <a:pt x="791" y="234"/>
                  </a:cubicBezTo>
                  <a:cubicBezTo>
                    <a:pt x="717" y="149"/>
                    <a:pt x="620" y="84"/>
                    <a:pt x="514" y="42"/>
                  </a:cubicBezTo>
                  <a:cubicBezTo>
                    <a:pt x="462" y="14"/>
                    <a:pt x="406" y="1"/>
                    <a:pt x="35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78;p4"/>
            <p:cNvSpPr/>
            <p:nvPr/>
          </p:nvSpPr>
          <p:spPr>
            <a:xfrm flipH="1">
              <a:off x="7480418" y="1605559"/>
              <a:ext cx="225875" cy="446409"/>
            </a:xfrm>
            <a:custGeom>
              <a:avLst/>
              <a:gdLst/>
              <a:ahLst/>
              <a:cxnLst/>
              <a:rect l="l" t="t" r="r" b="b"/>
              <a:pathLst>
                <a:path w="1016" h="2008" extrusionOk="0">
                  <a:moveTo>
                    <a:pt x="350" y="1"/>
                  </a:moveTo>
                  <a:cubicBezTo>
                    <a:pt x="255" y="1"/>
                    <a:pt x="160" y="38"/>
                    <a:pt x="86" y="105"/>
                  </a:cubicBezTo>
                  <a:cubicBezTo>
                    <a:pt x="33" y="170"/>
                    <a:pt x="0" y="255"/>
                    <a:pt x="0" y="351"/>
                  </a:cubicBezTo>
                  <a:lnTo>
                    <a:pt x="0" y="1602"/>
                  </a:lnTo>
                  <a:lnTo>
                    <a:pt x="1016" y="2008"/>
                  </a:lnTo>
                  <a:lnTo>
                    <a:pt x="1016" y="757"/>
                  </a:lnTo>
                  <a:cubicBezTo>
                    <a:pt x="1016" y="597"/>
                    <a:pt x="962" y="447"/>
                    <a:pt x="866" y="330"/>
                  </a:cubicBezTo>
                  <a:cubicBezTo>
                    <a:pt x="845" y="298"/>
                    <a:pt x="813" y="266"/>
                    <a:pt x="791" y="234"/>
                  </a:cubicBezTo>
                  <a:cubicBezTo>
                    <a:pt x="706" y="148"/>
                    <a:pt x="620" y="84"/>
                    <a:pt x="514" y="41"/>
                  </a:cubicBezTo>
                  <a:cubicBezTo>
                    <a:pt x="462" y="14"/>
                    <a:pt x="406" y="1"/>
                    <a:pt x="35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79;p4"/>
            <p:cNvSpPr/>
            <p:nvPr/>
          </p:nvSpPr>
          <p:spPr>
            <a:xfrm flipH="1">
              <a:off x="7943721" y="2878529"/>
              <a:ext cx="228320" cy="447298"/>
            </a:xfrm>
            <a:custGeom>
              <a:avLst/>
              <a:gdLst/>
              <a:ahLst/>
              <a:cxnLst/>
              <a:rect l="l" t="t" r="r" b="b"/>
              <a:pathLst>
                <a:path w="1027" h="2012" extrusionOk="0">
                  <a:moveTo>
                    <a:pt x="343" y="1"/>
                  </a:moveTo>
                  <a:cubicBezTo>
                    <a:pt x="251" y="1"/>
                    <a:pt x="162" y="37"/>
                    <a:pt x="97" y="109"/>
                  </a:cubicBezTo>
                  <a:cubicBezTo>
                    <a:pt x="33" y="173"/>
                    <a:pt x="1" y="258"/>
                    <a:pt x="11" y="354"/>
                  </a:cubicBezTo>
                  <a:lnTo>
                    <a:pt x="11" y="1605"/>
                  </a:lnTo>
                  <a:lnTo>
                    <a:pt x="1027" y="2011"/>
                  </a:lnTo>
                  <a:lnTo>
                    <a:pt x="1027" y="750"/>
                  </a:lnTo>
                  <a:cubicBezTo>
                    <a:pt x="1016" y="600"/>
                    <a:pt x="962" y="451"/>
                    <a:pt x="877" y="333"/>
                  </a:cubicBezTo>
                  <a:cubicBezTo>
                    <a:pt x="845" y="290"/>
                    <a:pt x="824" y="258"/>
                    <a:pt x="791" y="226"/>
                  </a:cubicBezTo>
                  <a:cubicBezTo>
                    <a:pt x="717" y="151"/>
                    <a:pt x="620" y="87"/>
                    <a:pt x="514" y="44"/>
                  </a:cubicBezTo>
                  <a:cubicBezTo>
                    <a:pt x="460" y="15"/>
                    <a:pt x="401" y="1"/>
                    <a:pt x="34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0;p4"/>
            <p:cNvSpPr/>
            <p:nvPr/>
          </p:nvSpPr>
          <p:spPr>
            <a:xfrm flipH="1">
              <a:off x="7480418" y="3786905"/>
              <a:ext cx="225875" cy="446631"/>
            </a:xfrm>
            <a:custGeom>
              <a:avLst/>
              <a:gdLst/>
              <a:ahLst/>
              <a:cxnLst/>
              <a:rect l="l" t="t" r="r" b="b"/>
              <a:pathLst>
                <a:path w="1016" h="2009" extrusionOk="0">
                  <a:moveTo>
                    <a:pt x="350" y="1"/>
                  </a:moveTo>
                  <a:cubicBezTo>
                    <a:pt x="255" y="1"/>
                    <a:pt x="160" y="38"/>
                    <a:pt x="86" y="106"/>
                  </a:cubicBezTo>
                  <a:cubicBezTo>
                    <a:pt x="33" y="170"/>
                    <a:pt x="0" y="266"/>
                    <a:pt x="0" y="351"/>
                  </a:cubicBezTo>
                  <a:lnTo>
                    <a:pt x="0" y="1613"/>
                  </a:lnTo>
                  <a:lnTo>
                    <a:pt x="1016" y="2008"/>
                  </a:lnTo>
                  <a:lnTo>
                    <a:pt x="1016" y="747"/>
                  </a:lnTo>
                  <a:cubicBezTo>
                    <a:pt x="1016" y="597"/>
                    <a:pt x="962" y="448"/>
                    <a:pt x="866" y="330"/>
                  </a:cubicBezTo>
                  <a:cubicBezTo>
                    <a:pt x="845" y="298"/>
                    <a:pt x="813" y="266"/>
                    <a:pt x="791" y="234"/>
                  </a:cubicBezTo>
                  <a:cubicBezTo>
                    <a:pt x="706" y="148"/>
                    <a:pt x="620" y="84"/>
                    <a:pt x="514" y="41"/>
                  </a:cubicBezTo>
                  <a:cubicBezTo>
                    <a:pt x="462" y="14"/>
                    <a:pt x="406" y="1"/>
                    <a:pt x="35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1;p4"/>
            <p:cNvSpPr/>
            <p:nvPr/>
          </p:nvSpPr>
          <p:spPr>
            <a:xfrm flipH="1">
              <a:off x="8454593" y="932614"/>
              <a:ext cx="689407" cy="4210868"/>
            </a:xfrm>
            <a:custGeom>
              <a:avLst/>
              <a:gdLst/>
              <a:ahLst/>
              <a:cxnLst/>
              <a:rect l="l" t="t" r="r" b="b"/>
              <a:pathLst>
                <a:path w="3101" h="18941" extrusionOk="0">
                  <a:moveTo>
                    <a:pt x="3101" y="1"/>
                  </a:moveTo>
                  <a:lnTo>
                    <a:pt x="1" y="2983"/>
                  </a:lnTo>
                  <a:lnTo>
                    <a:pt x="1" y="18941"/>
                  </a:lnTo>
                  <a:lnTo>
                    <a:pt x="3101" y="18941"/>
                  </a:lnTo>
                  <a:lnTo>
                    <a:pt x="310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2;p4"/>
            <p:cNvSpPr/>
            <p:nvPr/>
          </p:nvSpPr>
          <p:spPr>
            <a:xfrm flipH="1">
              <a:off x="6593833" y="3014156"/>
              <a:ext cx="689184" cy="2129333"/>
            </a:xfrm>
            <a:custGeom>
              <a:avLst/>
              <a:gdLst/>
              <a:ahLst/>
              <a:cxnLst/>
              <a:rect l="l" t="t" r="r" b="b"/>
              <a:pathLst>
                <a:path w="3100" h="9578" extrusionOk="0">
                  <a:moveTo>
                    <a:pt x="3100" y="0"/>
                  </a:moveTo>
                  <a:lnTo>
                    <a:pt x="0" y="2982"/>
                  </a:lnTo>
                  <a:lnTo>
                    <a:pt x="0" y="9577"/>
                  </a:lnTo>
                  <a:lnTo>
                    <a:pt x="3100" y="9577"/>
                  </a:lnTo>
                  <a:lnTo>
                    <a:pt x="3100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83;p4"/>
            <p:cNvSpPr/>
            <p:nvPr/>
          </p:nvSpPr>
          <p:spPr>
            <a:xfrm flipH="1">
              <a:off x="4937588" y="3708003"/>
              <a:ext cx="827021" cy="1435488"/>
            </a:xfrm>
            <a:custGeom>
              <a:avLst/>
              <a:gdLst/>
              <a:ahLst/>
              <a:cxnLst/>
              <a:rect l="l" t="t" r="r" b="b"/>
              <a:pathLst>
                <a:path w="3720" h="6457" extrusionOk="0">
                  <a:moveTo>
                    <a:pt x="1860" y="0"/>
                  </a:moveTo>
                  <a:cubicBezTo>
                    <a:pt x="834" y="0"/>
                    <a:pt x="0" y="834"/>
                    <a:pt x="0" y="1860"/>
                  </a:cubicBezTo>
                  <a:lnTo>
                    <a:pt x="0" y="6456"/>
                  </a:lnTo>
                  <a:lnTo>
                    <a:pt x="3720" y="6456"/>
                  </a:lnTo>
                  <a:lnTo>
                    <a:pt x="3720" y="1860"/>
                  </a:lnTo>
                  <a:cubicBezTo>
                    <a:pt x="3720" y="834"/>
                    <a:pt x="2886" y="0"/>
                    <a:pt x="186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8" name="Google Shape;488;p7"/>
          <p:cNvGrpSpPr/>
          <p:nvPr/>
        </p:nvGrpSpPr>
        <p:grpSpPr>
          <a:xfrm>
            <a:off x="4513163" y="1130992"/>
            <a:ext cx="3918992" cy="3257761"/>
            <a:chOff x="4513163" y="1130992"/>
            <a:chExt cx="3918992" cy="3257761"/>
          </a:xfrm>
        </p:grpSpPr>
        <p:sp>
          <p:nvSpPr>
            <p:cNvPr id="489" name="Google Shape;489;p7"/>
            <p:cNvSpPr/>
            <p:nvPr/>
          </p:nvSpPr>
          <p:spPr>
            <a:xfrm>
              <a:off x="5979150" y="3783500"/>
              <a:ext cx="987044" cy="508348"/>
            </a:xfrm>
            <a:custGeom>
              <a:avLst/>
              <a:gdLst/>
              <a:ahLst/>
              <a:cxnLst/>
              <a:rect l="l" t="t" r="r" b="b"/>
              <a:pathLst>
                <a:path w="36923" h="16183" extrusionOk="0">
                  <a:moveTo>
                    <a:pt x="3953" y="1"/>
                  </a:moveTo>
                  <a:lnTo>
                    <a:pt x="0" y="16182"/>
                  </a:lnTo>
                  <a:lnTo>
                    <a:pt x="36923" y="16182"/>
                  </a:lnTo>
                  <a:lnTo>
                    <a:pt x="34946" y="8086"/>
                  </a:lnTo>
                  <a:lnTo>
                    <a:pt x="32958" y="1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0;p7"/>
            <p:cNvSpPr/>
            <p:nvPr/>
          </p:nvSpPr>
          <p:spPr>
            <a:xfrm>
              <a:off x="5761065" y="4291845"/>
              <a:ext cx="1423206" cy="96908"/>
            </a:xfrm>
            <a:custGeom>
              <a:avLst/>
              <a:gdLst/>
              <a:ahLst/>
              <a:cxnLst/>
              <a:rect l="l" t="t" r="r" b="b"/>
              <a:pathLst>
                <a:path w="45307" h="3085" extrusionOk="0">
                  <a:moveTo>
                    <a:pt x="1715" y="0"/>
                  </a:moveTo>
                  <a:lnTo>
                    <a:pt x="1334" y="96"/>
                  </a:lnTo>
                  <a:lnTo>
                    <a:pt x="989" y="262"/>
                  </a:lnTo>
                  <a:lnTo>
                    <a:pt x="691" y="500"/>
                  </a:lnTo>
                  <a:lnTo>
                    <a:pt x="430" y="810"/>
                  </a:lnTo>
                  <a:lnTo>
                    <a:pt x="227" y="1167"/>
                  </a:lnTo>
                  <a:lnTo>
                    <a:pt x="84" y="1560"/>
                  </a:lnTo>
                  <a:lnTo>
                    <a:pt x="1" y="2001"/>
                  </a:lnTo>
                  <a:lnTo>
                    <a:pt x="1" y="2227"/>
                  </a:lnTo>
                  <a:lnTo>
                    <a:pt x="1" y="3084"/>
                  </a:lnTo>
                  <a:lnTo>
                    <a:pt x="45306" y="3084"/>
                  </a:lnTo>
                  <a:lnTo>
                    <a:pt x="45306" y="2239"/>
                  </a:lnTo>
                  <a:lnTo>
                    <a:pt x="45294" y="2001"/>
                  </a:lnTo>
                  <a:lnTo>
                    <a:pt x="45223" y="1572"/>
                  </a:lnTo>
                  <a:lnTo>
                    <a:pt x="45068" y="1167"/>
                  </a:lnTo>
                  <a:lnTo>
                    <a:pt x="44865" y="810"/>
                  </a:lnTo>
                  <a:lnTo>
                    <a:pt x="44604" y="500"/>
                  </a:lnTo>
                  <a:lnTo>
                    <a:pt x="44306" y="262"/>
                  </a:lnTo>
                  <a:lnTo>
                    <a:pt x="43961" y="96"/>
                  </a:lnTo>
                  <a:lnTo>
                    <a:pt x="43591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1;p7"/>
            <p:cNvSpPr/>
            <p:nvPr/>
          </p:nvSpPr>
          <p:spPr>
            <a:xfrm>
              <a:off x="4513163" y="3594675"/>
              <a:ext cx="3918992" cy="329633"/>
            </a:xfrm>
            <a:custGeom>
              <a:avLst/>
              <a:gdLst/>
              <a:ahLst/>
              <a:cxnLst/>
              <a:rect l="l" t="t" r="r" b="b"/>
              <a:pathLst>
                <a:path w="124759" h="12026" extrusionOk="0">
                  <a:moveTo>
                    <a:pt x="0" y="0"/>
                  </a:moveTo>
                  <a:lnTo>
                    <a:pt x="0" y="8918"/>
                  </a:lnTo>
                  <a:lnTo>
                    <a:pt x="12" y="9240"/>
                  </a:lnTo>
                  <a:lnTo>
                    <a:pt x="131" y="9847"/>
                  </a:lnTo>
                  <a:lnTo>
                    <a:pt x="369" y="10407"/>
                  </a:lnTo>
                  <a:lnTo>
                    <a:pt x="703" y="10895"/>
                  </a:lnTo>
                  <a:lnTo>
                    <a:pt x="1119" y="11324"/>
                  </a:lnTo>
                  <a:lnTo>
                    <a:pt x="1619" y="11657"/>
                  </a:lnTo>
                  <a:lnTo>
                    <a:pt x="2179" y="11895"/>
                  </a:lnTo>
                  <a:lnTo>
                    <a:pt x="2786" y="12014"/>
                  </a:lnTo>
                  <a:lnTo>
                    <a:pt x="3108" y="12026"/>
                  </a:lnTo>
                  <a:lnTo>
                    <a:pt x="121651" y="12026"/>
                  </a:lnTo>
                  <a:lnTo>
                    <a:pt x="121973" y="12014"/>
                  </a:lnTo>
                  <a:lnTo>
                    <a:pt x="122580" y="11895"/>
                  </a:lnTo>
                  <a:lnTo>
                    <a:pt x="123140" y="11657"/>
                  </a:lnTo>
                  <a:lnTo>
                    <a:pt x="123628" y="11324"/>
                  </a:lnTo>
                  <a:lnTo>
                    <a:pt x="124056" y="10895"/>
                  </a:lnTo>
                  <a:lnTo>
                    <a:pt x="124390" y="10407"/>
                  </a:lnTo>
                  <a:lnTo>
                    <a:pt x="124628" y="9847"/>
                  </a:lnTo>
                  <a:lnTo>
                    <a:pt x="124747" y="9240"/>
                  </a:lnTo>
                  <a:lnTo>
                    <a:pt x="124759" y="8918"/>
                  </a:lnTo>
                  <a:lnTo>
                    <a:pt x="124759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miter lim="119067"/>
              <a:headEnd type="none" w="sm" len="sm"/>
              <a:tailEnd type="none" w="sm" len="sm"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2;p7"/>
            <p:cNvSpPr/>
            <p:nvPr/>
          </p:nvSpPr>
          <p:spPr>
            <a:xfrm>
              <a:off x="4517633" y="1130992"/>
              <a:ext cx="3910071" cy="2459222"/>
            </a:xfrm>
            <a:custGeom>
              <a:avLst/>
              <a:gdLst/>
              <a:ahLst/>
              <a:cxnLst/>
              <a:rect l="l" t="t" r="r" b="b"/>
              <a:pathLst>
                <a:path w="124475" h="78288" extrusionOk="0">
                  <a:moveTo>
                    <a:pt x="2966" y="1"/>
                  </a:moveTo>
                  <a:lnTo>
                    <a:pt x="2656" y="12"/>
                  </a:lnTo>
                  <a:lnTo>
                    <a:pt x="2085" y="132"/>
                  </a:lnTo>
                  <a:lnTo>
                    <a:pt x="1549" y="358"/>
                  </a:lnTo>
                  <a:lnTo>
                    <a:pt x="1073" y="679"/>
                  </a:lnTo>
                  <a:lnTo>
                    <a:pt x="680" y="1084"/>
                  </a:lnTo>
                  <a:lnTo>
                    <a:pt x="358" y="1548"/>
                  </a:lnTo>
                  <a:lnTo>
                    <a:pt x="132" y="2084"/>
                  </a:lnTo>
                  <a:lnTo>
                    <a:pt x="13" y="2656"/>
                  </a:lnTo>
                  <a:lnTo>
                    <a:pt x="1" y="2965"/>
                  </a:lnTo>
                  <a:lnTo>
                    <a:pt x="1" y="78287"/>
                  </a:lnTo>
                  <a:lnTo>
                    <a:pt x="124474" y="78287"/>
                  </a:lnTo>
                  <a:lnTo>
                    <a:pt x="124474" y="2965"/>
                  </a:lnTo>
                  <a:lnTo>
                    <a:pt x="124462" y="2656"/>
                  </a:lnTo>
                  <a:lnTo>
                    <a:pt x="124343" y="2084"/>
                  </a:lnTo>
                  <a:lnTo>
                    <a:pt x="124117" y="1548"/>
                  </a:lnTo>
                  <a:lnTo>
                    <a:pt x="123795" y="1072"/>
                  </a:lnTo>
                  <a:lnTo>
                    <a:pt x="123391" y="679"/>
                  </a:lnTo>
                  <a:lnTo>
                    <a:pt x="122926" y="358"/>
                  </a:lnTo>
                  <a:lnTo>
                    <a:pt x="122390" y="132"/>
                  </a:lnTo>
                  <a:lnTo>
                    <a:pt x="121819" y="12"/>
                  </a:lnTo>
                  <a:lnTo>
                    <a:pt x="121509" y="1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93" name="Google Shape;493;p7"/>
          <p:cNvSpPr/>
          <p:nvPr/>
        </p:nvSpPr>
        <p:spPr>
          <a:xfrm>
            <a:off x="4673615" y="1279102"/>
            <a:ext cx="3598082" cy="2154018"/>
          </a:xfrm>
          <a:custGeom>
            <a:avLst/>
            <a:gdLst/>
            <a:ahLst/>
            <a:cxnLst/>
            <a:rect l="l" t="t" r="r" b="b"/>
            <a:pathLst>
              <a:path w="114543" h="68572" extrusionOk="0">
                <a:moveTo>
                  <a:pt x="0" y="1"/>
                </a:moveTo>
                <a:lnTo>
                  <a:pt x="0" y="68571"/>
                </a:lnTo>
                <a:lnTo>
                  <a:pt x="114543" y="68571"/>
                </a:lnTo>
                <a:lnTo>
                  <a:pt x="11454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4" name="Google Shape;494;p7"/>
          <p:cNvSpPr txBox="1">
            <a:spLocks noGrp="1"/>
          </p:cNvSpPr>
          <p:nvPr>
            <p:ph type="title"/>
          </p:nvPr>
        </p:nvSpPr>
        <p:spPr>
          <a:xfrm>
            <a:off x="567250" y="504596"/>
            <a:ext cx="4476900" cy="10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0" bIns="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495" name="Google Shape;495;p7"/>
          <p:cNvSpPr txBox="1">
            <a:spLocks noGrp="1"/>
          </p:cNvSpPr>
          <p:nvPr>
            <p:ph type="subTitle" idx="1"/>
          </p:nvPr>
        </p:nvSpPr>
        <p:spPr>
          <a:xfrm>
            <a:off x="567250" y="1469475"/>
            <a:ext cx="3918900" cy="35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Zillow’s Research Dataset Website</a:t>
            </a:r>
            <a:endParaRPr sz="140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</a:pPr>
            <a:r>
              <a:rPr lang="en" sz="1400"/>
              <a:t>       </a:t>
            </a:r>
            <a:r>
              <a:rPr lang="en" sz="1400" u="sng">
                <a:solidFill>
                  <a:schemeClr val="hlink"/>
                </a:solidFill>
                <a:hlinkClick r:id="rId3"/>
              </a:rPr>
              <a:t>https://www.zillow.com/research/data/</a:t>
            </a:r>
            <a:endParaRPr sz="1400"/>
          </a:p>
          <a:p>
            <a:pPr marL="457200" lvl="0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Housing Value and Rental Dataset</a:t>
            </a:r>
            <a:endParaRPr sz="1400"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Features Include:</a:t>
            </a:r>
            <a:endParaRPr sz="1400"/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RegionID	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SizeRank	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RegionName	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RegionType	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StateName	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State	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City	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Metro	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CountyName</a:t>
            </a:r>
            <a:endParaRPr>
              <a:solidFill>
                <a:schemeClr val="dk1"/>
              </a:solidFill>
            </a:endParaRPr>
          </a:p>
          <a:p>
            <a:pPr marL="91440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</a:pPr>
            <a:endParaRPr/>
          </a:p>
        </p:txBody>
      </p:sp>
      <p:pic>
        <p:nvPicPr>
          <p:cNvPr id="496" name="Google Shape;496;p7"/>
          <p:cNvPicPr preferRelativeResize="0"/>
          <p:nvPr/>
        </p:nvPicPr>
        <p:blipFill rotWithShape="1">
          <a:blip r:embed="rId4">
            <a:alphaModFix/>
          </a:blip>
          <a:srcRect l="21221"/>
          <a:stretch/>
        </p:blipFill>
        <p:spPr>
          <a:xfrm>
            <a:off x="4673625" y="1279100"/>
            <a:ext cx="3598073" cy="2154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1" name="Google Shape;501;p8"/>
          <p:cNvCxnSpPr/>
          <p:nvPr/>
        </p:nvCxnSpPr>
        <p:spPr>
          <a:xfrm>
            <a:off x="724050" y="2981181"/>
            <a:ext cx="76959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diamond" w="med" len="med"/>
            <a:tailEnd type="diamond" w="med" len="med"/>
          </a:ln>
        </p:spPr>
      </p:cxnSp>
      <p:sp>
        <p:nvSpPr>
          <p:cNvPr id="502" name="Google Shape;502;p8"/>
          <p:cNvSpPr txBox="1">
            <a:spLocks noGrp="1"/>
          </p:cNvSpPr>
          <p:nvPr>
            <p:ph type="title"/>
          </p:nvPr>
        </p:nvSpPr>
        <p:spPr>
          <a:xfrm>
            <a:off x="720000" y="475488"/>
            <a:ext cx="7711200" cy="4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/>
              <a:t>methodology</a:t>
            </a:r>
            <a:endParaRPr sz="4000">
              <a:solidFill>
                <a:schemeClr val="dk2"/>
              </a:solidFill>
            </a:endParaRPr>
          </a:p>
        </p:txBody>
      </p:sp>
      <p:sp>
        <p:nvSpPr>
          <p:cNvPr id="503" name="Google Shape;503;p8"/>
          <p:cNvSpPr/>
          <p:nvPr/>
        </p:nvSpPr>
        <p:spPr>
          <a:xfrm>
            <a:off x="1421106" y="2641431"/>
            <a:ext cx="679500" cy="679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4" name="Google Shape;504;p8"/>
          <p:cNvSpPr/>
          <p:nvPr/>
        </p:nvSpPr>
        <p:spPr>
          <a:xfrm>
            <a:off x="6906575" y="2642781"/>
            <a:ext cx="676800" cy="676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5" name="Google Shape;505;p8"/>
          <p:cNvSpPr/>
          <p:nvPr/>
        </p:nvSpPr>
        <p:spPr>
          <a:xfrm>
            <a:off x="4983275" y="2641431"/>
            <a:ext cx="679500" cy="679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6" name="Google Shape;506;p8"/>
          <p:cNvSpPr/>
          <p:nvPr/>
        </p:nvSpPr>
        <p:spPr>
          <a:xfrm>
            <a:off x="3286731" y="2642781"/>
            <a:ext cx="676800" cy="676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7" name="Google Shape;507;p8"/>
          <p:cNvSpPr txBox="1"/>
          <p:nvPr/>
        </p:nvSpPr>
        <p:spPr>
          <a:xfrm>
            <a:off x="2699006" y="3871787"/>
            <a:ext cx="18516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Implementation of forecasting models</a:t>
            </a:r>
            <a:endParaRPr sz="1400" b="0" i="0" u="none" strike="noStrike" cap="non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08" name="Google Shape;508;p8"/>
          <p:cNvSpPr txBox="1"/>
          <p:nvPr/>
        </p:nvSpPr>
        <p:spPr>
          <a:xfrm>
            <a:off x="6322556" y="3859487"/>
            <a:ext cx="18516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Comparison of ML Model’s Performance</a:t>
            </a:r>
            <a:endParaRPr sz="1400" b="0" i="0" u="none" strike="noStrike" cap="non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09" name="Google Shape;509;p8"/>
          <p:cNvSpPr txBox="1"/>
          <p:nvPr/>
        </p:nvSpPr>
        <p:spPr>
          <a:xfrm>
            <a:off x="4397225" y="1449475"/>
            <a:ext cx="1851600" cy="6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10" name="Google Shape;510;p8"/>
          <p:cNvSpPr txBox="1"/>
          <p:nvPr/>
        </p:nvSpPr>
        <p:spPr>
          <a:xfrm>
            <a:off x="911856" y="1449475"/>
            <a:ext cx="1850400" cy="6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11" name="Google Shape;511;p8"/>
          <p:cNvSpPr txBox="1"/>
          <p:nvPr/>
        </p:nvSpPr>
        <p:spPr>
          <a:xfrm>
            <a:off x="911856" y="2090563"/>
            <a:ext cx="18504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 b="0" i="0" u="none" strike="noStrike" cap="none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rPr>
              <a:t>Step-1</a:t>
            </a:r>
            <a:endParaRPr sz="2500" b="0" i="0" u="none" strike="noStrike" cap="none">
              <a:solidFill>
                <a:schemeClr val="accen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12" name="Google Shape;512;p8"/>
          <p:cNvSpPr txBox="1"/>
          <p:nvPr/>
        </p:nvSpPr>
        <p:spPr>
          <a:xfrm>
            <a:off x="4397825" y="2090563"/>
            <a:ext cx="18504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 b="0" i="0" u="none" strike="noStrike" cap="none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rPr>
              <a:t>step-3</a:t>
            </a:r>
            <a:endParaRPr sz="2500" b="0" i="0" u="none" strike="noStrike" cap="none">
              <a:solidFill>
                <a:schemeClr val="accen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13" name="Google Shape;513;p8"/>
          <p:cNvSpPr txBox="1"/>
          <p:nvPr/>
        </p:nvSpPr>
        <p:spPr>
          <a:xfrm>
            <a:off x="2699931" y="3382550"/>
            <a:ext cx="18504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 b="0" i="0" u="none" strike="noStrike" cap="none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rPr>
              <a:t>step-2</a:t>
            </a:r>
            <a:endParaRPr sz="2500" b="0" i="0" u="none" strike="noStrike" cap="none">
              <a:solidFill>
                <a:schemeClr val="accen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14" name="Google Shape;514;p8"/>
          <p:cNvSpPr txBox="1"/>
          <p:nvPr/>
        </p:nvSpPr>
        <p:spPr>
          <a:xfrm>
            <a:off x="6298306" y="3382550"/>
            <a:ext cx="18504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 b="0" i="0" u="none" strike="noStrike" cap="none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rPr>
              <a:t>step-4</a:t>
            </a:r>
            <a:endParaRPr sz="2500" b="0" i="0" u="none" strike="noStrike" cap="none">
              <a:solidFill>
                <a:schemeClr val="accen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515" name="Google Shape;515;p8"/>
          <p:cNvGrpSpPr/>
          <p:nvPr/>
        </p:nvGrpSpPr>
        <p:grpSpPr>
          <a:xfrm>
            <a:off x="3377471" y="2805197"/>
            <a:ext cx="494642" cy="375904"/>
            <a:chOff x="3423096" y="2652797"/>
            <a:chExt cx="494642" cy="375904"/>
          </a:xfrm>
        </p:grpSpPr>
        <p:sp>
          <p:nvSpPr>
            <p:cNvPr id="516" name="Google Shape;516;p8"/>
            <p:cNvSpPr/>
            <p:nvPr/>
          </p:nvSpPr>
          <p:spPr>
            <a:xfrm>
              <a:off x="3423096" y="2652797"/>
              <a:ext cx="494642" cy="375401"/>
            </a:xfrm>
            <a:custGeom>
              <a:avLst/>
              <a:gdLst/>
              <a:ahLst/>
              <a:cxnLst/>
              <a:rect l="l" t="t" r="r" b="b"/>
              <a:pathLst>
                <a:path w="11752" h="8919" extrusionOk="0">
                  <a:moveTo>
                    <a:pt x="1024" y="1"/>
                  </a:moveTo>
                  <a:cubicBezTo>
                    <a:pt x="465" y="1"/>
                    <a:pt x="1" y="465"/>
                    <a:pt x="1" y="1024"/>
                  </a:cubicBezTo>
                  <a:lnTo>
                    <a:pt x="1" y="7847"/>
                  </a:lnTo>
                  <a:cubicBezTo>
                    <a:pt x="1" y="8418"/>
                    <a:pt x="477" y="8918"/>
                    <a:pt x="1072" y="8918"/>
                  </a:cubicBezTo>
                  <a:lnTo>
                    <a:pt x="4513" y="8918"/>
                  </a:lnTo>
                  <a:cubicBezTo>
                    <a:pt x="4596" y="8918"/>
                    <a:pt x="4692" y="8835"/>
                    <a:pt x="4692" y="8740"/>
                  </a:cubicBezTo>
                  <a:cubicBezTo>
                    <a:pt x="4692" y="8633"/>
                    <a:pt x="4608" y="8561"/>
                    <a:pt x="4513" y="8561"/>
                  </a:cubicBezTo>
                  <a:lnTo>
                    <a:pt x="1072" y="8561"/>
                  </a:lnTo>
                  <a:cubicBezTo>
                    <a:pt x="667" y="8561"/>
                    <a:pt x="358" y="8228"/>
                    <a:pt x="358" y="7847"/>
                  </a:cubicBezTo>
                  <a:lnTo>
                    <a:pt x="358" y="7763"/>
                  </a:lnTo>
                  <a:cubicBezTo>
                    <a:pt x="405" y="7430"/>
                    <a:pt x="679" y="7168"/>
                    <a:pt x="1024" y="7168"/>
                  </a:cubicBezTo>
                  <a:lnTo>
                    <a:pt x="1358" y="7168"/>
                  </a:lnTo>
                  <a:cubicBezTo>
                    <a:pt x="1441" y="7168"/>
                    <a:pt x="1536" y="7097"/>
                    <a:pt x="1536" y="6990"/>
                  </a:cubicBezTo>
                  <a:cubicBezTo>
                    <a:pt x="1536" y="6906"/>
                    <a:pt x="1453" y="6811"/>
                    <a:pt x="1358" y="6811"/>
                  </a:cubicBezTo>
                  <a:cubicBezTo>
                    <a:pt x="1335" y="6814"/>
                    <a:pt x="1308" y="6815"/>
                    <a:pt x="1278" y="6815"/>
                  </a:cubicBezTo>
                  <a:cubicBezTo>
                    <a:pt x="1231" y="6815"/>
                    <a:pt x="1176" y="6813"/>
                    <a:pt x="1114" y="6813"/>
                  </a:cubicBezTo>
                  <a:cubicBezTo>
                    <a:pt x="900" y="6813"/>
                    <a:pt x="612" y="6839"/>
                    <a:pt x="346" y="7073"/>
                  </a:cubicBezTo>
                  <a:cubicBezTo>
                    <a:pt x="358" y="679"/>
                    <a:pt x="322" y="1001"/>
                    <a:pt x="358" y="834"/>
                  </a:cubicBezTo>
                  <a:cubicBezTo>
                    <a:pt x="429" y="536"/>
                    <a:pt x="703" y="322"/>
                    <a:pt x="1013" y="322"/>
                  </a:cubicBezTo>
                  <a:lnTo>
                    <a:pt x="2441" y="322"/>
                  </a:lnTo>
                  <a:lnTo>
                    <a:pt x="2441" y="6811"/>
                  </a:lnTo>
                  <a:lnTo>
                    <a:pt x="2025" y="6811"/>
                  </a:lnTo>
                  <a:cubicBezTo>
                    <a:pt x="1929" y="6811"/>
                    <a:pt x="1846" y="6894"/>
                    <a:pt x="1846" y="6990"/>
                  </a:cubicBezTo>
                  <a:cubicBezTo>
                    <a:pt x="1846" y="7085"/>
                    <a:pt x="1917" y="7168"/>
                    <a:pt x="2025" y="7168"/>
                  </a:cubicBezTo>
                  <a:lnTo>
                    <a:pt x="2608" y="7168"/>
                  </a:lnTo>
                  <a:cubicBezTo>
                    <a:pt x="2644" y="7168"/>
                    <a:pt x="2691" y="7156"/>
                    <a:pt x="2727" y="7132"/>
                  </a:cubicBezTo>
                  <a:cubicBezTo>
                    <a:pt x="2751" y="7097"/>
                    <a:pt x="2763" y="7049"/>
                    <a:pt x="2763" y="7013"/>
                  </a:cubicBezTo>
                  <a:lnTo>
                    <a:pt x="2763" y="1203"/>
                  </a:lnTo>
                  <a:lnTo>
                    <a:pt x="11371" y="1203"/>
                  </a:lnTo>
                  <a:lnTo>
                    <a:pt x="11371" y="2787"/>
                  </a:lnTo>
                  <a:cubicBezTo>
                    <a:pt x="11371" y="2870"/>
                    <a:pt x="11442" y="2965"/>
                    <a:pt x="11550" y="2965"/>
                  </a:cubicBezTo>
                  <a:cubicBezTo>
                    <a:pt x="11633" y="2965"/>
                    <a:pt x="11728" y="2882"/>
                    <a:pt x="11728" y="2787"/>
                  </a:cubicBezTo>
                  <a:lnTo>
                    <a:pt x="11728" y="1036"/>
                  </a:lnTo>
                  <a:cubicBezTo>
                    <a:pt x="11752" y="941"/>
                    <a:pt x="11681" y="858"/>
                    <a:pt x="11597" y="858"/>
                  </a:cubicBezTo>
                  <a:lnTo>
                    <a:pt x="2810" y="858"/>
                  </a:lnTo>
                  <a:lnTo>
                    <a:pt x="2810" y="179"/>
                  </a:lnTo>
                  <a:cubicBezTo>
                    <a:pt x="2810" y="84"/>
                    <a:pt x="2739" y="1"/>
                    <a:pt x="26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17;p8"/>
            <p:cNvSpPr/>
            <p:nvPr/>
          </p:nvSpPr>
          <p:spPr>
            <a:xfrm>
              <a:off x="3634092" y="2791608"/>
              <a:ext cx="283645" cy="237093"/>
            </a:xfrm>
            <a:custGeom>
              <a:avLst/>
              <a:gdLst/>
              <a:ahLst/>
              <a:cxnLst/>
              <a:rect l="l" t="t" r="r" b="b"/>
              <a:pathLst>
                <a:path w="6739" h="5633" extrusionOk="0">
                  <a:moveTo>
                    <a:pt x="6584" y="1"/>
                  </a:moveTo>
                  <a:cubicBezTo>
                    <a:pt x="6489" y="1"/>
                    <a:pt x="6406" y="84"/>
                    <a:pt x="6406" y="179"/>
                  </a:cubicBezTo>
                  <a:lnTo>
                    <a:pt x="6406" y="5275"/>
                  </a:lnTo>
                  <a:lnTo>
                    <a:pt x="179" y="5275"/>
                  </a:lnTo>
                  <a:cubicBezTo>
                    <a:pt x="95" y="5275"/>
                    <a:pt x="0" y="5346"/>
                    <a:pt x="0" y="5454"/>
                  </a:cubicBezTo>
                  <a:cubicBezTo>
                    <a:pt x="0" y="5549"/>
                    <a:pt x="72" y="5632"/>
                    <a:pt x="179" y="5632"/>
                  </a:cubicBezTo>
                  <a:lnTo>
                    <a:pt x="6560" y="5632"/>
                  </a:lnTo>
                  <a:cubicBezTo>
                    <a:pt x="6656" y="5632"/>
                    <a:pt x="6739" y="5549"/>
                    <a:pt x="6739" y="5454"/>
                  </a:cubicBezTo>
                  <a:lnTo>
                    <a:pt x="6739" y="179"/>
                  </a:lnTo>
                  <a:cubicBezTo>
                    <a:pt x="6739" y="84"/>
                    <a:pt x="6668" y="1"/>
                    <a:pt x="6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18;p8"/>
            <p:cNvSpPr/>
            <p:nvPr/>
          </p:nvSpPr>
          <p:spPr>
            <a:xfrm>
              <a:off x="3555384" y="2849228"/>
              <a:ext cx="343328" cy="112296"/>
            </a:xfrm>
            <a:custGeom>
              <a:avLst/>
              <a:gdLst/>
              <a:ahLst/>
              <a:cxnLst/>
              <a:rect l="l" t="t" r="r" b="b"/>
              <a:pathLst>
                <a:path w="8157" h="2668" extrusionOk="0">
                  <a:moveTo>
                    <a:pt x="179" y="1"/>
                  </a:moveTo>
                  <a:cubicBezTo>
                    <a:pt x="84" y="1"/>
                    <a:pt x="1" y="84"/>
                    <a:pt x="1" y="179"/>
                  </a:cubicBezTo>
                  <a:lnTo>
                    <a:pt x="1" y="2489"/>
                  </a:lnTo>
                  <a:cubicBezTo>
                    <a:pt x="1" y="2584"/>
                    <a:pt x="72" y="2668"/>
                    <a:pt x="179" y="2668"/>
                  </a:cubicBezTo>
                  <a:lnTo>
                    <a:pt x="4954" y="2668"/>
                  </a:lnTo>
                  <a:cubicBezTo>
                    <a:pt x="5037" y="2668"/>
                    <a:pt x="5132" y="2596"/>
                    <a:pt x="5132" y="2489"/>
                  </a:cubicBezTo>
                  <a:cubicBezTo>
                    <a:pt x="5132" y="2382"/>
                    <a:pt x="5061" y="2311"/>
                    <a:pt x="4954" y="2311"/>
                  </a:cubicBezTo>
                  <a:lnTo>
                    <a:pt x="358" y="2311"/>
                  </a:lnTo>
                  <a:lnTo>
                    <a:pt x="358" y="346"/>
                  </a:lnTo>
                  <a:lnTo>
                    <a:pt x="501" y="346"/>
                  </a:lnTo>
                  <a:lnTo>
                    <a:pt x="501" y="1227"/>
                  </a:lnTo>
                  <a:cubicBezTo>
                    <a:pt x="501" y="1310"/>
                    <a:pt x="572" y="1406"/>
                    <a:pt x="679" y="1406"/>
                  </a:cubicBezTo>
                  <a:cubicBezTo>
                    <a:pt x="787" y="1406"/>
                    <a:pt x="858" y="1334"/>
                    <a:pt x="858" y="1227"/>
                  </a:cubicBezTo>
                  <a:lnTo>
                    <a:pt x="858" y="346"/>
                  </a:lnTo>
                  <a:lnTo>
                    <a:pt x="1072" y="346"/>
                  </a:lnTo>
                  <a:lnTo>
                    <a:pt x="1072" y="739"/>
                  </a:lnTo>
                  <a:cubicBezTo>
                    <a:pt x="1072" y="822"/>
                    <a:pt x="1144" y="918"/>
                    <a:pt x="1251" y="918"/>
                  </a:cubicBezTo>
                  <a:cubicBezTo>
                    <a:pt x="1346" y="918"/>
                    <a:pt x="1430" y="834"/>
                    <a:pt x="1430" y="739"/>
                  </a:cubicBezTo>
                  <a:lnTo>
                    <a:pt x="1430" y="346"/>
                  </a:lnTo>
                  <a:lnTo>
                    <a:pt x="1632" y="346"/>
                  </a:lnTo>
                  <a:lnTo>
                    <a:pt x="1632" y="739"/>
                  </a:lnTo>
                  <a:cubicBezTo>
                    <a:pt x="1632" y="822"/>
                    <a:pt x="1703" y="918"/>
                    <a:pt x="1811" y="918"/>
                  </a:cubicBezTo>
                  <a:cubicBezTo>
                    <a:pt x="1918" y="918"/>
                    <a:pt x="1989" y="834"/>
                    <a:pt x="1989" y="739"/>
                  </a:cubicBezTo>
                  <a:lnTo>
                    <a:pt x="1989" y="346"/>
                  </a:lnTo>
                  <a:lnTo>
                    <a:pt x="2203" y="346"/>
                  </a:lnTo>
                  <a:lnTo>
                    <a:pt x="2203" y="739"/>
                  </a:lnTo>
                  <a:cubicBezTo>
                    <a:pt x="2203" y="822"/>
                    <a:pt x="2275" y="918"/>
                    <a:pt x="2382" y="918"/>
                  </a:cubicBezTo>
                  <a:cubicBezTo>
                    <a:pt x="2477" y="918"/>
                    <a:pt x="2561" y="834"/>
                    <a:pt x="2561" y="739"/>
                  </a:cubicBezTo>
                  <a:lnTo>
                    <a:pt x="2561" y="346"/>
                  </a:lnTo>
                  <a:lnTo>
                    <a:pt x="2763" y="346"/>
                  </a:lnTo>
                  <a:lnTo>
                    <a:pt x="2763" y="1227"/>
                  </a:lnTo>
                  <a:cubicBezTo>
                    <a:pt x="2763" y="1310"/>
                    <a:pt x="2834" y="1406"/>
                    <a:pt x="2942" y="1406"/>
                  </a:cubicBezTo>
                  <a:cubicBezTo>
                    <a:pt x="3049" y="1406"/>
                    <a:pt x="3120" y="1334"/>
                    <a:pt x="3120" y="1227"/>
                  </a:cubicBezTo>
                  <a:lnTo>
                    <a:pt x="3120" y="346"/>
                  </a:lnTo>
                  <a:lnTo>
                    <a:pt x="3335" y="346"/>
                  </a:lnTo>
                  <a:lnTo>
                    <a:pt x="3335" y="739"/>
                  </a:lnTo>
                  <a:cubicBezTo>
                    <a:pt x="3335" y="822"/>
                    <a:pt x="3406" y="918"/>
                    <a:pt x="3513" y="918"/>
                  </a:cubicBezTo>
                  <a:cubicBezTo>
                    <a:pt x="3608" y="918"/>
                    <a:pt x="3692" y="834"/>
                    <a:pt x="3692" y="739"/>
                  </a:cubicBezTo>
                  <a:lnTo>
                    <a:pt x="3692" y="346"/>
                  </a:lnTo>
                  <a:lnTo>
                    <a:pt x="3894" y="346"/>
                  </a:lnTo>
                  <a:lnTo>
                    <a:pt x="3894" y="739"/>
                  </a:lnTo>
                  <a:cubicBezTo>
                    <a:pt x="3894" y="822"/>
                    <a:pt x="3966" y="918"/>
                    <a:pt x="4073" y="918"/>
                  </a:cubicBezTo>
                  <a:cubicBezTo>
                    <a:pt x="4168" y="918"/>
                    <a:pt x="4251" y="834"/>
                    <a:pt x="4251" y="739"/>
                  </a:cubicBezTo>
                  <a:lnTo>
                    <a:pt x="4251" y="346"/>
                  </a:lnTo>
                  <a:lnTo>
                    <a:pt x="4466" y="346"/>
                  </a:lnTo>
                  <a:lnTo>
                    <a:pt x="4466" y="739"/>
                  </a:lnTo>
                  <a:cubicBezTo>
                    <a:pt x="4466" y="822"/>
                    <a:pt x="4537" y="918"/>
                    <a:pt x="4644" y="918"/>
                  </a:cubicBezTo>
                  <a:cubicBezTo>
                    <a:pt x="4739" y="918"/>
                    <a:pt x="4823" y="834"/>
                    <a:pt x="4823" y="739"/>
                  </a:cubicBezTo>
                  <a:lnTo>
                    <a:pt x="4823" y="346"/>
                  </a:lnTo>
                  <a:lnTo>
                    <a:pt x="5025" y="346"/>
                  </a:lnTo>
                  <a:lnTo>
                    <a:pt x="5025" y="1227"/>
                  </a:lnTo>
                  <a:cubicBezTo>
                    <a:pt x="5025" y="1310"/>
                    <a:pt x="5097" y="1406"/>
                    <a:pt x="5204" y="1406"/>
                  </a:cubicBezTo>
                  <a:cubicBezTo>
                    <a:pt x="5311" y="1406"/>
                    <a:pt x="5382" y="1334"/>
                    <a:pt x="5382" y="1227"/>
                  </a:cubicBezTo>
                  <a:lnTo>
                    <a:pt x="5382" y="346"/>
                  </a:lnTo>
                  <a:lnTo>
                    <a:pt x="5597" y="346"/>
                  </a:lnTo>
                  <a:lnTo>
                    <a:pt x="5597" y="739"/>
                  </a:lnTo>
                  <a:cubicBezTo>
                    <a:pt x="5597" y="822"/>
                    <a:pt x="5668" y="918"/>
                    <a:pt x="5775" y="918"/>
                  </a:cubicBezTo>
                  <a:cubicBezTo>
                    <a:pt x="5871" y="918"/>
                    <a:pt x="5954" y="834"/>
                    <a:pt x="5954" y="739"/>
                  </a:cubicBezTo>
                  <a:lnTo>
                    <a:pt x="5954" y="346"/>
                  </a:lnTo>
                  <a:lnTo>
                    <a:pt x="6156" y="346"/>
                  </a:lnTo>
                  <a:lnTo>
                    <a:pt x="6156" y="739"/>
                  </a:lnTo>
                  <a:cubicBezTo>
                    <a:pt x="6156" y="822"/>
                    <a:pt x="6228" y="918"/>
                    <a:pt x="6335" y="918"/>
                  </a:cubicBezTo>
                  <a:cubicBezTo>
                    <a:pt x="6442" y="918"/>
                    <a:pt x="6514" y="834"/>
                    <a:pt x="6514" y="739"/>
                  </a:cubicBezTo>
                  <a:lnTo>
                    <a:pt x="6514" y="346"/>
                  </a:lnTo>
                  <a:lnTo>
                    <a:pt x="6728" y="346"/>
                  </a:lnTo>
                  <a:lnTo>
                    <a:pt x="6728" y="739"/>
                  </a:lnTo>
                  <a:cubicBezTo>
                    <a:pt x="6728" y="822"/>
                    <a:pt x="6799" y="918"/>
                    <a:pt x="6906" y="918"/>
                  </a:cubicBezTo>
                  <a:cubicBezTo>
                    <a:pt x="7002" y="918"/>
                    <a:pt x="7085" y="834"/>
                    <a:pt x="7085" y="739"/>
                  </a:cubicBezTo>
                  <a:lnTo>
                    <a:pt x="7085" y="346"/>
                  </a:lnTo>
                  <a:lnTo>
                    <a:pt x="7287" y="346"/>
                  </a:lnTo>
                  <a:lnTo>
                    <a:pt x="7287" y="1227"/>
                  </a:lnTo>
                  <a:cubicBezTo>
                    <a:pt x="7287" y="1310"/>
                    <a:pt x="7359" y="1406"/>
                    <a:pt x="7466" y="1406"/>
                  </a:cubicBezTo>
                  <a:cubicBezTo>
                    <a:pt x="7573" y="1406"/>
                    <a:pt x="7645" y="1334"/>
                    <a:pt x="7645" y="1227"/>
                  </a:cubicBezTo>
                  <a:lnTo>
                    <a:pt x="7645" y="346"/>
                  </a:lnTo>
                  <a:lnTo>
                    <a:pt x="7799" y="346"/>
                  </a:lnTo>
                  <a:lnTo>
                    <a:pt x="7799" y="2311"/>
                  </a:lnTo>
                  <a:lnTo>
                    <a:pt x="5835" y="2311"/>
                  </a:lnTo>
                  <a:cubicBezTo>
                    <a:pt x="5740" y="2311"/>
                    <a:pt x="5656" y="2382"/>
                    <a:pt x="5656" y="2489"/>
                  </a:cubicBezTo>
                  <a:cubicBezTo>
                    <a:pt x="5656" y="2596"/>
                    <a:pt x="5728" y="2668"/>
                    <a:pt x="5835" y="2668"/>
                  </a:cubicBezTo>
                  <a:lnTo>
                    <a:pt x="7978" y="2668"/>
                  </a:lnTo>
                  <a:cubicBezTo>
                    <a:pt x="8061" y="2668"/>
                    <a:pt x="8157" y="2596"/>
                    <a:pt x="8157" y="2489"/>
                  </a:cubicBezTo>
                  <a:lnTo>
                    <a:pt x="8157" y="179"/>
                  </a:lnTo>
                  <a:cubicBezTo>
                    <a:pt x="7954" y="96"/>
                    <a:pt x="7883" y="1"/>
                    <a:pt x="77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Google Shape;519;p8"/>
            <p:cNvSpPr/>
            <p:nvPr/>
          </p:nvSpPr>
          <p:spPr>
            <a:xfrm>
              <a:off x="3566411" y="2729989"/>
              <a:ext cx="273164" cy="96765"/>
            </a:xfrm>
            <a:custGeom>
              <a:avLst/>
              <a:gdLst/>
              <a:ahLst/>
              <a:cxnLst/>
              <a:rect l="l" t="t" r="r" b="b"/>
              <a:pathLst>
                <a:path w="6490" h="2299" extrusionOk="0">
                  <a:moveTo>
                    <a:pt x="179" y="0"/>
                  </a:moveTo>
                  <a:cubicBezTo>
                    <a:pt x="84" y="0"/>
                    <a:pt x="1" y="72"/>
                    <a:pt x="1" y="179"/>
                  </a:cubicBezTo>
                  <a:cubicBezTo>
                    <a:pt x="1" y="274"/>
                    <a:pt x="72" y="357"/>
                    <a:pt x="179" y="357"/>
                  </a:cubicBezTo>
                  <a:lnTo>
                    <a:pt x="3013" y="357"/>
                  </a:lnTo>
                  <a:cubicBezTo>
                    <a:pt x="3168" y="357"/>
                    <a:pt x="3311" y="488"/>
                    <a:pt x="3311" y="655"/>
                  </a:cubicBezTo>
                  <a:lnTo>
                    <a:pt x="3311" y="691"/>
                  </a:lnTo>
                  <a:cubicBezTo>
                    <a:pt x="3311" y="857"/>
                    <a:pt x="3168" y="988"/>
                    <a:pt x="3013" y="988"/>
                  </a:cubicBezTo>
                  <a:lnTo>
                    <a:pt x="2799" y="988"/>
                  </a:lnTo>
                  <a:cubicBezTo>
                    <a:pt x="2442" y="988"/>
                    <a:pt x="2144" y="1286"/>
                    <a:pt x="2144" y="1643"/>
                  </a:cubicBezTo>
                  <a:cubicBezTo>
                    <a:pt x="2144" y="2000"/>
                    <a:pt x="2442" y="2298"/>
                    <a:pt x="2799" y="2298"/>
                  </a:cubicBezTo>
                  <a:lnTo>
                    <a:pt x="6311" y="2298"/>
                  </a:lnTo>
                  <a:cubicBezTo>
                    <a:pt x="6406" y="2298"/>
                    <a:pt x="6490" y="2227"/>
                    <a:pt x="6490" y="2119"/>
                  </a:cubicBezTo>
                  <a:cubicBezTo>
                    <a:pt x="6490" y="2024"/>
                    <a:pt x="6418" y="1941"/>
                    <a:pt x="6311" y="1941"/>
                  </a:cubicBezTo>
                  <a:lnTo>
                    <a:pt x="2799" y="1941"/>
                  </a:lnTo>
                  <a:cubicBezTo>
                    <a:pt x="2632" y="1941"/>
                    <a:pt x="2501" y="1810"/>
                    <a:pt x="2501" y="1643"/>
                  </a:cubicBezTo>
                  <a:cubicBezTo>
                    <a:pt x="2501" y="1488"/>
                    <a:pt x="2632" y="1346"/>
                    <a:pt x="2799" y="1346"/>
                  </a:cubicBezTo>
                  <a:lnTo>
                    <a:pt x="3013" y="1346"/>
                  </a:lnTo>
                  <a:cubicBezTo>
                    <a:pt x="3358" y="1346"/>
                    <a:pt x="3656" y="1048"/>
                    <a:pt x="3656" y="691"/>
                  </a:cubicBezTo>
                  <a:lnTo>
                    <a:pt x="3656" y="655"/>
                  </a:lnTo>
                  <a:cubicBezTo>
                    <a:pt x="3656" y="298"/>
                    <a:pt x="3358" y="0"/>
                    <a:pt x="30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20" name="Google Shape;520;p8"/>
          <p:cNvGrpSpPr/>
          <p:nvPr/>
        </p:nvGrpSpPr>
        <p:grpSpPr>
          <a:xfrm>
            <a:off x="7046551" y="2765025"/>
            <a:ext cx="403587" cy="424913"/>
            <a:chOff x="7046551" y="2612625"/>
            <a:chExt cx="403587" cy="424913"/>
          </a:xfrm>
        </p:grpSpPr>
        <p:sp>
          <p:nvSpPr>
            <p:cNvPr id="521" name="Google Shape;521;p8"/>
            <p:cNvSpPr/>
            <p:nvPr/>
          </p:nvSpPr>
          <p:spPr>
            <a:xfrm>
              <a:off x="7240700" y="2911968"/>
              <a:ext cx="16228" cy="12998"/>
            </a:xfrm>
            <a:custGeom>
              <a:avLst/>
              <a:gdLst/>
              <a:ahLst/>
              <a:cxnLst/>
              <a:rect l="l" t="t" r="r" b="b"/>
              <a:pathLst>
                <a:path w="417" h="334" extrusionOk="0">
                  <a:moveTo>
                    <a:pt x="155" y="0"/>
                  </a:moveTo>
                  <a:cubicBezTo>
                    <a:pt x="72" y="0"/>
                    <a:pt x="0" y="71"/>
                    <a:pt x="0" y="167"/>
                  </a:cubicBezTo>
                  <a:cubicBezTo>
                    <a:pt x="0" y="250"/>
                    <a:pt x="72" y="333"/>
                    <a:pt x="155" y="333"/>
                  </a:cubicBezTo>
                  <a:lnTo>
                    <a:pt x="250" y="333"/>
                  </a:lnTo>
                  <a:cubicBezTo>
                    <a:pt x="334" y="333"/>
                    <a:pt x="417" y="250"/>
                    <a:pt x="417" y="167"/>
                  </a:cubicBezTo>
                  <a:cubicBezTo>
                    <a:pt x="393" y="60"/>
                    <a:pt x="334" y="0"/>
                    <a:pt x="2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Google Shape;522;p8"/>
            <p:cNvSpPr/>
            <p:nvPr/>
          </p:nvSpPr>
          <p:spPr>
            <a:xfrm>
              <a:off x="7264321" y="2741437"/>
              <a:ext cx="39" cy="39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Google Shape;523;p8"/>
            <p:cNvSpPr/>
            <p:nvPr/>
          </p:nvSpPr>
          <p:spPr>
            <a:xfrm>
              <a:off x="7264321" y="2741437"/>
              <a:ext cx="6538" cy="13465"/>
            </a:xfrm>
            <a:custGeom>
              <a:avLst/>
              <a:gdLst/>
              <a:ahLst/>
              <a:cxnLst/>
              <a:rect l="l" t="t" r="r" b="b"/>
              <a:pathLst>
                <a:path w="168" h="346" extrusionOk="0">
                  <a:moveTo>
                    <a:pt x="1" y="1"/>
                  </a:moveTo>
                  <a:cubicBezTo>
                    <a:pt x="20" y="70"/>
                    <a:pt x="97" y="228"/>
                    <a:pt x="143" y="308"/>
                  </a:cubicBezTo>
                  <a:lnTo>
                    <a:pt x="143" y="308"/>
                  </a:lnTo>
                  <a:cubicBezTo>
                    <a:pt x="118" y="259"/>
                    <a:pt x="78" y="164"/>
                    <a:pt x="1" y="1"/>
                  </a:cubicBezTo>
                  <a:close/>
                  <a:moveTo>
                    <a:pt x="143" y="308"/>
                  </a:moveTo>
                  <a:lnTo>
                    <a:pt x="143" y="308"/>
                  </a:lnTo>
                  <a:cubicBezTo>
                    <a:pt x="153" y="327"/>
                    <a:pt x="161" y="339"/>
                    <a:pt x="167" y="346"/>
                  </a:cubicBezTo>
                  <a:cubicBezTo>
                    <a:pt x="161" y="338"/>
                    <a:pt x="153" y="325"/>
                    <a:pt x="143" y="30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Google Shape;524;p8"/>
            <p:cNvSpPr/>
            <p:nvPr/>
          </p:nvSpPr>
          <p:spPr>
            <a:xfrm>
              <a:off x="7264321" y="2740970"/>
              <a:ext cx="39" cy="506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1" y="1"/>
                  </a:moveTo>
                  <a:cubicBezTo>
                    <a:pt x="1" y="13"/>
                    <a:pt x="1" y="13"/>
                    <a:pt x="1" y="1"/>
                  </a:cubicBezTo>
                  <a:cubicBezTo>
                    <a:pt x="1" y="13"/>
                    <a:pt x="1" y="13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" name="Google Shape;525;p8"/>
            <p:cNvSpPr/>
            <p:nvPr/>
          </p:nvSpPr>
          <p:spPr>
            <a:xfrm>
              <a:off x="7270820" y="2754863"/>
              <a:ext cx="39" cy="973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0" y="1"/>
                  </a:moveTo>
                  <a:cubicBezTo>
                    <a:pt x="0" y="25"/>
                    <a:pt x="0" y="25"/>
                    <a:pt x="0" y="1"/>
                  </a:cubicBezTo>
                  <a:cubicBezTo>
                    <a:pt x="0" y="25"/>
                    <a:pt x="0" y="25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6" name="Google Shape;526;p8"/>
            <p:cNvSpPr/>
            <p:nvPr/>
          </p:nvSpPr>
          <p:spPr>
            <a:xfrm>
              <a:off x="7046551" y="2612625"/>
              <a:ext cx="403587" cy="424913"/>
            </a:xfrm>
            <a:custGeom>
              <a:avLst/>
              <a:gdLst/>
              <a:ahLst/>
              <a:cxnLst/>
              <a:rect l="l" t="t" r="r" b="b"/>
              <a:pathLst>
                <a:path w="10371" h="10919" extrusionOk="0">
                  <a:moveTo>
                    <a:pt x="5120" y="3060"/>
                  </a:moveTo>
                  <a:lnTo>
                    <a:pt x="5358" y="3572"/>
                  </a:lnTo>
                  <a:lnTo>
                    <a:pt x="4882" y="3572"/>
                  </a:lnTo>
                  <a:lnTo>
                    <a:pt x="5120" y="3060"/>
                  </a:lnTo>
                  <a:close/>
                  <a:moveTo>
                    <a:pt x="5501" y="3882"/>
                  </a:moveTo>
                  <a:lnTo>
                    <a:pt x="5644" y="4180"/>
                  </a:lnTo>
                  <a:lnTo>
                    <a:pt x="4596" y="4180"/>
                  </a:lnTo>
                  <a:lnTo>
                    <a:pt x="4727" y="3882"/>
                  </a:lnTo>
                  <a:close/>
                  <a:moveTo>
                    <a:pt x="3120" y="2799"/>
                  </a:moveTo>
                  <a:lnTo>
                    <a:pt x="3703" y="3644"/>
                  </a:lnTo>
                  <a:lnTo>
                    <a:pt x="3334" y="4037"/>
                  </a:lnTo>
                  <a:cubicBezTo>
                    <a:pt x="3239" y="4120"/>
                    <a:pt x="3239" y="4227"/>
                    <a:pt x="3239" y="4299"/>
                  </a:cubicBezTo>
                  <a:lnTo>
                    <a:pt x="2703" y="4299"/>
                  </a:lnTo>
                  <a:cubicBezTo>
                    <a:pt x="2703" y="4227"/>
                    <a:pt x="2727" y="4120"/>
                    <a:pt x="2620" y="4037"/>
                  </a:cubicBezTo>
                  <a:lnTo>
                    <a:pt x="2227" y="3644"/>
                  </a:lnTo>
                  <a:lnTo>
                    <a:pt x="2810" y="2799"/>
                  </a:lnTo>
                  <a:lnTo>
                    <a:pt x="2810" y="3465"/>
                  </a:lnTo>
                  <a:cubicBezTo>
                    <a:pt x="2739" y="3477"/>
                    <a:pt x="2668" y="3537"/>
                    <a:pt x="2668" y="3632"/>
                  </a:cubicBezTo>
                  <a:cubicBezTo>
                    <a:pt x="2668" y="3715"/>
                    <a:pt x="2739" y="3799"/>
                    <a:pt x="2822" y="3799"/>
                  </a:cubicBezTo>
                  <a:lnTo>
                    <a:pt x="3096" y="3799"/>
                  </a:lnTo>
                  <a:cubicBezTo>
                    <a:pt x="3180" y="3799"/>
                    <a:pt x="3263" y="3715"/>
                    <a:pt x="3263" y="3632"/>
                  </a:cubicBezTo>
                  <a:cubicBezTo>
                    <a:pt x="3263" y="3561"/>
                    <a:pt x="3203" y="3477"/>
                    <a:pt x="3120" y="3465"/>
                  </a:cubicBezTo>
                  <a:lnTo>
                    <a:pt x="3120" y="2799"/>
                  </a:lnTo>
                  <a:close/>
                  <a:moveTo>
                    <a:pt x="2414" y="4793"/>
                  </a:moveTo>
                  <a:cubicBezTo>
                    <a:pt x="2416" y="4793"/>
                    <a:pt x="2422" y="4795"/>
                    <a:pt x="2429" y="4799"/>
                  </a:cubicBezTo>
                  <a:cubicBezTo>
                    <a:pt x="2414" y="4799"/>
                    <a:pt x="2408" y="4793"/>
                    <a:pt x="2414" y="4793"/>
                  </a:cubicBezTo>
                  <a:close/>
                  <a:moveTo>
                    <a:pt x="3549" y="4620"/>
                  </a:moveTo>
                  <a:cubicBezTo>
                    <a:pt x="3549" y="4620"/>
                    <a:pt x="3572" y="4620"/>
                    <a:pt x="3572" y="4644"/>
                  </a:cubicBezTo>
                  <a:lnTo>
                    <a:pt x="3572" y="4787"/>
                  </a:lnTo>
                  <a:cubicBezTo>
                    <a:pt x="3572" y="4787"/>
                    <a:pt x="3572" y="4799"/>
                    <a:pt x="3549" y="4799"/>
                  </a:cubicBezTo>
                  <a:lnTo>
                    <a:pt x="2429" y="4799"/>
                  </a:lnTo>
                  <a:lnTo>
                    <a:pt x="2406" y="4644"/>
                  </a:lnTo>
                  <a:cubicBezTo>
                    <a:pt x="2406" y="4644"/>
                    <a:pt x="2406" y="4620"/>
                    <a:pt x="2429" y="4620"/>
                  </a:cubicBezTo>
                  <a:close/>
                  <a:moveTo>
                    <a:pt x="3251" y="5120"/>
                  </a:moveTo>
                  <a:lnTo>
                    <a:pt x="3251" y="5537"/>
                  </a:lnTo>
                  <a:lnTo>
                    <a:pt x="2727" y="5537"/>
                  </a:lnTo>
                  <a:lnTo>
                    <a:pt x="2727" y="5120"/>
                  </a:lnTo>
                  <a:close/>
                  <a:moveTo>
                    <a:pt x="3394" y="5858"/>
                  </a:moveTo>
                  <a:cubicBezTo>
                    <a:pt x="3418" y="5858"/>
                    <a:pt x="3441" y="5882"/>
                    <a:pt x="3441" y="5882"/>
                  </a:cubicBezTo>
                  <a:cubicBezTo>
                    <a:pt x="3453" y="5894"/>
                    <a:pt x="3453" y="5906"/>
                    <a:pt x="3453" y="5918"/>
                  </a:cubicBezTo>
                  <a:lnTo>
                    <a:pt x="3418" y="6811"/>
                  </a:lnTo>
                  <a:lnTo>
                    <a:pt x="2525" y="6811"/>
                  </a:lnTo>
                  <a:lnTo>
                    <a:pt x="2501" y="5918"/>
                  </a:lnTo>
                  <a:cubicBezTo>
                    <a:pt x="2501" y="5894"/>
                    <a:pt x="2513" y="5882"/>
                    <a:pt x="2513" y="5882"/>
                  </a:cubicBezTo>
                  <a:cubicBezTo>
                    <a:pt x="2513" y="5882"/>
                    <a:pt x="2537" y="5858"/>
                    <a:pt x="2560" y="5858"/>
                  </a:cubicBezTo>
                  <a:close/>
                  <a:moveTo>
                    <a:pt x="4954" y="4501"/>
                  </a:moveTo>
                  <a:lnTo>
                    <a:pt x="4954" y="6835"/>
                  </a:lnTo>
                  <a:lnTo>
                    <a:pt x="4489" y="6835"/>
                  </a:lnTo>
                  <a:lnTo>
                    <a:pt x="4489" y="4501"/>
                  </a:lnTo>
                  <a:close/>
                  <a:moveTo>
                    <a:pt x="5739" y="4501"/>
                  </a:moveTo>
                  <a:lnTo>
                    <a:pt x="5739" y="6835"/>
                  </a:lnTo>
                  <a:lnTo>
                    <a:pt x="5287" y="6835"/>
                  </a:lnTo>
                  <a:lnTo>
                    <a:pt x="5287" y="4501"/>
                  </a:lnTo>
                  <a:close/>
                  <a:moveTo>
                    <a:pt x="9252" y="1120"/>
                  </a:moveTo>
                  <a:cubicBezTo>
                    <a:pt x="9287" y="1120"/>
                    <a:pt x="9311" y="1144"/>
                    <a:pt x="9311" y="1179"/>
                  </a:cubicBezTo>
                  <a:lnTo>
                    <a:pt x="9311" y="6835"/>
                  </a:lnTo>
                  <a:lnTo>
                    <a:pt x="8335" y="6835"/>
                  </a:lnTo>
                  <a:lnTo>
                    <a:pt x="8335" y="1822"/>
                  </a:lnTo>
                  <a:cubicBezTo>
                    <a:pt x="8335" y="1691"/>
                    <a:pt x="8216" y="1572"/>
                    <a:pt x="8085" y="1572"/>
                  </a:cubicBezTo>
                  <a:lnTo>
                    <a:pt x="6692" y="1572"/>
                  </a:lnTo>
                  <a:cubicBezTo>
                    <a:pt x="6561" y="1572"/>
                    <a:pt x="6442" y="1691"/>
                    <a:pt x="6442" y="1822"/>
                  </a:cubicBezTo>
                  <a:lnTo>
                    <a:pt x="6442" y="6835"/>
                  </a:lnTo>
                  <a:lnTo>
                    <a:pt x="6061" y="6835"/>
                  </a:lnTo>
                  <a:lnTo>
                    <a:pt x="6061" y="4346"/>
                  </a:lnTo>
                  <a:cubicBezTo>
                    <a:pt x="6061" y="4311"/>
                    <a:pt x="6061" y="4299"/>
                    <a:pt x="6037" y="4263"/>
                  </a:cubicBezTo>
                  <a:cubicBezTo>
                    <a:pt x="5690" y="3506"/>
                    <a:pt x="5585" y="3288"/>
                    <a:pt x="5581" y="3288"/>
                  </a:cubicBezTo>
                  <a:lnTo>
                    <a:pt x="5581" y="3288"/>
                  </a:lnTo>
                  <a:cubicBezTo>
                    <a:pt x="5580" y="3288"/>
                    <a:pt x="5582" y="3292"/>
                    <a:pt x="5585" y="3299"/>
                  </a:cubicBezTo>
                  <a:cubicBezTo>
                    <a:pt x="5525" y="3168"/>
                    <a:pt x="5430" y="3001"/>
                    <a:pt x="5323" y="2775"/>
                  </a:cubicBezTo>
                  <a:cubicBezTo>
                    <a:pt x="5281" y="2679"/>
                    <a:pt x="5192" y="2632"/>
                    <a:pt x="5102" y="2632"/>
                  </a:cubicBezTo>
                  <a:cubicBezTo>
                    <a:pt x="5013" y="2632"/>
                    <a:pt x="4924" y="2679"/>
                    <a:pt x="4882" y="2775"/>
                  </a:cubicBezTo>
                  <a:cubicBezTo>
                    <a:pt x="4811" y="2941"/>
                    <a:pt x="4239" y="4132"/>
                    <a:pt x="4180" y="4263"/>
                  </a:cubicBezTo>
                  <a:cubicBezTo>
                    <a:pt x="4168" y="4287"/>
                    <a:pt x="4168" y="4311"/>
                    <a:pt x="4168" y="4346"/>
                  </a:cubicBezTo>
                  <a:lnTo>
                    <a:pt x="4168" y="6835"/>
                  </a:lnTo>
                  <a:lnTo>
                    <a:pt x="3739" y="6835"/>
                  </a:lnTo>
                  <a:lnTo>
                    <a:pt x="3763" y="5954"/>
                  </a:lnTo>
                  <a:cubicBezTo>
                    <a:pt x="3763" y="5847"/>
                    <a:pt x="3739" y="5739"/>
                    <a:pt x="3656" y="5668"/>
                  </a:cubicBezTo>
                  <a:cubicBezTo>
                    <a:pt x="3632" y="5644"/>
                    <a:pt x="3596" y="5608"/>
                    <a:pt x="3561" y="5597"/>
                  </a:cubicBezTo>
                  <a:lnTo>
                    <a:pt x="3561" y="5132"/>
                  </a:lnTo>
                  <a:cubicBezTo>
                    <a:pt x="3739" y="5120"/>
                    <a:pt x="3870" y="4965"/>
                    <a:pt x="3870" y="4799"/>
                  </a:cubicBezTo>
                  <a:lnTo>
                    <a:pt x="3870" y="4656"/>
                  </a:lnTo>
                  <a:cubicBezTo>
                    <a:pt x="3870" y="4477"/>
                    <a:pt x="3739" y="4323"/>
                    <a:pt x="3561" y="4323"/>
                  </a:cubicBezTo>
                  <a:lnTo>
                    <a:pt x="3561" y="4263"/>
                  </a:lnTo>
                  <a:lnTo>
                    <a:pt x="3942" y="3870"/>
                  </a:lnTo>
                  <a:cubicBezTo>
                    <a:pt x="4049" y="3763"/>
                    <a:pt x="4061" y="3608"/>
                    <a:pt x="3977" y="3489"/>
                  </a:cubicBezTo>
                  <a:lnTo>
                    <a:pt x="3120" y="2263"/>
                  </a:lnTo>
                  <a:cubicBezTo>
                    <a:pt x="3078" y="2203"/>
                    <a:pt x="3013" y="2173"/>
                    <a:pt x="2949" y="2173"/>
                  </a:cubicBezTo>
                  <a:cubicBezTo>
                    <a:pt x="2885" y="2173"/>
                    <a:pt x="2822" y="2203"/>
                    <a:pt x="2787" y="2263"/>
                  </a:cubicBezTo>
                  <a:lnTo>
                    <a:pt x="1929" y="3489"/>
                  </a:lnTo>
                  <a:cubicBezTo>
                    <a:pt x="1858" y="3608"/>
                    <a:pt x="1870" y="3775"/>
                    <a:pt x="1965" y="3870"/>
                  </a:cubicBezTo>
                  <a:lnTo>
                    <a:pt x="2346" y="4263"/>
                  </a:lnTo>
                  <a:lnTo>
                    <a:pt x="2346" y="4323"/>
                  </a:lnTo>
                  <a:cubicBezTo>
                    <a:pt x="2168" y="4346"/>
                    <a:pt x="2037" y="4489"/>
                    <a:pt x="2037" y="4656"/>
                  </a:cubicBezTo>
                  <a:lnTo>
                    <a:pt x="2037" y="4799"/>
                  </a:lnTo>
                  <a:cubicBezTo>
                    <a:pt x="2037" y="4989"/>
                    <a:pt x="2168" y="5132"/>
                    <a:pt x="2346" y="5132"/>
                  </a:cubicBezTo>
                  <a:lnTo>
                    <a:pt x="2346" y="5597"/>
                  </a:lnTo>
                  <a:cubicBezTo>
                    <a:pt x="2310" y="5608"/>
                    <a:pt x="2275" y="5644"/>
                    <a:pt x="2251" y="5668"/>
                  </a:cubicBezTo>
                  <a:cubicBezTo>
                    <a:pt x="2168" y="5739"/>
                    <a:pt x="2132" y="5847"/>
                    <a:pt x="2144" y="5954"/>
                  </a:cubicBezTo>
                  <a:lnTo>
                    <a:pt x="2168" y="6835"/>
                  </a:lnTo>
                  <a:lnTo>
                    <a:pt x="1013" y="6835"/>
                  </a:lnTo>
                  <a:lnTo>
                    <a:pt x="1013" y="1179"/>
                  </a:lnTo>
                  <a:lnTo>
                    <a:pt x="1060" y="1179"/>
                  </a:lnTo>
                  <a:cubicBezTo>
                    <a:pt x="1060" y="1144"/>
                    <a:pt x="1084" y="1120"/>
                    <a:pt x="1120" y="1120"/>
                  </a:cubicBezTo>
                  <a:close/>
                  <a:moveTo>
                    <a:pt x="8002" y="1917"/>
                  </a:moveTo>
                  <a:lnTo>
                    <a:pt x="8002" y="2644"/>
                  </a:lnTo>
                  <a:lnTo>
                    <a:pt x="7752" y="2644"/>
                  </a:lnTo>
                  <a:cubicBezTo>
                    <a:pt x="7668" y="2644"/>
                    <a:pt x="7585" y="2715"/>
                    <a:pt x="7585" y="2810"/>
                  </a:cubicBezTo>
                  <a:cubicBezTo>
                    <a:pt x="7585" y="2870"/>
                    <a:pt x="7668" y="2941"/>
                    <a:pt x="7752" y="2941"/>
                  </a:cubicBezTo>
                  <a:lnTo>
                    <a:pt x="8002" y="2941"/>
                  </a:lnTo>
                  <a:lnTo>
                    <a:pt x="8002" y="3668"/>
                  </a:lnTo>
                  <a:lnTo>
                    <a:pt x="7752" y="3668"/>
                  </a:lnTo>
                  <a:cubicBezTo>
                    <a:pt x="7668" y="3668"/>
                    <a:pt x="7585" y="3751"/>
                    <a:pt x="7585" y="3834"/>
                  </a:cubicBezTo>
                  <a:cubicBezTo>
                    <a:pt x="7585" y="3930"/>
                    <a:pt x="7668" y="4001"/>
                    <a:pt x="7752" y="4001"/>
                  </a:cubicBezTo>
                  <a:lnTo>
                    <a:pt x="8002" y="4001"/>
                  </a:lnTo>
                  <a:lnTo>
                    <a:pt x="8002" y="4727"/>
                  </a:lnTo>
                  <a:lnTo>
                    <a:pt x="7752" y="4727"/>
                  </a:lnTo>
                  <a:cubicBezTo>
                    <a:pt x="7668" y="4727"/>
                    <a:pt x="7585" y="4799"/>
                    <a:pt x="7585" y="4894"/>
                  </a:cubicBezTo>
                  <a:cubicBezTo>
                    <a:pt x="7585" y="4989"/>
                    <a:pt x="7668" y="5061"/>
                    <a:pt x="7752" y="5061"/>
                  </a:cubicBezTo>
                  <a:lnTo>
                    <a:pt x="8002" y="5061"/>
                  </a:lnTo>
                  <a:lnTo>
                    <a:pt x="8002" y="5787"/>
                  </a:lnTo>
                  <a:lnTo>
                    <a:pt x="7752" y="5787"/>
                  </a:lnTo>
                  <a:cubicBezTo>
                    <a:pt x="7668" y="5787"/>
                    <a:pt x="7585" y="5858"/>
                    <a:pt x="7585" y="5954"/>
                  </a:cubicBezTo>
                  <a:cubicBezTo>
                    <a:pt x="7585" y="6037"/>
                    <a:pt x="7668" y="6120"/>
                    <a:pt x="7752" y="6120"/>
                  </a:cubicBezTo>
                  <a:lnTo>
                    <a:pt x="8002" y="6120"/>
                  </a:lnTo>
                  <a:lnTo>
                    <a:pt x="8002" y="6847"/>
                  </a:lnTo>
                  <a:lnTo>
                    <a:pt x="6775" y="6847"/>
                  </a:lnTo>
                  <a:lnTo>
                    <a:pt x="6775" y="1917"/>
                  </a:lnTo>
                  <a:close/>
                  <a:moveTo>
                    <a:pt x="10049" y="7144"/>
                  </a:moveTo>
                  <a:lnTo>
                    <a:pt x="10049" y="8347"/>
                  </a:lnTo>
                  <a:cubicBezTo>
                    <a:pt x="10049" y="8454"/>
                    <a:pt x="9954" y="8561"/>
                    <a:pt x="9835" y="8561"/>
                  </a:cubicBezTo>
                  <a:lnTo>
                    <a:pt x="501" y="8561"/>
                  </a:lnTo>
                  <a:cubicBezTo>
                    <a:pt x="393" y="8561"/>
                    <a:pt x="298" y="8466"/>
                    <a:pt x="298" y="8347"/>
                  </a:cubicBezTo>
                  <a:lnTo>
                    <a:pt x="298" y="7144"/>
                  </a:lnTo>
                  <a:close/>
                  <a:moveTo>
                    <a:pt x="5966" y="8871"/>
                  </a:moveTo>
                  <a:lnTo>
                    <a:pt x="5966" y="9787"/>
                  </a:lnTo>
                  <a:lnTo>
                    <a:pt x="4299" y="9787"/>
                  </a:lnTo>
                  <a:lnTo>
                    <a:pt x="4299" y="8871"/>
                  </a:lnTo>
                  <a:close/>
                  <a:moveTo>
                    <a:pt x="524" y="1"/>
                  </a:moveTo>
                  <a:cubicBezTo>
                    <a:pt x="239" y="1"/>
                    <a:pt x="1" y="239"/>
                    <a:pt x="1" y="524"/>
                  </a:cubicBezTo>
                  <a:lnTo>
                    <a:pt x="1" y="8347"/>
                  </a:lnTo>
                  <a:cubicBezTo>
                    <a:pt x="1" y="8633"/>
                    <a:pt x="239" y="8871"/>
                    <a:pt x="524" y="8871"/>
                  </a:cubicBezTo>
                  <a:lnTo>
                    <a:pt x="3989" y="8871"/>
                  </a:lnTo>
                  <a:lnTo>
                    <a:pt x="3989" y="9787"/>
                  </a:lnTo>
                  <a:lnTo>
                    <a:pt x="3465" y="9787"/>
                  </a:lnTo>
                  <a:cubicBezTo>
                    <a:pt x="3215" y="9787"/>
                    <a:pt x="3001" y="10002"/>
                    <a:pt x="3001" y="10252"/>
                  </a:cubicBezTo>
                  <a:lnTo>
                    <a:pt x="3001" y="10466"/>
                  </a:lnTo>
                  <a:cubicBezTo>
                    <a:pt x="3001" y="10716"/>
                    <a:pt x="3215" y="10919"/>
                    <a:pt x="3465" y="10919"/>
                  </a:cubicBezTo>
                  <a:lnTo>
                    <a:pt x="4739" y="10919"/>
                  </a:lnTo>
                  <a:cubicBezTo>
                    <a:pt x="4835" y="10919"/>
                    <a:pt x="4906" y="10847"/>
                    <a:pt x="4906" y="10764"/>
                  </a:cubicBezTo>
                  <a:cubicBezTo>
                    <a:pt x="4906" y="10669"/>
                    <a:pt x="4835" y="10597"/>
                    <a:pt x="4739" y="10597"/>
                  </a:cubicBezTo>
                  <a:lnTo>
                    <a:pt x="3465" y="10597"/>
                  </a:lnTo>
                  <a:cubicBezTo>
                    <a:pt x="3394" y="10597"/>
                    <a:pt x="3322" y="10538"/>
                    <a:pt x="3322" y="10442"/>
                  </a:cubicBezTo>
                  <a:lnTo>
                    <a:pt x="3322" y="10240"/>
                  </a:lnTo>
                  <a:cubicBezTo>
                    <a:pt x="3322" y="10168"/>
                    <a:pt x="3382" y="10085"/>
                    <a:pt x="3465" y="10085"/>
                  </a:cubicBezTo>
                  <a:lnTo>
                    <a:pt x="6811" y="10085"/>
                  </a:lnTo>
                  <a:cubicBezTo>
                    <a:pt x="6894" y="10085"/>
                    <a:pt x="6966" y="10145"/>
                    <a:pt x="6966" y="10240"/>
                  </a:cubicBezTo>
                  <a:lnTo>
                    <a:pt x="6966" y="10442"/>
                  </a:lnTo>
                  <a:cubicBezTo>
                    <a:pt x="6966" y="10526"/>
                    <a:pt x="6906" y="10597"/>
                    <a:pt x="6811" y="10597"/>
                  </a:cubicBezTo>
                  <a:lnTo>
                    <a:pt x="5489" y="10597"/>
                  </a:lnTo>
                  <a:cubicBezTo>
                    <a:pt x="5406" y="10597"/>
                    <a:pt x="5323" y="10669"/>
                    <a:pt x="5323" y="10764"/>
                  </a:cubicBezTo>
                  <a:cubicBezTo>
                    <a:pt x="5323" y="10847"/>
                    <a:pt x="5406" y="10919"/>
                    <a:pt x="5489" y="10919"/>
                  </a:cubicBezTo>
                  <a:lnTo>
                    <a:pt x="6811" y="10919"/>
                  </a:lnTo>
                  <a:cubicBezTo>
                    <a:pt x="7073" y="10919"/>
                    <a:pt x="7275" y="10716"/>
                    <a:pt x="7275" y="10466"/>
                  </a:cubicBezTo>
                  <a:lnTo>
                    <a:pt x="7275" y="10252"/>
                  </a:lnTo>
                  <a:cubicBezTo>
                    <a:pt x="7275" y="10002"/>
                    <a:pt x="7061" y="9787"/>
                    <a:pt x="6811" y="9787"/>
                  </a:cubicBezTo>
                  <a:lnTo>
                    <a:pt x="6299" y="9787"/>
                  </a:lnTo>
                  <a:lnTo>
                    <a:pt x="6299" y="8871"/>
                  </a:lnTo>
                  <a:lnTo>
                    <a:pt x="9847" y="8871"/>
                  </a:lnTo>
                  <a:cubicBezTo>
                    <a:pt x="10133" y="8871"/>
                    <a:pt x="10371" y="8633"/>
                    <a:pt x="10371" y="8347"/>
                  </a:cubicBezTo>
                  <a:lnTo>
                    <a:pt x="10371" y="4727"/>
                  </a:lnTo>
                  <a:cubicBezTo>
                    <a:pt x="10371" y="4644"/>
                    <a:pt x="10299" y="4573"/>
                    <a:pt x="10204" y="4573"/>
                  </a:cubicBezTo>
                  <a:cubicBezTo>
                    <a:pt x="10121" y="4573"/>
                    <a:pt x="10049" y="4644"/>
                    <a:pt x="10049" y="4727"/>
                  </a:cubicBezTo>
                  <a:lnTo>
                    <a:pt x="10049" y="6811"/>
                  </a:lnTo>
                  <a:lnTo>
                    <a:pt x="9633" y="6811"/>
                  </a:lnTo>
                  <a:lnTo>
                    <a:pt x="9633" y="1155"/>
                  </a:lnTo>
                  <a:cubicBezTo>
                    <a:pt x="9633" y="953"/>
                    <a:pt x="9466" y="786"/>
                    <a:pt x="9252" y="786"/>
                  </a:cubicBezTo>
                  <a:lnTo>
                    <a:pt x="1120" y="786"/>
                  </a:lnTo>
                  <a:cubicBezTo>
                    <a:pt x="905" y="786"/>
                    <a:pt x="739" y="953"/>
                    <a:pt x="739" y="1155"/>
                  </a:cubicBezTo>
                  <a:lnTo>
                    <a:pt x="739" y="6811"/>
                  </a:lnTo>
                  <a:lnTo>
                    <a:pt x="322" y="6811"/>
                  </a:lnTo>
                  <a:lnTo>
                    <a:pt x="322" y="524"/>
                  </a:lnTo>
                  <a:cubicBezTo>
                    <a:pt x="322" y="417"/>
                    <a:pt x="417" y="310"/>
                    <a:pt x="536" y="310"/>
                  </a:cubicBezTo>
                  <a:lnTo>
                    <a:pt x="9871" y="310"/>
                  </a:lnTo>
                  <a:cubicBezTo>
                    <a:pt x="9966" y="310"/>
                    <a:pt x="10073" y="405"/>
                    <a:pt x="10073" y="524"/>
                  </a:cubicBezTo>
                  <a:lnTo>
                    <a:pt x="10073" y="3977"/>
                  </a:lnTo>
                  <a:cubicBezTo>
                    <a:pt x="10049" y="4073"/>
                    <a:pt x="10121" y="4156"/>
                    <a:pt x="10204" y="4156"/>
                  </a:cubicBezTo>
                  <a:cubicBezTo>
                    <a:pt x="10299" y="4156"/>
                    <a:pt x="10371" y="4073"/>
                    <a:pt x="10371" y="3989"/>
                  </a:cubicBezTo>
                  <a:lnTo>
                    <a:pt x="10371" y="524"/>
                  </a:lnTo>
                  <a:cubicBezTo>
                    <a:pt x="10371" y="239"/>
                    <a:pt x="10133" y="1"/>
                    <a:pt x="98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" name="Google Shape;527;p8"/>
            <p:cNvSpPr/>
            <p:nvPr/>
          </p:nvSpPr>
          <p:spPr>
            <a:xfrm>
              <a:off x="7270820" y="2754863"/>
              <a:ext cx="39" cy="39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" name="Google Shape;528;p8"/>
            <p:cNvSpPr/>
            <p:nvPr/>
          </p:nvSpPr>
          <p:spPr>
            <a:xfrm>
              <a:off x="7270820" y="2755797"/>
              <a:ext cx="39" cy="39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29" name="Google Shape;529;p8"/>
          <p:cNvGrpSpPr/>
          <p:nvPr/>
        </p:nvGrpSpPr>
        <p:grpSpPr>
          <a:xfrm>
            <a:off x="5143677" y="2765036"/>
            <a:ext cx="431943" cy="424924"/>
            <a:chOff x="5143677" y="2612636"/>
            <a:chExt cx="431943" cy="424924"/>
          </a:xfrm>
        </p:grpSpPr>
        <p:sp>
          <p:nvSpPr>
            <p:cNvPr id="530" name="Google Shape;530;p8"/>
            <p:cNvSpPr/>
            <p:nvPr/>
          </p:nvSpPr>
          <p:spPr>
            <a:xfrm>
              <a:off x="5575026" y="2679840"/>
              <a:ext cx="49" cy="638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0"/>
                  </a:moveTo>
                  <a:cubicBezTo>
                    <a:pt x="0" y="12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1" name="Google Shape;531;p8"/>
            <p:cNvSpPr/>
            <p:nvPr/>
          </p:nvSpPr>
          <p:spPr>
            <a:xfrm>
              <a:off x="5573848" y="2678662"/>
              <a:ext cx="49" cy="49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" name="Google Shape;532;p8"/>
            <p:cNvSpPr/>
            <p:nvPr/>
          </p:nvSpPr>
          <p:spPr>
            <a:xfrm>
              <a:off x="5143677" y="2640667"/>
              <a:ext cx="431943" cy="396893"/>
            </a:xfrm>
            <a:custGeom>
              <a:avLst/>
              <a:gdLst/>
              <a:ahLst/>
              <a:cxnLst/>
              <a:rect l="l" t="t" r="r" b="b"/>
              <a:pathLst>
                <a:path w="8799" h="8085" extrusionOk="0">
                  <a:moveTo>
                    <a:pt x="7549" y="620"/>
                  </a:moveTo>
                  <a:lnTo>
                    <a:pt x="6596" y="6382"/>
                  </a:lnTo>
                  <a:lnTo>
                    <a:pt x="6596" y="620"/>
                  </a:lnTo>
                  <a:close/>
                  <a:moveTo>
                    <a:pt x="4965" y="1"/>
                  </a:moveTo>
                  <a:cubicBezTo>
                    <a:pt x="4894" y="1"/>
                    <a:pt x="4834" y="60"/>
                    <a:pt x="4834" y="143"/>
                  </a:cubicBezTo>
                  <a:cubicBezTo>
                    <a:pt x="4834" y="215"/>
                    <a:pt x="4894" y="274"/>
                    <a:pt x="4965" y="274"/>
                  </a:cubicBezTo>
                  <a:lnTo>
                    <a:pt x="6322" y="274"/>
                  </a:lnTo>
                  <a:lnTo>
                    <a:pt x="6322" y="7835"/>
                  </a:lnTo>
                  <a:lnTo>
                    <a:pt x="262" y="7835"/>
                  </a:lnTo>
                  <a:lnTo>
                    <a:pt x="262" y="7192"/>
                  </a:lnTo>
                  <a:cubicBezTo>
                    <a:pt x="262" y="7121"/>
                    <a:pt x="203" y="7061"/>
                    <a:pt x="131" y="7061"/>
                  </a:cubicBezTo>
                  <a:cubicBezTo>
                    <a:pt x="60" y="7061"/>
                    <a:pt x="0" y="7121"/>
                    <a:pt x="0" y="7192"/>
                  </a:cubicBezTo>
                  <a:lnTo>
                    <a:pt x="0" y="7954"/>
                  </a:lnTo>
                  <a:cubicBezTo>
                    <a:pt x="0" y="8025"/>
                    <a:pt x="60" y="8085"/>
                    <a:pt x="131" y="8085"/>
                  </a:cubicBezTo>
                  <a:lnTo>
                    <a:pt x="6465" y="8085"/>
                  </a:lnTo>
                  <a:cubicBezTo>
                    <a:pt x="6525" y="8085"/>
                    <a:pt x="6561" y="8037"/>
                    <a:pt x="6584" y="8002"/>
                  </a:cubicBezTo>
                  <a:lnTo>
                    <a:pt x="7906" y="3715"/>
                  </a:lnTo>
                  <a:cubicBezTo>
                    <a:pt x="7918" y="3632"/>
                    <a:pt x="7882" y="3572"/>
                    <a:pt x="7811" y="3549"/>
                  </a:cubicBezTo>
                  <a:cubicBezTo>
                    <a:pt x="7799" y="3547"/>
                    <a:pt x="7788" y="3546"/>
                    <a:pt x="7777" y="3546"/>
                  </a:cubicBezTo>
                  <a:cubicBezTo>
                    <a:pt x="7721" y="3546"/>
                    <a:pt x="7674" y="3572"/>
                    <a:pt x="7644" y="3632"/>
                  </a:cubicBezTo>
                  <a:lnTo>
                    <a:pt x="6870" y="6132"/>
                  </a:lnTo>
                  <a:lnTo>
                    <a:pt x="7727" y="989"/>
                  </a:lnTo>
                  <a:lnTo>
                    <a:pt x="8466" y="989"/>
                  </a:lnTo>
                  <a:lnTo>
                    <a:pt x="7799" y="3144"/>
                  </a:lnTo>
                  <a:cubicBezTo>
                    <a:pt x="7787" y="3215"/>
                    <a:pt x="7811" y="3275"/>
                    <a:pt x="7882" y="3311"/>
                  </a:cubicBezTo>
                  <a:lnTo>
                    <a:pt x="7930" y="3311"/>
                  </a:lnTo>
                  <a:cubicBezTo>
                    <a:pt x="7989" y="3311"/>
                    <a:pt x="8037" y="3275"/>
                    <a:pt x="8049" y="3215"/>
                  </a:cubicBezTo>
                  <a:lnTo>
                    <a:pt x="8763" y="894"/>
                  </a:lnTo>
                  <a:cubicBezTo>
                    <a:pt x="8799" y="870"/>
                    <a:pt x="8799" y="822"/>
                    <a:pt x="8763" y="798"/>
                  </a:cubicBezTo>
                  <a:cubicBezTo>
                    <a:pt x="8739" y="763"/>
                    <a:pt x="8704" y="739"/>
                    <a:pt x="8668" y="739"/>
                  </a:cubicBezTo>
                  <a:lnTo>
                    <a:pt x="7787" y="739"/>
                  </a:lnTo>
                  <a:lnTo>
                    <a:pt x="7835" y="501"/>
                  </a:lnTo>
                  <a:cubicBezTo>
                    <a:pt x="7835" y="453"/>
                    <a:pt x="7835" y="417"/>
                    <a:pt x="7799" y="394"/>
                  </a:cubicBezTo>
                  <a:cubicBezTo>
                    <a:pt x="7763" y="358"/>
                    <a:pt x="7739" y="346"/>
                    <a:pt x="7692" y="346"/>
                  </a:cubicBezTo>
                  <a:lnTo>
                    <a:pt x="6596" y="346"/>
                  </a:lnTo>
                  <a:lnTo>
                    <a:pt x="6596" y="143"/>
                  </a:lnTo>
                  <a:cubicBezTo>
                    <a:pt x="6596" y="60"/>
                    <a:pt x="6537" y="1"/>
                    <a:pt x="645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" name="Google Shape;533;p8"/>
            <p:cNvSpPr/>
            <p:nvPr/>
          </p:nvSpPr>
          <p:spPr>
            <a:xfrm>
              <a:off x="5145396" y="2612636"/>
              <a:ext cx="223360" cy="361842"/>
            </a:xfrm>
            <a:custGeom>
              <a:avLst/>
              <a:gdLst/>
              <a:ahLst/>
              <a:cxnLst/>
              <a:rect l="l" t="t" r="r" b="b"/>
              <a:pathLst>
                <a:path w="4550" h="7371" extrusionOk="0">
                  <a:moveTo>
                    <a:pt x="132" y="0"/>
                  </a:moveTo>
                  <a:cubicBezTo>
                    <a:pt x="60" y="0"/>
                    <a:pt x="1" y="60"/>
                    <a:pt x="1" y="131"/>
                  </a:cubicBezTo>
                  <a:lnTo>
                    <a:pt x="1" y="7239"/>
                  </a:lnTo>
                  <a:cubicBezTo>
                    <a:pt x="1" y="7311"/>
                    <a:pt x="60" y="7370"/>
                    <a:pt x="132" y="7370"/>
                  </a:cubicBezTo>
                  <a:cubicBezTo>
                    <a:pt x="203" y="7370"/>
                    <a:pt x="263" y="7311"/>
                    <a:pt x="263" y="7239"/>
                  </a:cubicBezTo>
                  <a:lnTo>
                    <a:pt x="263" y="262"/>
                  </a:lnTo>
                  <a:lnTo>
                    <a:pt x="1763" y="262"/>
                  </a:lnTo>
                  <a:lnTo>
                    <a:pt x="2299" y="810"/>
                  </a:lnTo>
                  <a:cubicBezTo>
                    <a:pt x="2335" y="845"/>
                    <a:pt x="2358" y="857"/>
                    <a:pt x="2394" y="857"/>
                  </a:cubicBezTo>
                  <a:lnTo>
                    <a:pt x="4418" y="857"/>
                  </a:lnTo>
                  <a:cubicBezTo>
                    <a:pt x="4490" y="857"/>
                    <a:pt x="4549" y="798"/>
                    <a:pt x="4549" y="726"/>
                  </a:cubicBezTo>
                  <a:cubicBezTo>
                    <a:pt x="4537" y="655"/>
                    <a:pt x="4478" y="595"/>
                    <a:pt x="4418" y="595"/>
                  </a:cubicBezTo>
                  <a:lnTo>
                    <a:pt x="2454" y="595"/>
                  </a:lnTo>
                  <a:lnTo>
                    <a:pt x="1918" y="36"/>
                  </a:lnTo>
                  <a:cubicBezTo>
                    <a:pt x="1882" y="12"/>
                    <a:pt x="1858" y="0"/>
                    <a:pt x="18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Google Shape;534;p8"/>
            <p:cNvSpPr/>
            <p:nvPr/>
          </p:nvSpPr>
          <p:spPr>
            <a:xfrm>
              <a:off x="5198608" y="2719554"/>
              <a:ext cx="43297" cy="43346"/>
            </a:xfrm>
            <a:custGeom>
              <a:avLst/>
              <a:gdLst/>
              <a:ahLst/>
              <a:cxnLst/>
              <a:rect l="l" t="t" r="r" b="b"/>
              <a:pathLst>
                <a:path w="882" h="883" extrusionOk="0">
                  <a:moveTo>
                    <a:pt x="620" y="263"/>
                  </a:moveTo>
                  <a:lnTo>
                    <a:pt x="620" y="608"/>
                  </a:lnTo>
                  <a:lnTo>
                    <a:pt x="262" y="608"/>
                  </a:lnTo>
                  <a:lnTo>
                    <a:pt x="262" y="263"/>
                  </a:lnTo>
                  <a:close/>
                  <a:moveTo>
                    <a:pt x="131" y="1"/>
                  </a:moveTo>
                  <a:cubicBezTo>
                    <a:pt x="60" y="1"/>
                    <a:pt x="0" y="60"/>
                    <a:pt x="0" y="144"/>
                  </a:cubicBezTo>
                  <a:lnTo>
                    <a:pt x="0" y="751"/>
                  </a:lnTo>
                  <a:cubicBezTo>
                    <a:pt x="0" y="822"/>
                    <a:pt x="60" y="882"/>
                    <a:pt x="131" y="882"/>
                  </a:cubicBezTo>
                  <a:lnTo>
                    <a:pt x="739" y="882"/>
                  </a:lnTo>
                  <a:cubicBezTo>
                    <a:pt x="822" y="882"/>
                    <a:pt x="881" y="822"/>
                    <a:pt x="881" y="751"/>
                  </a:cubicBezTo>
                  <a:lnTo>
                    <a:pt x="881" y="144"/>
                  </a:lnTo>
                  <a:cubicBezTo>
                    <a:pt x="881" y="60"/>
                    <a:pt x="822" y="1"/>
                    <a:pt x="7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" name="Google Shape;535;p8"/>
            <p:cNvSpPr/>
            <p:nvPr/>
          </p:nvSpPr>
          <p:spPr>
            <a:xfrm>
              <a:off x="5259381" y="2749400"/>
              <a:ext cx="150854" cy="13500"/>
            </a:xfrm>
            <a:custGeom>
              <a:avLst/>
              <a:gdLst/>
              <a:ahLst/>
              <a:cxnLst/>
              <a:rect l="l" t="t" r="r" b="b"/>
              <a:pathLst>
                <a:path w="3073" h="275" extrusionOk="0">
                  <a:moveTo>
                    <a:pt x="132" y="0"/>
                  </a:moveTo>
                  <a:cubicBezTo>
                    <a:pt x="60" y="0"/>
                    <a:pt x="1" y="60"/>
                    <a:pt x="1" y="143"/>
                  </a:cubicBezTo>
                  <a:cubicBezTo>
                    <a:pt x="1" y="214"/>
                    <a:pt x="60" y="274"/>
                    <a:pt x="132" y="274"/>
                  </a:cubicBezTo>
                  <a:lnTo>
                    <a:pt x="2942" y="274"/>
                  </a:lnTo>
                  <a:cubicBezTo>
                    <a:pt x="3013" y="274"/>
                    <a:pt x="3072" y="214"/>
                    <a:pt x="3072" y="143"/>
                  </a:cubicBezTo>
                  <a:cubicBezTo>
                    <a:pt x="3072" y="72"/>
                    <a:pt x="3013" y="0"/>
                    <a:pt x="29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" name="Google Shape;536;p8"/>
            <p:cNvSpPr/>
            <p:nvPr/>
          </p:nvSpPr>
          <p:spPr>
            <a:xfrm>
              <a:off x="5259381" y="2728341"/>
              <a:ext cx="46832" cy="13500"/>
            </a:xfrm>
            <a:custGeom>
              <a:avLst/>
              <a:gdLst/>
              <a:ahLst/>
              <a:cxnLst/>
              <a:rect l="l" t="t" r="r" b="b"/>
              <a:pathLst>
                <a:path w="954" h="275" extrusionOk="0">
                  <a:moveTo>
                    <a:pt x="132" y="1"/>
                  </a:moveTo>
                  <a:cubicBezTo>
                    <a:pt x="60" y="1"/>
                    <a:pt x="1" y="60"/>
                    <a:pt x="1" y="132"/>
                  </a:cubicBezTo>
                  <a:cubicBezTo>
                    <a:pt x="1" y="215"/>
                    <a:pt x="60" y="274"/>
                    <a:pt x="132" y="274"/>
                  </a:cubicBezTo>
                  <a:lnTo>
                    <a:pt x="810" y="274"/>
                  </a:lnTo>
                  <a:cubicBezTo>
                    <a:pt x="894" y="274"/>
                    <a:pt x="953" y="215"/>
                    <a:pt x="953" y="132"/>
                  </a:cubicBezTo>
                  <a:cubicBezTo>
                    <a:pt x="953" y="60"/>
                    <a:pt x="894" y="1"/>
                    <a:pt x="8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Google Shape;537;p8"/>
            <p:cNvSpPr/>
            <p:nvPr/>
          </p:nvSpPr>
          <p:spPr>
            <a:xfrm>
              <a:off x="5198608" y="2818371"/>
              <a:ext cx="43297" cy="43297"/>
            </a:xfrm>
            <a:custGeom>
              <a:avLst/>
              <a:gdLst/>
              <a:ahLst/>
              <a:cxnLst/>
              <a:rect l="l" t="t" r="r" b="b"/>
              <a:pathLst>
                <a:path w="882" h="882" extrusionOk="0">
                  <a:moveTo>
                    <a:pt x="620" y="274"/>
                  </a:moveTo>
                  <a:lnTo>
                    <a:pt x="620" y="631"/>
                  </a:lnTo>
                  <a:lnTo>
                    <a:pt x="262" y="631"/>
                  </a:lnTo>
                  <a:lnTo>
                    <a:pt x="262" y="274"/>
                  </a:lnTo>
                  <a:close/>
                  <a:moveTo>
                    <a:pt x="131" y="0"/>
                  </a:moveTo>
                  <a:cubicBezTo>
                    <a:pt x="60" y="0"/>
                    <a:pt x="0" y="60"/>
                    <a:pt x="0" y="131"/>
                  </a:cubicBezTo>
                  <a:lnTo>
                    <a:pt x="0" y="750"/>
                  </a:lnTo>
                  <a:cubicBezTo>
                    <a:pt x="0" y="822"/>
                    <a:pt x="60" y="881"/>
                    <a:pt x="131" y="881"/>
                  </a:cubicBezTo>
                  <a:lnTo>
                    <a:pt x="739" y="881"/>
                  </a:lnTo>
                  <a:cubicBezTo>
                    <a:pt x="822" y="881"/>
                    <a:pt x="881" y="822"/>
                    <a:pt x="881" y="750"/>
                  </a:cubicBezTo>
                  <a:lnTo>
                    <a:pt x="881" y="131"/>
                  </a:lnTo>
                  <a:cubicBezTo>
                    <a:pt x="881" y="60"/>
                    <a:pt x="822" y="0"/>
                    <a:pt x="7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" name="Google Shape;538;p8"/>
            <p:cNvSpPr/>
            <p:nvPr/>
          </p:nvSpPr>
          <p:spPr>
            <a:xfrm>
              <a:off x="5259381" y="2849347"/>
              <a:ext cx="150854" cy="12911"/>
            </a:xfrm>
            <a:custGeom>
              <a:avLst/>
              <a:gdLst/>
              <a:ahLst/>
              <a:cxnLst/>
              <a:rect l="l" t="t" r="r" b="b"/>
              <a:pathLst>
                <a:path w="3073" h="263" extrusionOk="0">
                  <a:moveTo>
                    <a:pt x="132" y="0"/>
                  </a:moveTo>
                  <a:cubicBezTo>
                    <a:pt x="60" y="0"/>
                    <a:pt x="1" y="48"/>
                    <a:pt x="1" y="131"/>
                  </a:cubicBezTo>
                  <a:cubicBezTo>
                    <a:pt x="1" y="203"/>
                    <a:pt x="60" y="262"/>
                    <a:pt x="132" y="262"/>
                  </a:cubicBezTo>
                  <a:lnTo>
                    <a:pt x="2942" y="262"/>
                  </a:lnTo>
                  <a:cubicBezTo>
                    <a:pt x="3013" y="262"/>
                    <a:pt x="3072" y="203"/>
                    <a:pt x="3072" y="131"/>
                  </a:cubicBezTo>
                  <a:cubicBezTo>
                    <a:pt x="3072" y="48"/>
                    <a:pt x="3013" y="0"/>
                    <a:pt x="29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" name="Google Shape;539;p8"/>
            <p:cNvSpPr/>
            <p:nvPr/>
          </p:nvSpPr>
          <p:spPr>
            <a:xfrm>
              <a:off x="5259381" y="2827698"/>
              <a:ext cx="46832" cy="13500"/>
            </a:xfrm>
            <a:custGeom>
              <a:avLst/>
              <a:gdLst/>
              <a:ahLst/>
              <a:cxnLst/>
              <a:rect l="l" t="t" r="r" b="b"/>
              <a:pathLst>
                <a:path w="954" h="275" extrusionOk="0">
                  <a:moveTo>
                    <a:pt x="132" y="1"/>
                  </a:moveTo>
                  <a:cubicBezTo>
                    <a:pt x="60" y="1"/>
                    <a:pt x="1" y="60"/>
                    <a:pt x="1" y="143"/>
                  </a:cubicBezTo>
                  <a:cubicBezTo>
                    <a:pt x="1" y="215"/>
                    <a:pt x="60" y="274"/>
                    <a:pt x="132" y="274"/>
                  </a:cubicBezTo>
                  <a:lnTo>
                    <a:pt x="810" y="274"/>
                  </a:lnTo>
                  <a:cubicBezTo>
                    <a:pt x="894" y="274"/>
                    <a:pt x="953" y="215"/>
                    <a:pt x="953" y="143"/>
                  </a:cubicBezTo>
                  <a:cubicBezTo>
                    <a:pt x="953" y="60"/>
                    <a:pt x="894" y="1"/>
                    <a:pt x="8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" name="Google Shape;540;p8"/>
            <p:cNvSpPr/>
            <p:nvPr/>
          </p:nvSpPr>
          <p:spPr>
            <a:xfrm>
              <a:off x="5198608" y="2917729"/>
              <a:ext cx="43297" cy="43297"/>
            </a:xfrm>
            <a:custGeom>
              <a:avLst/>
              <a:gdLst/>
              <a:ahLst/>
              <a:cxnLst/>
              <a:rect l="l" t="t" r="r" b="b"/>
              <a:pathLst>
                <a:path w="882" h="882" extrusionOk="0">
                  <a:moveTo>
                    <a:pt x="620" y="250"/>
                  </a:moveTo>
                  <a:lnTo>
                    <a:pt x="620" y="607"/>
                  </a:lnTo>
                  <a:lnTo>
                    <a:pt x="262" y="607"/>
                  </a:lnTo>
                  <a:lnTo>
                    <a:pt x="262" y="250"/>
                  </a:lnTo>
                  <a:close/>
                  <a:moveTo>
                    <a:pt x="131" y="0"/>
                  </a:moveTo>
                  <a:cubicBezTo>
                    <a:pt x="60" y="0"/>
                    <a:pt x="0" y="60"/>
                    <a:pt x="0" y="131"/>
                  </a:cubicBezTo>
                  <a:lnTo>
                    <a:pt x="0" y="738"/>
                  </a:lnTo>
                  <a:cubicBezTo>
                    <a:pt x="0" y="822"/>
                    <a:pt x="60" y="881"/>
                    <a:pt x="131" y="881"/>
                  </a:cubicBezTo>
                  <a:lnTo>
                    <a:pt x="739" y="881"/>
                  </a:lnTo>
                  <a:cubicBezTo>
                    <a:pt x="822" y="881"/>
                    <a:pt x="881" y="822"/>
                    <a:pt x="881" y="738"/>
                  </a:cubicBezTo>
                  <a:lnTo>
                    <a:pt x="881" y="131"/>
                  </a:lnTo>
                  <a:cubicBezTo>
                    <a:pt x="881" y="60"/>
                    <a:pt x="822" y="0"/>
                    <a:pt x="7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Google Shape;541;p8"/>
            <p:cNvSpPr/>
            <p:nvPr/>
          </p:nvSpPr>
          <p:spPr>
            <a:xfrm>
              <a:off x="5259381" y="2947526"/>
              <a:ext cx="150854" cy="13500"/>
            </a:xfrm>
            <a:custGeom>
              <a:avLst/>
              <a:gdLst/>
              <a:ahLst/>
              <a:cxnLst/>
              <a:rect l="l" t="t" r="r" b="b"/>
              <a:pathLst>
                <a:path w="3073" h="275" extrusionOk="0">
                  <a:moveTo>
                    <a:pt x="132" y="0"/>
                  </a:moveTo>
                  <a:cubicBezTo>
                    <a:pt x="60" y="0"/>
                    <a:pt x="1" y="60"/>
                    <a:pt x="1" y="131"/>
                  </a:cubicBezTo>
                  <a:cubicBezTo>
                    <a:pt x="1" y="215"/>
                    <a:pt x="60" y="274"/>
                    <a:pt x="132" y="274"/>
                  </a:cubicBezTo>
                  <a:lnTo>
                    <a:pt x="2942" y="274"/>
                  </a:lnTo>
                  <a:cubicBezTo>
                    <a:pt x="3013" y="274"/>
                    <a:pt x="3072" y="215"/>
                    <a:pt x="3072" y="131"/>
                  </a:cubicBezTo>
                  <a:cubicBezTo>
                    <a:pt x="3072" y="60"/>
                    <a:pt x="3013" y="0"/>
                    <a:pt x="29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Google Shape;542;p8"/>
            <p:cNvSpPr/>
            <p:nvPr/>
          </p:nvSpPr>
          <p:spPr>
            <a:xfrm>
              <a:off x="5259381" y="2926467"/>
              <a:ext cx="46832" cy="12911"/>
            </a:xfrm>
            <a:custGeom>
              <a:avLst/>
              <a:gdLst/>
              <a:ahLst/>
              <a:cxnLst/>
              <a:rect l="l" t="t" r="r" b="b"/>
              <a:pathLst>
                <a:path w="954" h="263" extrusionOk="0">
                  <a:moveTo>
                    <a:pt x="132" y="1"/>
                  </a:moveTo>
                  <a:cubicBezTo>
                    <a:pt x="60" y="1"/>
                    <a:pt x="1" y="60"/>
                    <a:pt x="1" y="132"/>
                  </a:cubicBezTo>
                  <a:cubicBezTo>
                    <a:pt x="1" y="215"/>
                    <a:pt x="60" y="263"/>
                    <a:pt x="132" y="263"/>
                  </a:cubicBezTo>
                  <a:lnTo>
                    <a:pt x="810" y="263"/>
                  </a:lnTo>
                  <a:cubicBezTo>
                    <a:pt x="894" y="263"/>
                    <a:pt x="953" y="215"/>
                    <a:pt x="953" y="132"/>
                  </a:cubicBezTo>
                  <a:cubicBezTo>
                    <a:pt x="953" y="60"/>
                    <a:pt x="894" y="1"/>
                    <a:pt x="8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43" name="Google Shape;543;p8"/>
          <p:cNvGrpSpPr/>
          <p:nvPr/>
        </p:nvGrpSpPr>
        <p:grpSpPr>
          <a:xfrm>
            <a:off x="1534719" y="2794399"/>
            <a:ext cx="452129" cy="366212"/>
            <a:chOff x="1669433" y="2678652"/>
            <a:chExt cx="364709" cy="295404"/>
          </a:xfrm>
        </p:grpSpPr>
        <p:sp>
          <p:nvSpPr>
            <p:cNvPr id="544" name="Google Shape;544;p8"/>
            <p:cNvSpPr/>
            <p:nvPr/>
          </p:nvSpPr>
          <p:spPr>
            <a:xfrm>
              <a:off x="1880746" y="2709884"/>
              <a:ext cx="153396" cy="264172"/>
            </a:xfrm>
            <a:custGeom>
              <a:avLst/>
              <a:gdLst/>
              <a:ahLst/>
              <a:cxnLst/>
              <a:rect l="l" t="t" r="r" b="b"/>
              <a:pathLst>
                <a:path w="4823" h="8306" extrusionOk="0">
                  <a:moveTo>
                    <a:pt x="4273" y="1"/>
                  </a:moveTo>
                  <a:cubicBezTo>
                    <a:pt x="4217" y="1"/>
                    <a:pt x="4158" y="32"/>
                    <a:pt x="4120" y="78"/>
                  </a:cubicBezTo>
                  <a:cubicBezTo>
                    <a:pt x="4060" y="150"/>
                    <a:pt x="4096" y="257"/>
                    <a:pt x="4167" y="316"/>
                  </a:cubicBezTo>
                  <a:cubicBezTo>
                    <a:pt x="4370" y="471"/>
                    <a:pt x="4489" y="685"/>
                    <a:pt x="4489" y="947"/>
                  </a:cubicBezTo>
                  <a:lnTo>
                    <a:pt x="4489" y="7210"/>
                  </a:lnTo>
                  <a:cubicBezTo>
                    <a:pt x="4489" y="7627"/>
                    <a:pt x="4156" y="7984"/>
                    <a:pt x="3715" y="7984"/>
                  </a:cubicBezTo>
                  <a:lnTo>
                    <a:pt x="167" y="7984"/>
                  </a:lnTo>
                  <a:cubicBezTo>
                    <a:pt x="72" y="7984"/>
                    <a:pt x="0" y="8055"/>
                    <a:pt x="0" y="8151"/>
                  </a:cubicBezTo>
                  <a:cubicBezTo>
                    <a:pt x="0" y="8234"/>
                    <a:pt x="72" y="8305"/>
                    <a:pt x="167" y="8305"/>
                  </a:cubicBezTo>
                  <a:lnTo>
                    <a:pt x="3715" y="8305"/>
                  </a:lnTo>
                  <a:cubicBezTo>
                    <a:pt x="4334" y="8305"/>
                    <a:pt x="4822" y="7817"/>
                    <a:pt x="4822" y="7210"/>
                  </a:cubicBezTo>
                  <a:lnTo>
                    <a:pt x="4822" y="947"/>
                  </a:lnTo>
                  <a:cubicBezTo>
                    <a:pt x="4822" y="590"/>
                    <a:pt x="4644" y="245"/>
                    <a:pt x="4358" y="31"/>
                  </a:cubicBezTo>
                  <a:cubicBezTo>
                    <a:pt x="4333" y="10"/>
                    <a:pt x="4303" y="1"/>
                    <a:pt x="42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Google Shape;545;p8"/>
            <p:cNvSpPr/>
            <p:nvPr/>
          </p:nvSpPr>
          <p:spPr>
            <a:xfrm>
              <a:off x="1671342" y="2778997"/>
              <a:ext cx="198431" cy="194678"/>
            </a:xfrm>
            <a:custGeom>
              <a:avLst/>
              <a:gdLst/>
              <a:ahLst/>
              <a:cxnLst/>
              <a:rect l="l" t="t" r="r" b="b"/>
              <a:pathLst>
                <a:path w="6239" h="6121" extrusionOk="0">
                  <a:moveTo>
                    <a:pt x="167" y="1"/>
                  </a:moveTo>
                  <a:cubicBezTo>
                    <a:pt x="83" y="1"/>
                    <a:pt x="0" y="72"/>
                    <a:pt x="0" y="167"/>
                  </a:cubicBezTo>
                  <a:lnTo>
                    <a:pt x="0" y="5025"/>
                  </a:lnTo>
                  <a:cubicBezTo>
                    <a:pt x="0" y="5632"/>
                    <a:pt x="488" y="6121"/>
                    <a:pt x="1107" y="6121"/>
                  </a:cubicBezTo>
                  <a:lnTo>
                    <a:pt x="6060" y="6121"/>
                  </a:lnTo>
                  <a:cubicBezTo>
                    <a:pt x="6144" y="6121"/>
                    <a:pt x="6227" y="6049"/>
                    <a:pt x="6227" y="5954"/>
                  </a:cubicBezTo>
                  <a:cubicBezTo>
                    <a:pt x="6239" y="5870"/>
                    <a:pt x="6168" y="5799"/>
                    <a:pt x="6060" y="5799"/>
                  </a:cubicBezTo>
                  <a:lnTo>
                    <a:pt x="1107" y="5799"/>
                  </a:lnTo>
                  <a:cubicBezTo>
                    <a:pt x="691" y="5799"/>
                    <a:pt x="333" y="5454"/>
                    <a:pt x="333" y="5025"/>
                  </a:cubicBezTo>
                  <a:lnTo>
                    <a:pt x="333" y="167"/>
                  </a:lnTo>
                  <a:cubicBezTo>
                    <a:pt x="333" y="72"/>
                    <a:pt x="262" y="1"/>
                    <a:pt x="1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" name="Google Shape;546;p8"/>
            <p:cNvSpPr/>
            <p:nvPr/>
          </p:nvSpPr>
          <p:spPr>
            <a:xfrm>
              <a:off x="1669433" y="2678652"/>
              <a:ext cx="331376" cy="89786"/>
            </a:xfrm>
            <a:custGeom>
              <a:avLst/>
              <a:gdLst/>
              <a:ahLst/>
              <a:cxnLst/>
              <a:rect l="l" t="t" r="r" b="b"/>
              <a:pathLst>
                <a:path w="10419" h="2823" extrusionOk="0">
                  <a:moveTo>
                    <a:pt x="2739" y="334"/>
                  </a:moveTo>
                  <a:cubicBezTo>
                    <a:pt x="2822" y="334"/>
                    <a:pt x="2894" y="393"/>
                    <a:pt x="2894" y="477"/>
                  </a:cubicBezTo>
                  <a:lnTo>
                    <a:pt x="2894" y="1453"/>
                  </a:lnTo>
                  <a:cubicBezTo>
                    <a:pt x="2894" y="1525"/>
                    <a:pt x="2834" y="1596"/>
                    <a:pt x="2739" y="1596"/>
                  </a:cubicBezTo>
                  <a:cubicBezTo>
                    <a:pt x="2668" y="1596"/>
                    <a:pt x="2596" y="1536"/>
                    <a:pt x="2596" y="1453"/>
                  </a:cubicBezTo>
                  <a:lnTo>
                    <a:pt x="2596" y="477"/>
                  </a:lnTo>
                  <a:cubicBezTo>
                    <a:pt x="2596" y="405"/>
                    <a:pt x="2656" y="334"/>
                    <a:pt x="2739" y="334"/>
                  </a:cubicBezTo>
                  <a:close/>
                  <a:moveTo>
                    <a:pt x="4751" y="334"/>
                  </a:moveTo>
                  <a:cubicBezTo>
                    <a:pt x="4823" y="334"/>
                    <a:pt x="4906" y="393"/>
                    <a:pt x="4906" y="477"/>
                  </a:cubicBezTo>
                  <a:lnTo>
                    <a:pt x="4906" y="1453"/>
                  </a:lnTo>
                  <a:cubicBezTo>
                    <a:pt x="4906" y="1525"/>
                    <a:pt x="4846" y="1596"/>
                    <a:pt x="4751" y="1596"/>
                  </a:cubicBezTo>
                  <a:cubicBezTo>
                    <a:pt x="4680" y="1596"/>
                    <a:pt x="4608" y="1536"/>
                    <a:pt x="4608" y="1453"/>
                  </a:cubicBezTo>
                  <a:lnTo>
                    <a:pt x="4608" y="477"/>
                  </a:lnTo>
                  <a:cubicBezTo>
                    <a:pt x="4608" y="405"/>
                    <a:pt x="4668" y="334"/>
                    <a:pt x="4751" y="334"/>
                  </a:cubicBezTo>
                  <a:close/>
                  <a:moveTo>
                    <a:pt x="6763" y="334"/>
                  </a:moveTo>
                  <a:cubicBezTo>
                    <a:pt x="6835" y="334"/>
                    <a:pt x="6906" y="393"/>
                    <a:pt x="6906" y="477"/>
                  </a:cubicBezTo>
                  <a:lnTo>
                    <a:pt x="6906" y="1453"/>
                  </a:lnTo>
                  <a:cubicBezTo>
                    <a:pt x="6906" y="1525"/>
                    <a:pt x="6847" y="1596"/>
                    <a:pt x="6763" y="1596"/>
                  </a:cubicBezTo>
                  <a:cubicBezTo>
                    <a:pt x="6692" y="1596"/>
                    <a:pt x="6609" y="1536"/>
                    <a:pt x="6609" y="1453"/>
                  </a:cubicBezTo>
                  <a:lnTo>
                    <a:pt x="6609" y="477"/>
                  </a:lnTo>
                  <a:cubicBezTo>
                    <a:pt x="6609" y="405"/>
                    <a:pt x="6668" y="334"/>
                    <a:pt x="6763" y="334"/>
                  </a:cubicBezTo>
                  <a:close/>
                  <a:moveTo>
                    <a:pt x="8775" y="334"/>
                  </a:moveTo>
                  <a:cubicBezTo>
                    <a:pt x="8847" y="334"/>
                    <a:pt x="8918" y="393"/>
                    <a:pt x="8918" y="477"/>
                  </a:cubicBezTo>
                  <a:lnTo>
                    <a:pt x="8918" y="1453"/>
                  </a:lnTo>
                  <a:cubicBezTo>
                    <a:pt x="8918" y="1525"/>
                    <a:pt x="8859" y="1596"/>
                    <a:pt x="8775" y="1596"/>
                  </a:cubicBezTo>
                  <a:cubicBezTo>
                    <a:pt x="8692" y="1596"/>
                    <a:pt x="8621" y="1536"/>
                    <a:pt x="8621" y="1453"/>
                  </a:cubicBezTo>
                  <a:lnTo>
                    <a:pt x="8621" y="1155"/>
                  </a:lnTo>
                  <a:lnTo>
                    <a:pt x="8621" y="810"/>
                  </a:lnTo>
                  <a:lnTo>
                    <a:pt x="8621" y="477"/>
                  </a:lnTo>
                  <a:cubicBezTo>
                    <a:pt x="8621" y="405"/>
                    <a:pt x="8680" y="334"/>
                    <a:pt x="8775" y="334"/>
                  </a:cubicBezTo>
                  <a:close/>
                  <a:moveTo>
                    <a:pt x="2703" y="1"/>
                  </a:moveTo>
                  <a:cubicBezTo>
                    <a:pt x="2429" y="1"/>
                    <a:pt x="2203" y="227"/>
                    <a:pt x="2203" y="501"/>
                  </a:cubicBezTo>
                  <a:lnTo>
                    <a:pt x="2203" y="822"/>
                  </a:lnTo>
                  <a:lnTo>
                    <a:pt x="1108" y="822"/>
                  </a:lnTo>
                  <a:cubicBezTo>
                    <a:pt x="501" y="822"/>
                    <a:pt x="1" y="1310"/>
                    <a:pt x="1" y="1929"/>
                  </a:cubicBezTo>
                  <a:lnTo>
                    <a:pt x="1" y="2656"/>
                  </a:lnTo>
                  <a:cubicBezTo>
                    <a:pt x="1" y="2739"/>
                    <a:pt x="84" y="2822"/>
                    <a:pt x="167" y="2822"/>
                  </a:cubicBezTo>
                  <a:cubicBezTo>
                    <a:pt x="262" y="2822"/>
                    <a:pt x="334" y="2739"/>
                    <a:pt x="334" y="2656"/>
                  </a:cubicBezTo>
                  <a:lnTo>
                    <a:pt x="334" y="1929"/>
                  </a:lnTo>
                  <a:cubicBezTo>
                    <a:pt x="334" y="1513"/>
                    <a:pt x="679" y="1144"/>
                    <a:pt x="1108" y="1144"/>
                  </a:cubicBezTo>
                  <a:lnTo>
                    <a:pt x="2203" y="1144"/>
                  </a:lnTo>
                  <a:lnTo>
                    <a:pt x="2203" y="1441"/>
                  </a:lnTo>
                  <a:cubicBezTo>
                    <a:pt x="2203" y="1715"/>
                    <a:pt x="2429" y="1941"/>
                    <a:pt x="2703" y="1941"/>
                  </a:cubicBezTo>
                  <a:cubicBezTo>
                    <a:pt x="2965" y="1941"/>
                    <a:pt x="3191" y="1715"/>
                    <a:pt x="3191" y="1441"/>
                  </a:cubicBezTo>
                  <a:lnTo>
                    <a:pt x="3191" y="1144"/>
                  </a:lnTo>
                  <a:lnTo>
                    <a:pt x="4227" y="1144"/>
                  </a:lnTo>
                  <a:lnTo>
                    <a:pt x="4227" y="1441"/>
                  </a:lnTo>
                  <a:cubicBezTo>
                    <a:pt x="4227" y="1715"/>
                    <a:pt x="4453" y="1941"/>
                    <a:pt x="4727" y="1941"/>
                  </a:cubicBezTo>
                  <a:cubicBezTo>
                    <a:pt x="4989" y="1941"/>
                    <a:pt x="5215" y="1715"/>
                    <a:pt x="5215" y="1441"/>
                  </a:cubicBezTo>
                  <a:lnTo>
                    <a:pt x="5215" y="1144"/>
                  </a:lnTo>
                  <a:lnTo>
                    <a:pt x="6251" y="1144"/>
                  </a:lnTo>
                  <a:lnTo>
                    <a:pt x="6251" y="1441"/>
                  </a:lnTo>
                  <a:cubicBezTo>
                    <a:pt x="6251" y="1715"/>
                    <a:pt x="6478" y="1941"/>
                    <a:pt x="6751" y="1941"/>
                  </a:cubicBezTo>
                  <a:cubicBezTo>
                    <a:pt x="7013" y="1941"/>
                    <a:pt x="7240" y="1715"/>
                    <a:pt x="7240" y="1441"/>
                  </a:cubicBezTo>
                  <a:lnTo>
                    <a:pt x="7240" y="1144"/>
                  </a:lnTo>
                  <a:lnTo>
                    <a:pt x="8275" y="1144"/>
                  </a:lnTo>
                  <a:lnTo>
                    <a:pt x="8275" y="1441"/>
                  </a:lnTo>
                  <a:cubicBezTo>
                    <a:pt x="8275" y="1715"/>
                    <a:pt x="8502" y="1941"/>
                    <a:pt x="8775" y="1941"/>
                  </a:cubicBezTo>
                  <a:cubicBezTo>
                    <a:pt x="9037" y="1941"/>
                    <a:pt x="9264" y="1715"/>
                    <a:pt x="9264" y="1441"/>
                  </a:cubicBezTo>
                  <a:lnTo>
                    <a:pt x="9264" y="1144"/>
                  </a:lnTo>
                  <a:lnTo>
                    <a:pt x="10264" y="1144"/>
                  </a:lnTo>
                  <a:cubicBezTo>
                    <a:pt x="10347" y="1144"/>
                    <a:pt x="10419" y="1072"/>
                    <a:pt x="10419" y="989"/>
                  </a:cubicBezTo>
                  <a:cubicBezTo>
                    <a:pt x="10419" y="894"/>
                    <a:pt x="10347" y="822"/>
                    <a:pt x="10264" y="822"/>
                  </a:cubicBezTo>
                  <a:lnTo>
                    <a:pt x="9264" y="822"/>
                  </a:lnTo>
                  <a:lnTo>
                    <a:pt x="9264" y="501"/>
                  </a:lnTo>
                  <a:cubicBezTo>
                    <a:pt x="9264" y="227"/>
                    <a:pt x="9037" y="1"/>
                    <a:pt x="8775" y="1"/>
                  </a:cubicBezTo>
                  <a:cubicBezTo>
                    <a:pt x="8502" y="1"/>
                    <a:pt x="8275" y="227"/>
                    <a:pt x="8275" y="501"/>
                  </a:cubicBezTo>
                  <a:lnTo>
                    <a:pt x="8275" y="822"/>
                  </a:lnTo>
                  <a:lnTo>
                    <a:pt x="7240" y="822"/>
                  </a:lnTo>
                  <a:lnTo>
                    <a:pt x="7240" y="501"/>
                  </a:lnTo>
                  <a:cubicBezTo>
                    <a:pt x="7240" y="227"/>
                    <a:pt x="7013" y="1"/>
                    <a:pt x="6751" y="1"/>
                  </a:cubicBezTo>
                  <a:cubicBezTo>
                    <a:pt x="6478" y="1"/>
                    <a:pt x="6251" y="227"/>
                    <a:pt x="6251" y="501"/>
                  </a:cubicBezTo>
                  <a:lnTo>
                    <a:pt x="6251" y="822"/>
                  </a:lnTo>
                  <a:lnTo>
                    <a:pt x="5215" y="822"/>
                  </a:lnTo>
                  <a:lnTo>
                    <a:pt x="5215" y="501"/>
                  </a:lnTo>
                  <a:cubicBezTo>
                    <a:pt x="5215" y="227"/>
                    <a:pt x="4989" y="1"/>
                    <a:pt x="4727" y="1"/>
                  </a:cubicBezTo>
                  <a:cubicBezTo>
                    <a:pt x="4453" y="1"/>
                    <a:pt x="4227" y="227"/>
                    <a:pt x="4227" y="501"/>
                  </a:cubicBezTo>
                  <a:lnTo>
                    <a:pt x="4227" y="822"/>
                  </a:lnTo>
                  <a:lnTo>
                    <a:pt x="3191" y="822"/>
                  </a:lnTo>
                  <a:lnTo>
                    <a:pt x="3191" y="501"/>
                  </a:lnTo>
                  <a:cubicBezTo>
                    <a:pt x="3191" y="227"/>
                    <a:pt x="2965" y="1"/>
                    <a:pt x="27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" name="Google Shape;547;p8"/>
            <p:cNvSpPr/>
            <p:nvPr/>
          </p:nvSpPr>
          <p:spPr>
            <a:xfrm>
              <a:off x="1696690" y="2758928"/>
              <a:ext cx="158325" cy="156067"/>
            </a:xfrm>
            <a:custGeom>
              <a:avLst/>
              <a:gdLst/>
              <a:ahLst/>
              <a:cxnLst/>
              <a:rect l="l" t="t" r="r" b="b"/>
              <a:pathLst>
                <a:path w="4978" h="4907" extrusionOk="0">
                  <a:moveTo>
                    <a:pt x="156" y="1"/>
                  </a:moveTo>
                  <a:cubicBezTo>
                    <a:pt x="72" y="1"/>
                    <a:pt x="1" y="72"/>
                    <a:pt x="1" y="155"/>
                  </a:cubicBezTo>
                  <a:lnTo>
                    <a:pt x="1" y="1251"/>
                  </a:lnTo>
                  <a:cubicBezTo>
                    <a:pt x="1" y="2049"/>
                    <a:pt x="656" y="2703"/>
                    <a:pt x="1453" y="2703"/>
                  </a:cubicBezTo>
                  <a:lnTo>
                    <a:pt x="2049" y="2703"/>
                  </a:lnTo>
                  <a:cubicBezTo>
                    <a:pt x="2573" y="2703"/>
                    <a:pt x="2989" y="3120"/>
                    <a:pt x="2989" y="3644"/>
                  </a:cubicBezTo>
                  <a:cubicBezTo>
                    <a:pt x="2989" y="4346"/>
                    <a:pt x="3549" y="4906"/>
                    <a:pt x="4251" y="4906"/>
                  </a:cubicBezTo>
                  <a:lnTo>
                    <a:pt x="4811" y="4906"/>
                  </a:lnTo>
                  <a:cubicBezTo>
                    <a:pt x="4906" y="4906"/>
                    <a:pt x="4978" y="4835"/>
                    <a:pt x="4978" y="4739"/>
                  </a:cubicBezTo>
                  <a:cubicBezTo>
                    <a:pt x="4978" y="4644"/>
                    <a:pt x="4906" y="4561"/>
                    <a:pt x="4799" y="4561"/>
                  </a:cubicBezTo>
                  <a:lnTo>
                    <a:pt x="4239" y="4561"/>
                  </a:lnTo>
                  <a:cubicBezTo>
                    <a:pt x="3716" y="4561"/>
                    <a:pt x="3299" y="4144"/>
                    <a:pt x="3299" y="3632"/>
                  </a:cubicBezTo>
                  <a:cubicBezTo>
                    <a:pt x="3299" y="2930"/>
                    <a:pt x="2739" y="2358"/>
                    <a:pt x="2037" y="2358"/>
                  </a:cubicBezTo>
                  <a:lnTo>
                    <a:pt x="1441" y="2358"/>
                  </a:lnTo>
                  <a:cubicBezTo>
                    <a:pt x="834" y="2358"/>
                    <a:pt x="322" y="1858"/>
                    <a:pt x="322" y="1251"/>
                  </a:cubicBezTo>
                  <a:lnTo>
                    <a:pt x="322" y="155"/>
                  </a:lnTo>
                  <a:cubicBezTo>
                    <a:pt x="322" y="72"/>
                    <a:pt x="251" y="1"/>
                    <a:pt x="1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" name="Google Shape;548;p8"/>
            <p:cNvSpPr/>
            <p:nvPr/>
          </p:nvSpPr>
          <p:spPr>
            <a:xfrm>
              <a:off x="1862808" y="2768724"/>
              <a:ext cx="155813" cy="149992"/>
            </a:xfrm>
            <a:custGeom>
              <a:avLst/>
              <a:gdLst/>
              <a:ahLst/>
              <a:cxnLst/>
              <a:rect l="l" t="t" r="r" b="b"/>
              <a:pathLst>
                <a:path w="4899" h="4716" extrusionOk="0">
                  <a:moveTo>
                    <a:pt x="3231" y="645"/>
                  </a:moveTo>
                  <a:lnTo>
                    <a:pt x="4124" y="1538"/>
                  </a:lnTo>
                  <a:lnTo>
                    <a:pt x="3838" y="1812"/>
                  </a:lnTo>
                  <a:lnTo>
                    <a:pt x="2945" y="919"/>
                  </a:lnTo>
                  <a:lnTo>
                    <a:pt x="3231" y="645"/>
                  </a:lnTo>
                  <a:close/>
                  <a:moveTo>
                    <a:pt x="2707" y="1157"/>
                  </a:moveTo>
                  <a:lnTo>
                    <a:pt x="3029" y="1491"/>
                  </a:lnTo>
                  <a:lnTo>
                    <a:pt x="1302" y="3217"/>
                  </a:lnTo>
                  <a:lnTo>
                    <a:pt x="981" y="2884"/>
                  </a:lnTo>
                  <a:lnTo>
                    <a:pt x="2707" y="1157"/>
                  </a:lnTo>
                  <a:close/>
                  <a:moveTo>
                    <a:pt x="814" y="3205"/>
                  </a:moveTo>
                  <a:lnTo>
                    <a:pt x="1564" y="3943"/>
                  </a:lnTo>
                  <a:lnTo>
                    <a:pt x="1064" y="4098"/>
                  </a:lnTo>
                  <a:cubicBezTo>
                    <a:pt x="993" y="3919"/>
                    <a:pt x="862" y="3765"/>
                    <a:pt x="671" y="3693"/>
                  </a:cubicBezTo>
                  <a:lnTo>
                    <a:pt x="814" y="3205"/>
                  </a:lnTo>
                  <a:close/>
                  <a:moveTo>
                    <a:pt x="552" y="4015"/>
                  </a:moveTo>
                  <a:cubicBezTo>
                    <a:pt x="624" y="4050"/>
                    <a:pt x="695" y="4122"/>
                    <a:pt x="731" y="4193"/>
                  </a:cubicBezTo>
                  <a:lnTo>
                    <a:pt x="469" y="4288"/>
                  </a:lnTo>
                  <a:lnTo>
                    <a:pt x="469" y="4288"/>
                  </a:lnTo>
                  <a:lnTo>
                    <a:pt x="552" y="4015"/>
                  </a:lnTo>
                  <a:close/>
                  <a:moveTo>
                    <a:pt x="3648" y="1"/>
                  </a:moveTo>
                  <a:cubicBezTo>
                    <a:pt x="3640" y="1"/>
                    <a:pt x="3632" y="1"/>
                    <a:pt x="3624" y="2"/>
                  </a:cubicBezTo>
                  <a:cubicBezTo>
                    <a:pt x="3148" y="86"/>
                    <a:pt x="3005" y="419"/>
                    <a:pt x="2588" y="788"/>
                  </a:cubicBezTo>
                  <a:cubicBezTo>
                    <a:pt x="2588" y="788"/>
                    <a:pt x="707" y="2669"/>
                    <a:pt x="683" y="2705"/>
                  </a:cubicBezTo>
                  <a:cubicBezTo>
                    <a:pt x="517" y="2812"/>
                    <a:pt x="445" y="3276"/>
                    <a:pt x="40" y="4491"/>
                  </a:cubicBezTo>
                  <a:cubicBezTo>
                    <a:pt x="0" y="4612"/>
                    <a:pt x="79" y="4716"/>
                    <a:pt x="191" y="4716"/>
                  </a:cubicBezTo>
                  <a:cubicBezTo>
                    <a:pt x="212" y="4716"/>
                    <a:pt x="233" y="4712"/>
                    <a:pt x="255" y="4705"/>
                  </a:cubicBezTo>
                  <a:lnTo>
                    <a:pt x="1743" y="4241"/>
                  </a:lnTo>
                  <a:cubicBezTo>
                    <a:pt x="2017" y="4158"/>
                    <a:pt x="2124" y="3979"/>
                    <a:pt x="2231" y="3896"/>
                  </a:cubicBezTo>
                  <a:cubicBezTo>
                    <a:pt x="2291" y="3836"/>
                    <a:pt x="2291" y="3717"/>
                    <a:pt x="2231" y="3657"/>
                  </a:cubicBezTo>
                  <a:cubicBezTo>
                    <a:pt x="2201" y="3628"/>
                    <a:pt x="2157" y="3613"/>
                    <a:pt x="2112" y="3613"/>
                  </a:cubicBezTo>
                  <a:cubicBezTo>
                    <a:pt x="2067" y="3613"/>
                    <a:pt x="2023" y="3628"/>
                    <a:pt x="1993" y="3657"/>
                  </a:cubicBezTo>
                  <a:lnTo>
                    <a:pt x="1874" y="3777"/>
                  </a:lnTo>
                  <a:lnTo>
                    <a:pt x="1541" y="3455"/>
                  </a:lnTo>
                  <a:lnTo>
                    <a:pt x="3267" y="1729"/>
                  </a:lnTo>
                  <a:lnTo>
                    <a:pt x="3600" y="2050"/>
                  </a:lnTo>
                  <a:lnTo>
                    <a:pt x="2469" y="3181"/>
                  </a:lnTo>
                  <a:cubicBezTo>
                    <a:pt x="2362" y="3288"/>
                    <a:pt x="2434" y="3467"/>
                    <a:pt x="2588" y="3467"/>
                  </a:cubicBezTo>
                  <a:cubicBezTo>
                    <a:pt x="2719" y="3467"/>
                    <a:pt x="2672" y="3419"/>
                    <a:pt x="3946" y="2169"/>
                  </a:cubicBezTo>
                  <a:lnTo>
                    <a:pt x="4458" y="1657"/>
                  </a:lnTo>
                  <a:cubicBezTo>
                    <a:pt x="4898" y="1240"/>
                    <a:pt x="4862" y="562"/>
                    <a:pt x="4398" y="193"/>
                  </a:cubicBezTo>
                  <a:cubicBezTo>
                    <a:pt x="4368" y="168"/>
                    <a:pt x="4332" y="156"/>
                    <a:pt x="4296" y="156"/>
                  </a:cubicBezTo>
                  <a:cubicBezTo>
                    <a:pt x="4246" y="156"/>
                    <a:pt x="4195" y="180"/>
                    <a:pt x="4160" y="228"/>
                  </a:cubicBezTo>
                  <a:cubicBezTo>
                    <a:pt x="4100" y="300"/>
                    <a:pt x="4124" y="407"/>
                    <a:pt x="4196" y="467"/>
                  </a:cubicBezTo>
                  <a:cubicBezTo>
                    <a:pt x="4339" y="586"/>
                    <a:pt x="4434" y="764"/>
                    <a:pt x="4434" y="955"/>
                  </a:cubicBezTo>
                  <a:cubicBezTo>
                    <a:pt x="4434" y="1074"/>
                    <a:pt x="4398" y="1181"/>
                    <a:pt x="4339" y="1264"/>
                  </a:cubicBezTo>
                  <a:lnTo>
                    <a:pt x="3481" y="407"/>
                  </a:lnTo>
                  <a:cubicBezTo>
                    <a:pt x="3541" y="371"/>
                    <a:pt x="3612" y="348"/>
                    <a:pt x="3684" y="324"/>
                  </a:cubicBezTo>
                  <a:cubicBezTo>
                    <a:pt x="3779" y="312"/>
                    <a:pt x="3838" y="228"/>
                    <a:pt x="3827" y="133"/>
                  </a:cubicBezTo>
                  <a:cubicBezTo>
                    <a:pt x="3805" y="57"/>
                    <a:pt x="3733" y="1"/>
                    <a:pt x="36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9" name="Google Shape;549;p8"/>
          <p:cNvSpPr txBox="1"/>
          <p:nvPr/>
        </p:nvSpPr>
        <p:spPr>
          <a:xfrm>
            <a:off x="1061625" y="1492763"/>
            <a:ext cx="13983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Data Preprocessing</a:t>
            </a:r>
            <a:endParaRPr sz="14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50" name="Google Shape;550;p8"/>
          <p:cNvSpPr txBox="1"/>
          <p:nvPr/>
        </p:nvSpPr>
        <p:spPr>
          <a:xfrm>
            <a:off x="4526375" y="1492763"/>
            <a:ext cx="15933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Hyper-parameter Tuning</a:t>
            </a:r>
            <a:endParaRPr sz="14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15"/>
          <p:cNvSpPr txBox="1"/>
          <p:nvPr/>
        </p:nvSpPr>
        <p:spPr>
          <a:xfrm>
            <a:off x="414550" y="885650"/>
            <a:ext cx="81759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ROI - 5 Years 2018 - 2023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ROI - 10 Years 2013- 2013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Price Increase from 2000 - 2023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Price Change During Covid  2019 - 2023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89" name="Google Shape;589;p15"/>
          <p:cNvSpPr txBox="1">
            <a:spLocks noGrp="1"/>
          </p:cNvSpPr>
          <p:nvPr>
            <p:ph type="title"/>
          </p:nvPr>
        </p:nvSpPr>
        <p:spPr>
          <a:xfrm>
            <a:off x="1860150" y="539750"/>
            <a:ext cx="5423700" cy="34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</a:pPr>
            <a:r>
              <a:rPr lang="en" sz="2400"/>
              <a:t>Low Level Risk - EDA</a:t>
            </a:r>
            <a:endParaRPr sz="2400"/>
          </a:p>
        </p:txBody>
      </p:sp>
      <p:pic>
        <p:nvPicPr>
          <p:cNvPr id="590" name="Google Shape;59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375" y="2293400"/>
            <a:ext cx="3663425" cy="2673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1" name="Google Shape;59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96950" y="2293400"/>
            <a:ext cx="3390301" cy="2673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g22d6661287e_2_16"/>
          <p:cNvSpPr txBox="1"/>
          <p:nvPr/>
        </p:nvSpPr>
        <p:spPr>
          <a:xfrm>
            <a:off x="551650" y="679075"/>
            <a:ext cx="7879500" cy="38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6 Metropolitan Cities  were selected to see the trend in the house prices 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and then use the subset for forecasting model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New York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Los Angeles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Austin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San Francisco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Seattle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Washington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Data Preprocessing: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 subset was selected for each given city. 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The subset was melted and transposed, so the dates can be treated as index.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Train and Test sets were created from the transformed dataset.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04" name="Google Shape;604;g22d6661287e_2_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8950" y="1152599"/>
            <a:ext cx="4674725" cy="25970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22d6661287e_0_0"/>
          <p:cNvSpPr txBox="1">
            <a:spLocks noGrp="1"/>
          </p:cNvSpPr>
          <p:nvPr>
            <p:ph type="title"/>
          </p:nvPr>
        </p:nvSpPr>
        <p:spPr>
          <a:xfrm>
            <a:off x="1860150" y="366800"/>
            <a:ext cx="5423700" cy="34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</a:pPr>
            <a:r>
              <a:rPr lang="en" sz="2400"/>
              <a:t>ARIMA Modelling</a:t>
            </a:r>
            <a:endParaRPr sz="2400"/>
          </a:p>
        </p:txBody>
      </p:sp>
      <p:sp>
        <p:nvSpPr>
          <p:cNvPr id="610" name="Google Shape;610;g22d6661287e_0_0"/>
          <p:cNvSpPr txBox="1"/>
          <p:nvPr/>
        </p:nvSpPr>
        <p:spPr>
          <a:xfrm>
            <a:off x="583100" y="1186500"/>
            <a:ext cx="7588500" cy="19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 b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ARIMA</a:t>
            </a: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stands for Auto Regressive Integrated Moving Average 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Parameters are :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○"/>
            </a:pPr>
            <a:r>
              <a:rPr lang="en" b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</a:t>
            </a: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: Lag order 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○"/>
            </a:pPr>
            <a:r>
              <a:rPr lang="en" b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 : </a:t>
            </a: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Degree of Differencing 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○"/>
            </a:pPr>
            <a:r>
              <a:rPr lang="en" b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q</a:t>
            </a: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: Order of moving average 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Used TSA Model library for creation of ARIMA Model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Determined the RMSE values for the forecasted results to measure the performance of the model.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5" name="Google Shape;615;g22d6661287e_2_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449" y="1233751"/>
            <a:ext cx="4447151" cy="2676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16" name="Google Shape;616;g22d6661287e_2_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20650" y="1233735"/>
            <a:ext cx="4447151" cy="2676015"/>
          </a:xfrm>
          <a:prstGeom prst="rect">
            <a:avLst/>
          </a:prstGeom>
          <a:noFill/>
          <a:ln>
            <a:noFill/>
          </a:ln>
        </p:spPr>
      </p:pic>
      <p:sp>
        <p:nvSpPr>
          <p:cNvPr id="617" name="Google Shape;617;g22d6661287e_2_23"/>
          <p:cNvSpPr txBox="1"/>
          <p:nvPr/>
        </p:nvSpPr>
        <p:spPr>
          <a:xfrm>
            <a:off x="958350" y="631950"/>
            <a:ext cx="7227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ARIMA Model Forecast for Cities of New York and Los Angeles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rchitectural Studies Degree for College by Slidesgo">
  <a:themeElements>
    <a:clrScheme name="Simple Light">
      <a:dk1>
        <a:srgbClr val="000000"/>
      </a:dk1>
      <a:lt1>
        <a:srgbClr val="FFFFFF"/>
      </a:lt1>
      <a:dk2>
        <a:srgbClr val="3E675D"/>
      </a:dk2>
      <a:lt2>
        <a:srgbClr val="7D9A79"/>
      </a:lt2>
      <a:accent1>
        <a:srgbClr val="CE7173"/>
      </a:accent1>
      <a:accent2>
        <a:srgbClr val="E6C4BE"/>
      </a:accent2>
      <a:accent3>
        <a:srgbClr val="FFE7E1"/>
      </a:accent3>
      <a:accent4>
        <a:srgbClr val="6F4141"/>
      </a:accent4>
      <a:accent5>
        <a:srgbClr val="FFFFFF"/>
      </a:accent5>
      <a:accent6>
        <a:srgbClr val="FFFFFF"/>
      </a:accent6>
      <a:hlink>
        <a:srgbClr val="31291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797</Words>
  <Application>Microsoft Office PowerPoint</Application>
  <PresentationFormat>On-screen Show (16:9)</PresentationFormat>
  <Paragraphs>107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Bebas Neue</vt:lpstr>
      <vt:lpstr>Arial</vt:lpstr>
      <vt:lpstr>Bungee</vt:lpstr>
      <vt:lpstr>Lato</vt:lpstr>
      <vt:lpstr>Architectural Studies Degree for College by Slidesgo</vt:lpstr>
      <vt:lpstr>FINAL Presentation Team-11 Ds 5500</vt:lpstr>
      <vt:lpstr>Zillow real estate price forecasting</vt:lpstr>
      <vt:lpstr>Introduction</vt:lpstr>
      <vt:lpstr>Dataset</vt:lpstr>
      <vt:lpstr>methodology</vt:lpstr>
      <vt:lpstr>Low Level Risk - EDA</vt:lpstr>
      <vt:lpstr>PowerPoint Presentation</vt:lpstr>
      <vt:lpstr>ARIMA Modelling</vt:lpstr>
      <vt:lpstr>PowerPoint Presentation</vt:lpstr>
      <vt:lpstr>Medium Level Risk -SARIMAX Modelling</vt:lpstr>
      <vt:lpstr>PowerPoint Presentation</vt:lpstr>
      <vt:lpstr>PROPHET Modelling</vt:lpstr>
      <vt:lpstr>PowerPoint Presentation</vt:lpstr>
      <vt:lpstr>High risk assessment - Hyperparameter tuning &amp; model comparison</vt:lpstr>
      <vt:lpstr>High risk assessment - Predict future house prices</vt:lpstr>
      <vt:lpstr>Failure</vt:lpstr>
      <vt:lpstr>conclusion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Presentation Team-11 Ds 5500</dc:title>
  <cp:lastModifiedBy>Pratik Dahibhate</cp:lastModifiedBy>
  <cp:revision>1</cp:revision>
  <dcterms:modified xsi:type="dcterms:W3CDTF">2023-04-13T23:01:04Z</dcterms:modified>
</cp:coreProperties>
</file>