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bi.nlm.nih.gov/pmc/articles/PMC4965871/" TargetMode="External"/><Relationship Id="rId4" Type="http://schemas.openxmlformats.org/officeDocument/2006/relationships/hyperlink" Target="http://journals.plos.org/ploscompbiol/article?id=10.1371/journal.pcbi.1004845" TargetMode="External"/><Relationship Id="rId5" Type="http://schemas.openxmlformats.org/officeDocument/2006/relationships/hyperlink" Target="https://arxiv.org/abs/1608.0364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Zj6hu_eVIr1n2cJFCJEco4GieL3ghA3ZG6OC07cSsNE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Keras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Deep Learning Library for Theano and Tensorflow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200"/>
              <a:t>Main goal is to allow for fast and easy prototyping of DL architecture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200"/>
              <a:t>Built on top of (instead of as a toolbox for) popular DL frameworks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200"/>
              <a:t>Flexible </a:t>
            </a:r>
            <a:r>
              <a:rPr lang="en" sz="2200"/>
              <a:t>implementation</a:t>
            </a:r>
            <a:r>
              <a:rPr lang="en" sz="22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unique about Keras?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4092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Keras code is modular and you don’t interact with the backend at all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Easy to use, with support for Python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No performance loss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00" y="1658825"/>
            <a:ext cx="4275299" cy="32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Maybe not used in final implementations as it </a:t>
            </a:r>
            <a:r>
              <a:rPr i="1" lang="en" sz="2200"/>
              <a:t>might </a:t>
            </a:r>
            <a:r>
              <a:rPr lang="en" sz="2200"/>
              <a:t>be less flexible than Tensorflow or Theano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Deep Learning for computational biology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Deep Learning for Population Genetic Inference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DeMo Dashbord: Visualization and Understanding Genomic Sequences Using Deep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Papers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Recent Deep Learning Papers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