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7"/>
  </p:normalViewPr>
  <p:slideViewPr>
    <p:cSldViewPr snapToGrid="0" snapToObjects="1">
      <p:cViewPr>
        <p:scale>
          <a:sx n="142" d="100"/>
          <a:sy n="142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89CF-1B7B-3049-BD45-B2BC6A147E07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2E1F-84D0-B745-B03E-81490286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5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89CF-1B7B-3049-BD45-B2BC6A147E07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2E1F-84D0-B745-B03E-81490286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6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89CF-1B7B-3049-BD45-B2BC6A147E07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2E1F-84D0-B745-B03E-81490286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89CF-1B7B-3049-BD45-B2BC6A147E07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2E1F-84D0-B745-B03E-81490286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89CF-1B7B-3049-BD45-B2BC6A147E07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2E1F-84D0-B745-B03E-81490286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1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89CF-1B7B-3049-BD45-B2BC6A147E07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2E1F-84D0-B745-B03E-81490286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89CF-1B7B-3049-BD45-B2BC6A147E07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2E1F-84D0-B745-B03E-81490286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2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89CF-1B7B-3049-BD45-B2BC6A147E07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2E1F-84D0-B745-B03E-81490286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89CF-1B7B-3049-BD45-B2BC6A147E07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2E1F-84D0-B745-B03E-81490286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3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89CF-1B7B-3049-BD45-B2BC6A147E07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2E1F-84D0-B745-B03E-81490286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89CF-1B7B-3049-BD45-B2BC6A147E07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2E1F-84D0-B745-B03E-81490286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2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89CF-1B7B-3049-BD45-B2BC6A147E07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2E1F-84D0-B745-B03E-81490286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Torch and </a:t>
            </a:r>
            <a:r>
              <a:rPr lang="en-US" dirty="0" err="1" smtClean="0"/>
              <a:t>Caffe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DeBoever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2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me about Torch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GPU-focused machine learning library</a:t>
            </a:r>
          </a:p>
          <a:p>
            <a:r>
              <a:rPr lang="en-US" dirty="0" smtClean="0"/>
              <a:t>Supports n-dimensional arrays (tensors) with various list and linear algebra operations</a:t>
            </a:r>
          </a:p>
          <a:p>
            <a:r>
              <a:rPr lang="en-US" dirty="0" smtClean="0"/>
              <a:t>Emphasis on neural nets and deep learning</a:t>
            </a:r>
          </a:p>
          <a:p>
            <a:r>
              <a:rPr lang="en-US" dirty="0" smtClean="0"/>
              <a:t>Access using </a:t>
            </a:r>
            <a:r>
              <a:rPr lang="en-US" dirty="0" err="1" smtClean="0"/>
              <a:t>LuaJIT</a:t>
            </a:r>
            <a:r>
              <a:rPr lang="en-US" dirty="0" smtClean="0"/>
              <a:t> scripting language</a:t>
            </a:r>
          </a:p>
          <a:p>
            <a:r>
              <a:rPr lang="en-US" dirty="0" smtClean="0"/>
              <a:t>Developed in part by Facebook</a:t>
            </a:r>
          </a:p>
          <a:p>
            <a:r>
              <a:rPr lang="en-US" dirty="0" smtClean="0"/>
              <a:t>Available on Android and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7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package built on the Torch library</a:t>
            </a:r>
          </a:p>
          <a:p>
            <a:r>
              <a:rPr lang="en-US" dirty="0" smtClean="0"/>
              <a:t>You can use it to replace </a:t>
            </a:r>
            <a:r>
              <a:rPr lang="en-US" dirty="0" err="1" smtClean="0"/>
              <a:t>numpy</a:t>
            </a:r>
            <a:r>
              <a:rPr lang="en-US" dirty="0" smtClean="0"/>
              <a:t> with GPU calculations or </a:t>
            </a:r>
            <a:r>
              <a:rPr lang="en-US" dirty="0" smtClean="0"/>
              <a:t>for deep learning</a:t>
            </a:r>
          </a:p>
          <a:p>
            <a:r>
              <a:rPr lang="en-US" dirty="0" smtClean="0"/>
              <a:t>Supposed to be easy to use for those used to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Dynamic neural networks (tape-base </a:t>
            </a:r>
            <a:r>
              <a:rPr lang="en-US" dirty="0" err="1" smtClean="0"/>
              <a:t>autograd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Don’t have to specif</a:t>
            </a:r>
            <a:r>
              <a:rPr lang="en-US" dirty="0" smtClean="0"/>
              <a:t>y the size of your computational graph</a:t>
            </a:r>
          </a:p>
          <a:p>
            <a:r>
              <a:rPr lang="en-US" dirty="0" err="1" smtClean="0"/>
              <a:t>Autograd</a:t>
            </a:r>
            <a:r>
              <a:rPr lang="en-US" dirty="0" smtClean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5012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and actor-critic in </a:t>
            </a:r>
            <a:r>
              <a:rPr lang="en-US" dirty="0" err="1" smtClean="0"/>
              <a:t>OpenAI</a:t>
            </a:r>
            <a:r>
              <a:rPr lang="en-US" dirty="0" smtClean="0"/>
              <a:t> gym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pytorch</a:t>
            </a:r>
            <a:r>
              <a:rPr lang="en-US" dirty="0" smtClean="0"/>
              <a:t>/examples/blob/master/</a:t>
            </a:r>
            <a:r>
              <a:rPr lang="en-US" dirty="0" err="1" smtClean="0"/>
              <a:t>reinforcement_learning</a:t>
            </a:r>
            <a:r>
              <a:rPr lang="en-US" dirty="0" smtClean="0"/>
              <a:t>/</a:t>
            </a:r>
            <a:r>
              <a:rPr lang="en-US" smtClean="0"/>
              <a:t>actor_critic.py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7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me about </a:t>
            </a:r>
            <a:r>
              <a:rPr lang="en-US" dirty="0" err="1" smtClean="0"/>
              <a:t>Caffe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framework</a:t>
            </a:r>
          </a:p>
          <a:p>
            <a:r>
              <a:rPr lang="en-US" dirty="0" smtClean="0"/>
              <a:t>Easy to switch between GPU and CPU (training vs. applying)</a:t>
            </a:r>
          </a:p>
          <a:p>
            <a:r>
              <a:rPr lang="en-US" dirty="0" smtClean="0"/>
              <a:t>Emphasis on image recognition</a:t>
            </a:r>
          </a:p>
          <a:p>
            <a:r>
              <a:rPr lang="en-US" dirty="0" smtClean="0"/>
              <a:t>Good for convolutional neural networks</a:t>
            </a:r>
          </a:p>
          <a:p>
            <a:r>
              <a:rPr lang="en-US" dirty="0" smtClean="0"/>
              <a:t>Steep learning curve, lower level than Python packages</a:t>
            </a:r>
          </a:p>
          <a:p>
            <a:r>
              <a:rPr lang="en-US" dirty="0" smtClean="0"/>
              <a:t>Sounds like it’s not appropriate for beginners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155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Torch and Caffe</vt:lpstr>
      <vt:lpstr>Tell me about Torch</vt:lpstr>
      <vt:lpstr>PyTorch</vt:lpstr>
      <vt:lpstr>Example</vt:lpstr>
      <vt:lpstr>Tell me about Caffe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Torch and Caffe</dc:title>
  <dc:creator>Chris Mark DeBoever</dc:creator>
  <cp:lastModifiedBy>Chris Mark DeBoever</cp:lastModifiedBy>
  <cp:revision>7</cp:revision>
  <dcterms:created xsi:type="dcterms:W3CDTF">2017-01-24T21:37:59Z</dcterms:created>
  <dcterms:modified xsi:type="dcterms:W3CDTF">2017-01-24T23:24:58Z</dcterms:modified>
</cp:coreProperties>
</file>