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3" r:id="rId4"/>
    <p:sldId id="259" r:id="rId5"/>
    <p:sldId id="266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AC61B12-D3FA-455B-99F2-B2A14E1822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A0C046A-7218-414F-AB52-A0F071BD3E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how_tos/graph_vi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" TargetMode="External"/><Relationship Id="rId2" Type="http://schemas.openxmlformats.org/officeDocument/2006/relationships/hyperlink" Target="https://github.com/jtoy/awesome-tenso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conference/osdi16/technical-sessions/presentation/abad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1752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things you </a:t>
            </a:r>
            <a:r>
              <a:rPr lang="en-US" dirty="0" smtClean="0"/>
              <a:t>should </a:t>
            </a:r>
            <a:r>
              <a:rPr lang="en-US" dirty="0" smtClean="0"/>
              <a:t>know about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51760"/>
            <a:ext cx="5926667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 represents computations as graphs</a:t>
            </a:r>
          </a:p>
          <a:p>
            <a:pPr lvl="1"/>
            <a:r>
              <a:rPr lang="en-US" dirty="0" smtClean="0"/>
              <a:t>Description of </a:t>
            </a:r>
            <a:r>
              <a:rPr lang="en-US" dirty="0" smtClean="0"/>
              <a:t>computations (declarative approach)</a:t>
            </a:r>
            <a:endParaRPr lang="en-US" dirty="0" smtClean="0"/>
          </a:p>
          <a:p>
            <a:pPr lvl="1"/>
            <a:r>
              <a:rPr lang="en-US" dirty="0" smtClean="0"/>
              <a:t>Nodes (ops) ( n tensors -&gt; ops -&gt; m tensors)</a:t>
            </a:r>
          </a:p>
          <a:p>
            <a:r>
              <a:rPr lang="en-US" sz="2800" dirty="0" smtClean="0"/>
              <a:t>Programs have two phases (Construction, Execution)</a:t>
            </a:r>
          </a:p>
          <a:p>
            <a:r>
              <a:rPr lang="en-US" sz="2800" dirty="0" smtClean="0"/>
              <a:t>Handles all the lower-level details</a:t>
            </a:r>
          </a:p>
          <a:p>
            <a:pPr lvl="1"/>
            <a:r>
              <a:rPr lang="en-US" sz="2400" dirty="0" smtClean="0"/>
              <a:t>Parallelization</a:t>
            </a:r>
          </a:p>
          <a:p>
            <a:pPr lvl="1"/>
            <a:r>
              <a:rPr lang="en-US" sz="2400" dirty="0" smtClean="0"/>
              <a:t>Ops</a:t>
            </a:r>
          </a:p>
          <a:p>
            <a:pPr lvl="1"/>
            <a:r>
              <a:rPr lang="en-US" sz="2400" dirty="0" smtClean="0"/>
              <a:t>Tensor transformations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library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Code: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2314575"/>
            <a:ext cx="3860107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18" y="4038600"/>
            <a:ext cx="4301030" cy="257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79155" y="1600200"/>
            <a:ext cx="54474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CONSTRUCTION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1657" y="3347145"/>
            <a:ext cx="25795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EXECUTION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2874264" y="4648200"/>
            <a:ext cx="15240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Languages: C, C++, Go, and Python*</a:t>
            </a:r>
          </a:p>
          <a:p>
            <a:r>
              <a:rPr lang="en-US" sz="3200" dirty="0" smtClean="0"/>
              <a:t>Parallel friendly</a:t>
            </a:r>
          </a:p>
          <a:p>
            <a:pPr lvl="1"/>
            <a:r>
              <a:rPr lang="en-US" sz="2800" dirty="0" smtClean="0"/>
              <a:t>CPUs, GPUs (Code is similar)</a:t>
            </a:r>
          </a:p>
          <a:p>
            <a:r>
              <a:rPr lang="en-US" sz="3200" dirty="0" smtClean="0"/>
              <a:t>Can be run in interactive mode </a:t>
            </a:r>
          </a:p>
          <a:p>
            <a:pPr lvl="1"/>
            <a:r>
              <a:rPr lang="en-US" sz="2800" dirty="0" err="1" smtClean="0"/>
              <a:t>Jupyter</a:t>
            </a:r>
            <a:r>
              <a:rPr lang="en-US" sz="2800" dirty="0" smtClean="0"/>
              <a:t> friendly</a:t>
            </a:r>
          </a:p>
          <a:p>
            <a:r>
              <a:rPr lang="en-US" sz="3200" dirty="0" smtClean="0"/>
              <a:t>Highly flexible (create custom ops)</a:t>
            </a:r>
          </a:p>
          <a:p>
            <a:r>
              <a:rPr lang="en-US" sz="3200" dirty="0" smtClean="0"/>
              <a:t>Ascending to </a:t>
            </a:r>
            <a:r>
              <a:rPr lang="en-US" sz="3200" dirty="0" smtClean="0"/>
              <a:t>dominance</a:t>
            </a:r>
          </a:p>
          <a:p>
            <a:r>
              <a:rPr lang="en-US" sz="3200" dirty="0" smtClean="0"/>
              <a:t>Many support libraries</a:t>
            </a:r>
          </a:p>
          <a:p>
            <a:r>
              <a:rPr lang="en-US" sz="3200" dirty="0" smtClean="0"/>
              <a:t>Fast compilation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</a:t>
            </a:r>
            <a:r>
              <a:rPr lang="en-US" dirty="0" err="1" smtClean="0"/>
              <a:t>TensorFlow</a:t>
            </a:r>
            <a:r>
              <a:rPr lang="en-US" dirty="0" smtClean="0"/>
              <a:t> special?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8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TensorBoard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suite of visualization tools</a:t>
            </a:r>
          </a:p>
          <a:p>
            <a:pPr lvl="2"/>
            <a:r>
              <a:rPr lang="en-US" sz="2800" dirty="0"/>
              <a:t>Evaluate </a:t>
            </a:r>
            <a:r>
              <a:rPr lang="en-US" sz="2800" dirty="0" smtClean="0"/>
              <a:t>structure</a:t>
            </a:r>
          </a:p>
          <a:p>
            <a:pPr lvl="3"/>
            <a:r>
              <a:rPr lang="en-US" sz="2600" dirty="0">
                <a:solidFill>
                  <a:srgbClr val="C00000"/>
                </a:solidFill>
                <a:hlinkClick r:id="rId2"/>
              </a:rPr>
              <a:t>https://www.tensorflow.org/how_tos/graph_viz</a:t>
            </a:r>
            <a:r>
              <a:rPr lang="en-US" sz="2600" dirty="0">
                <a:hlinkClick r:id="rId2"/>
              </a:rPr>
              <a:t>/</a:t>
            </a:r>
            <a:endParaRPr lang="en-US" sz="2600" dirty="0"/>
          </a:p>
          <a:p>
            <a:pPr lvl="2"/>
            <a:r>
              <a:rPr lang="en-US" sz="2800" dirty="0"/>
              <a:t>Evaluate </a:t>
            </a:r>
            <a:r>
              <a:rPr lang="en-US" sz="2800" dirty="0" smtClean="0"/>
              <a:t>performance</a:t>
            </a:r>
          </a:p>
          <a:p>
            <a:r>
              <a:rPr lang="en-US" sz="3200" dirty="0" smtClean="0"/>
              <a:t>Google Muscle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Tensorflow</a:t>
            </a:r>
            <a:r>
              <a:rPr lang="en-US" dirty="0" smtClean="0"/>
              <a:t> special?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Mostly image and audio processing</a:t>
            </a:r>
          </a:p>
          <a:p>
            <a:pPr lvl="1"/>
            <a:r>
              <a:rPr lang="en-US" sz="2400" dirty="0" smtClean="0"/>
              <a:t>Classic Neural Network Problems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" y="2971800"/>
            <a:ext cx="7281697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Implementation of HMMs (Viterbi Algorithm)</a:t>
            </a:r>
          </a:p>
          <a:p>
            <a:r>
              <a:rPr lang="en-US" sz="2800" dirty="0" err="1"/>
              <a:t>Chatbot</a:t>
            </a:r>
            <a:r>
              <a:rPr lang="en-US" sz="2800" dirty="0"/>
              <a:t> (limited success)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19400"/>
            <a:ext cx="2552700" cy="36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https://github.com/jtoy/awesome-tensorflow</a:t>
            </a:r>
            <a:endParaRPr lang="en-US" sz="2400" dirty="0" smtClean="0"/>
          </a:p>
          <a:p>
            <a:pPr lvl="1"/>
            <a:r>
              <a:rPr lang="en-US" sz="2000" dirty="0" smtClean="0"/>
              <a:t>Collection of everything you could ever want to know about </a:t>
            </a:r>
            <a:r>
              <a:rPr lang="en-US" sz="2000" dirty="0" err="1" smtClean="0"/>
              <a:t>TensorFlow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https://www.tensorflow.org/tutorials/</a:t>
            </a:r>
            <a:endParaRPr lang="en-US" sz="2400" dirty="0" smtClean="0"/>
          </a:p>
          <a:p>
            <a:pPr lvl="1"/>
            <a:r>
              <a:rPr lang="en-US" sz="2400" dirty="0" smtClean="0"/>
              <a:t>Main website (beginner and advanced tutorials)</a:t>
            </a:r>
          </a:p>
          <a:p>
            <a:r>
              <a:rPr lang="en-US" sz="2400" dirty="0" smtClean="0">
                <a:hlinkClick r:id="rId4"/>
              </a:rPr>
              <a:t>https://www.usenix.org/conference/osdi16/technical-sessions/presentation/abadi</a:t>
            </a:r>
            <a:endParaRPr lang="en-US" sz="2400" dirty="0" smtClean="0"/>
          </a:p>
          <a:p>
            <a:pPr lvl="1"/>
            <a:r>
              <a:rPr lang="en-US" sz="2000" dirty="0" smtClean="0"/>
              <a:t>Associated paper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8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122</TotalTime>
  <Words>191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Some things you should know about TensorFlow</vt:lpstr>
      <vt:lpstr>What does the library do?</vt:lpstr>
      <vt:lpstr>Example Code:</vt:lpstr>
      <vt:lpstr>What makes TensorFlow special?</vt:lpstr>
      <vt:lpstr>What makes Tensorflow special?</vt:lpstr>
      <vt:lpstr>Use cases:</vt:lpstr>
      <vt:lpstr>Use cases:</vt:lpstr>
      <vt:lpstr>MORE!</vt:lpstr>
    </vt:vector>
  </TitlesOfParts>
  <Company>Colby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Flow</dc:title>
  <dc:creator>Adam Lavertu</dc:creator>
  <cp:lastModifiedBy>Adam Lavertu</cp:lastModifiedBy>
  <cp:revision>26</cp:revision>
  <dcterms:created xsi:type="dcterms:W3CDTF">2017-01-24T06:23:31Z</dcterms:created>
  <dcterms:modified xsi:type="dcterms:W3CDTF">2017-01-24T22:04:45Z</dcterms:modified>
</cp:coreProperties>
</file>