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2049273"/>
            <a:ext cx="3054600" cy="194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Student Information Management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(SIMS)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Group &amp; How We Created SIMS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Team Model: Modern Hierarchical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Kirk </a:t>
            </a:r>
            <a:r>
              <a:rPr lang="en" dirty="0"/>
              <a:t> </a:t>
            </a:r>
            <a:r>
              <a:rPr lang="en-US" dirty="0" err="1"/>
              <a:t>Registe</a:t>
            </a:r>
            <a:r>
              <a:rPr lang="en" dirty="0"/>
              <a:t>- Connect VB </a:t>
            </a:r>
          </a:p>
          <a:p>
            <a:pPr lvl="0">
              <a:lnSpc>
                <a:spcPct val="100000"/>
              </a:lnSpc>
              <a:buSzPct val="61111"/>
            </a:pPr>
            <a:r>
              <a:rPr lang="en-US" dirty="0"/>
              <a:t>Rohan</a:t>
            </a:r>
            <a:r>
              <a:rPr lang="en" dirty="0"/>
              <a:t> </a:t>
            </a:r>
            <a:r>
              <a:rPr lang="en-US" dirty="0" err="1"/>
              <a:t>Thaliachery</a:t>
            </a:r>
            <a:r>
              <a:rPr lang="en" dirty="0"/>
              <a:t>- Creating database </a:t>
            </a:r>
            <a:r>
              <a:rPr lang="en-US" dirty="0"/>
              <a:t>and </a:t>
            </a:r>
            <a:r>
              <a:rPr lang="en" dirty="0"/>
              <a:t>MySQL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/>
              <a:t>Jon</a:t>
            </a:r>
            <a:r>
              <a:rPr lang="en" dirty="0"/>
              <a:t> </a:t>
            </a:r>
            <a:r>
              <a:rPr lang="en-US" dirty="0" err="1"/>
              <a:t>Viesca</a:t>
            </a:r>
            <a:r>
              <a:rPr lang="en" dirty="0"/>
              <a:t>- Creating the GUI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Jake</a:t>
            </a:r>
            <a:r>
              <a:rPr lang="en" dirty="0"/>
              <a:t> </a:t>
            </a:r>
            <a:r>
              <a:rPr lang="en-US" dirty="0"/>
              <a:t>Sceroler</a:t>
            </a:r>
            <a:r>
              <a:rPr lang="en" dirty="0"/>
              <a:t>- Creating UML, documentation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Devindrasinh</a:t>
            </a:r>
            <a:r>
              <a:rPr lang="en-US" dirty="0"/>
              <a:t> </a:t>
            </a:r>
            <a:r>
              <a:rPr lang="en-US" dirty="0" err="1"/>
              <a:t>Varachhia</a:t>
            </a:r>
            <a:r>
              <a:rPr lang="en-US" dirty="0"/>
              <a:t>- Connect VB, Team Leader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 How We Created SIMS 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697" y="1293228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Visual Basic to create Graphical User Interface in Visual Studio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 MySQL for database management system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Other software/applications: MS Excel, MS Visio, </a:t>
            </a:r>
            <a:r>
              <a:rPr lang="en">
                <a:highlight>
                  <a:srgbClr val="FFFFFF"/>
                </a:highlight>
              </a:rPr>
              <a:t>draw.io, ARGO UML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UML Diagrams</a:t>
            </a:r>
          </a:p>
        </p:txBody>
      </p:sp>
      <p:pic>
        <p:nvPicPr>
          <p:cNvPr id="80" name="Shape 80" descr="Student Information Management System G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88" y="1147225"/>
            <a:ext cx="4152750" cy="37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UML Diagrams Cont.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05" y="1499533"/>
            <a:ext cx="3921200" cy="304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89" y="1499533"/>
            <a:ext cx="4641099" cy="32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Create Four tables in MySQL</a:t>
            </a:r>
          </a:p>
          <a:p>
            <a:pPr lvl="0" indent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Student Information</a:t>
            </a:r>
          </a:p>
          <a:p>
            <a:pPr lvl="0" indent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Course Information</a:t>
            </a:r>
          </a:p>
          <a:p>
            <a:pPr lvl="0" indent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Scheduling Information</a:t>
            </a:r>
          </a:p>
          <a:p>
            <a:pPr lvl="0" indent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Grading Information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Example - Student Information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 descr="S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147225"/>
            <a:ext cx="8401050" cy="35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Example- Schedule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 descr="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" y="1225225"/>
            <a:ext cx="8867775" cy="36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Admin View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Login Form - Accepts Admin Username and Password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Grades Form - Allows Admin to View Grades/ Search for Students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Update Form - Allows Admin to Update Grades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Student View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Login Form - Accepts Student Username and Password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Grades Form - Students’ ID, Course Information and Grades are Shown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175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Economica</vt:lpstr>
      <vt:lpstr>Courier New</vt:lpstr>
      <vt:lpstr>Arial</vt:lpstr>
      <vt:lpstr>Open Sans</vt:lpstr>
      <vt:lpstr>Calibri</vt:lpstr>
      <vt:lpstr>luxe</vt:lpstr>
      <vt:lpstr>  Student Information Management System (SIMS)</vt:lpstr>
      <vt:lpstr>Our Group &amp; How We Created SIMS </vt:lpstr>
      <vt:lpstr> How We Created SIMS </vt:lpstr>
      <vt:lpstr>UML Diagrams</vt:lpstr>
      <vt:lpstr>UML Diagrams Cont.</vt:lpstr>
      <vt:lpstr>Database</vt:lpstr>
      <vt:lpstr>Database Example - Student Information</vt:lpstr>
      <vt:lpstr>Database Example- Schedule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Student Information Management System (SIMS)</dc:title>
  <cp:lastModifiedBy>Sceroler, Travis J.</cp:lastModifiedBy>
  <cp:revision>5</cp:revision>
  <dcterms:modified xsi:type="dcterms:W3CDTF">2018-04-24T22:45:53Z</dcterms:modified>
</cp:coreProperties>
</file>