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58" r:id="rId3"/>
    <p:sldId id="262" r:id="rId4"/>
    <p:sldId id="260" r:id="rId5"/>
  </p:sldIdLst>
  <p:sldSz cx="12188825" cy="6858000"/>
  <p:notesSz cx="6797675" cy="9926638"/>
  <p:embeddedFontLst>
    <p:embeddedFont>
      <p:font typeface="AU Passata" panose="020B0503030502030804" pitchFamily="34" charset="77"/>
      <p:regular r:id="rId8"/>
      <p:bold r:id="rId9"/>
    </p:embeddedFont>
    <p:embeddedFont>
      <p:font typeface="AU Passata Light" panose="020B0303030902030804" pitchFamily="34" charset="77"/>
      <p:regular r:id="rId10"/>
      <p:bold r:id="rId11"/>
    </p:embeddedFont>
    <p:embeddedFont>
      <p:font typeface="AU Peto" pitchFamily="82" charset="7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Wingdings 3" pitchFamily="2" charset="2"/>
      <p:regular r:id="rId22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3489" autoAdjust="0"/>
  </p:normalViewPr>
  <p:slideViewPr>
    <p:cSldViewPr snapToObjects="1" showGuides="1">
      <p:cViewPr>
        <p:scale>
          <a:sx n="159" d="100"/>
          <a:sy n="159" d="100"/>
        </p:scale>
        <p:origin x="-720" y="3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3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Bioinformatics Research Centre (BiRC)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October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PhD student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CoalHMM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Iker Rivas-González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558391658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Bioinformatics Research Centre (BiRC)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October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PhD student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CoalHMM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Iker Rivas-González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28182272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Bioinformatics Research Centre (BiRC)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October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PhD student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CoalHMM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Iker Rivas-González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5454034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852285795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CoalHMM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Iker Rivas-González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8 October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PhD student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Bioinformatics Research Centre (BiRC)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/>
              <a:t>08/10/2021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53852" y="1268760"/>
            <a:ext cx="8278515" cy="3323987"/>
          </a:xfrm>
        </p:spPr>
        <p:txBody>
          <a:bodyPr/>
          <a:lstStyle/>
          <a:p>
            <a:r>
              <a:rPr lang="en-GB" cap="none" dirty="0"/>
              <a:t>HMM of the discretized coalescence times with recombination for two sequences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The state space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30A589-D8D5-0243-B37E-7FBA343BC61B}"/>
              </a:ext>
            </a:extLst>
          </p:cNvPr>
          <p:cNvSpPr/>
          <p:nvPr/>
        </p:nvSpPr>
        <p:spPr bwMode="auto">
          <a:xfrm>
            <a:off x="5751625" y="3428870"/>
            <a:ext cx="684575" cy="684575"/>
          </a:xfrm>
          <a:prstGeom prst="rect">
            <a:avLst/>
          </a:prstGeom>
          <a:noFill/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10790-C0E1-EC41-89B5-E006F5F82ED6}"/>
              </a:ext>
            </a:extLst>
          </p:cNvPr>
          <p:cNvSpPr/>
          <p:nvPr/>
        </p:nvSpPr>
        <p:spPr bwMode="auto">
          <a:xfrm>
            <a:off x="5751625" y="2528770"/>
            <a:ext cx="684575" cy="684575"/>
          </a:xfrm>
          <a:prstGeom prst="rect">
            <a:avLst/>
          </a:prstGeom>
          <a:noFill/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803CE-ADC5-FA46-8842-53682F80AA1D}"/>
              </a:ext>
            </a:extLst>
          </p:cNvPr>
          <p:cNvSpPr/>
          <p:nvPr/>
        </p:nvSpPr>
        <p:spPr bwMode="auto">
          <a:xfrm>
            <a:off x="5751625" y="1628800"/>
            <a:ext cx="684575" cy="684575"/>
          </a:xfrm>
          <a:prstGeom prst="rect">
            <a:avLst/>
          </a:prstGeom>
          <a:noFill/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F457BB-91EF-0B45-83F6-FD284A03211B}"/>
              </a:ext>
            </a:extLst>
          </p:cNvPr>
          <p:cNvSpPr/>
          <p:nvPr/>
        </p:nvSpPr>
        <p:spPr bwMode="auto">
          <a:xfrm>
            <a:off x="5751625" y="4328970"/>
            <a:ext cx="684575" cy="684575"/>
          </a:xfrm>
          <a:prstGeom prst="rect">
            <a:avLst/>
          </a:prstGeom>
          <a:noFill/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CF498E-D31F-0D4C-B5DE-752868642D6C}"/>
              </a:ext>
            </a:extLst>
          </p:cNvPr>
          <p:cNvSpPr/>
          <p:nvPr/>
        </p:nvSpPr>
        <p:spPr bwMode="auto">
          <a:xfrm>
            <a:off x="5748333" y="5229070"/>
            <a:ext cx="684575" cy="684575"/>
          </a:xfrm>
          <a:prstGeom prst="rect">
            <a:avLst/>
          </a:prstGeom>
          <a:noFill/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DBC50E-C4BA-4E4C-8B78-CF96150822AF}"/>
              </a:ext>
            </a:extLst>
          </p:cNvPr>
          <p:cNvSpPr/>
          <p:nvPr/>
        </p:nvSpPr>
        <p:spPr bwMode="auto">
          <a:xfrm>
            <a:off x="6684415" y="3428869"/>
            <a:ext cx="684575" cy="684575"/>
          </a:xfrm>
          <a:prstGeom prst="rect">
            <a:avLst/>
          </a:prstGeom>
          <a:noFill/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6293F7-0C89-F743-BE6B-125DD341EA6D}"/>
              </a:ext>
            </a:extLst>
          </p:cNvPr>
          <p:cNvSpPr/>
          <p:nvPr/>
        </p:nvSpPr>
        <p:spPr bwMode="auto">
          <a:xfrm>
            <a:off x="7617205" y="3428869"/>
            <a:ext cx="684575" cy="684575"/>
          </a:xfrm>
          <a:prstGeom prst="rect">
            <a:avLst/>
          </a:prstGeom>
          <a:noFill/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BC5CD6-1E85-7141-B769-3FAB19B0DF59}"/>
              </a:ext>
            </a:extLst>
          </p:cNvPr>
          <p:cNvSpPr/>
          <p:nvPr/>
        </p:nvSpPr>
        <p:spPr bwMode="auto">
          <a:xfrm flipH="1" flipV="1">
            <a:off x="5900224" y="3631410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42A948-2662-134D-B873-953D6B8C191C}"/>
              </a:ext>
            </a:extLst>
          </p:cNvPr>
          <p:cNvCxnSpPr>
            <a:cxnSpLocks/>
            <a:stCxn id="32" idx="6"/>
          </p:cNvCxnSpPr>
          <p:nvPr/>
        </p:nvCxnSpPr>
        <p:spPr bwMode="auto">
          <a:xfrm>
            <a:off x="5900224" y="3663080"/>
            <a:ext cx="193655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E070934-4D0F-444E-9BAD-E8AF3146BB84}"/>
              </a:ext>
            </a:extLst>
          </p:cNvPr>
          <p:cNvSpPr/>
          <p:nvPr/>
        </p:nvSpPr>
        <p:spPr bwMode="auto">
          <a:xfrm rot="10800000" flipH="1" flipV="1">
            <a:off x="6224260" y="3631410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1DF8CA-5992-E540-B27E-0EE339D4004E}"/>
              </a:ext>
            </a:extLst>
          </p:cNvPr>
          <p:cNvCxnSpPr>
            <a:cxnSpLocks/>
            <a:stCxn id="35" idx="6"/>
          </p:cNvCxnSpPr>
          <p:nvPr/>
        </p:nvCxnSpPr>
        <p:spPr bwMode="auto">
          <a:xfrm flipH="1">
            <a:off x="6093946" y="3663080"/>
            <a:ext cx="19365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D544D54-9775-AE4B-B857-2F76B8433DFB}"/>
              </a:ext>
            </a:extLst>
          </p:cNvPr>
          <p:cNvSpPr/>
          <p:nvPr/>
        </p:nvSpPr>
        <p:spPr bwMode="auto">
          <a:xfrm flipH="1" flipV="1">
            <a:off x="5900224" y="3873933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D2B1DA-B17F-764B-A7F0-FDF146942CB1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900224" y="3905603"/>
            <a:ext cx="193655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480ECF3-787A-4A4B-B180-530FA361CE21}"/>
              </a:ext>
            </a:extLst>
          </p:cNvPr>
          <p:cNvSpPr/>
          <p:nvPr/>
        </p:nvSpPr>
        <p:spPr bwMode="auto">
          <a:xfrm rot="10800000" flipH="1" flipV="1">
            <a:off x="6224260" y="3873933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FC5462-FE24-A942-8190-9BA4786C4545}"/>
              </a:ext>
            </a:extLst>
          </p:cNvPr>
          <p:cNvCxnSpPr>
            <a:cxnSpLocks/>
            <a:stCxn id="41" idx="6"/>
          </p:cNvCxnSpPr>
          <p:nvPr/>
        </p:nvCxnSpPr>
        <p:spPr bwMode="auto">
          <a:xfrm flipH="1">
            <a:off x="6093946" y="3905603"/>
            <a:ext cx="19365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6AD881B-9DFF-914F-BB0C-2121E53FF337}"/>
              </a:ext>
            </a:extLst>
          </p:cNvPr>
          <p:cNvSpPr/>
          <p:nvPr/>
        </p:nvSpPr>
        <p:spPr bwMode="auto">
          <a:xfrm flipH="1" flipV="1">
            <a:off x="5900224" y="2623179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23A383-08E7-2145-81C9-CBAD390865D5}"/>
              </a:ext>
            </a:extLst>
          </p:cNvPr>
          <p:cNvCxnSpPr>
            <a:cxnSpLocks/>
            <a:stCxn id="50" idx="6"/>
          </p:cNvCxnSpPr>
          <p:nvPr/>
        </p:nvCxnSpPr>
        <p:spPr bwMode="auto">
          <a:xfrm>
            <a:off x="5900224" y="2654849"/>
            <a:ext cx="193655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E3F8F78-6545-7744-ACD1-9805B65133C4}"/>
              </a:ext>
            </a:extLst>
          </p:cNvPr>
          <p:cNvSpPr/>
          <p:nvPr/>
        </p:nvSpPr>
        <p:spPr bwMode="auto">
          <a:xfrm flipH="1" flipV="1">
            <a:off x="5900224" y="3022425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33FCB5-73FF-5745-B3D6-13A32C346FB4}"/>
              </a:ext>
            </a:extLst>
          </p:cNvPr>
          <p:cNvCxnSpPr>
            <a:cxnSpLocks/>
            <a:stCxn id="57" idx="6"/>
          </p:cNvCxnSpPr>
          <p:nvPr/>
        </p:nvCxnSpPr>
        <p:spPr bwMode="auto">
          <a:xfrm>
            <a:off x="5900224" y="3054095"/>
            <a:ext cx="193655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9EC56DD-CC6D-094E-BB57-194A5E2498EE}"/>
              </a:ext>
            </a:extLst>
          </p:cNvPr>
          <p:cNvSpPr/>
          <p:nvPr/>
        </p:nvSpPr>
        <p:spPr bwMode="auto">
          <a:xfrm rot="10800000" flipH="1" flipV="1">
            <a:off x="6224260" y="3022425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26CE7E-9A62-D44B-8753-1F4B1639C9E6}"/>
              </a:ext>
            </a:extLst>
          </p:cNvPr>
          <p:cNvCxnSpPr>
            <a:cxnSpLocks/>
            <a:stCxn id="55" idx="6"/>
          </p:cNvCxnSpPr>
          <p:nvPr/>
        </p:nvCxnSpPr>
        <p:spPr bwMode="auto">
          <a:xfrm flipH="1">
            <a:off x="6093946" y="3054095"/>
            <a:ext cx="19365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569E51D1-A6EC-3640-9B61-8EA217963E43}"/>
              </a:ext>
            </a:extLst>
          </p:cNvPr>
          <p:cNvSpPr/>
          <p:nvPr/>
        </p:nvSpPr>
        <p:spPr bwMode="auto">
          <a:xfrm flipH="1" flipV="1">
            <a:off x="5882028" y="1737717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AE8AF9-8683-A54A-878B-D67BF1F071B7}"/>
              </a:ext>
            </a:extLst>
          </p:cNvPr>
          <p:cNvCxnSpPr>
            <a:cxnSpLocks/>
            <a:stCxn id="60" idx="6"/>
          </p:cNvCxnSpPr>
          <p:nvPr/>
        </p:nvCxnSpPr>
        <p:spPr bwMode="auto">
          <a:xfrm>
            <a:off x="5882028" y="1769387"/>
            <a:ext cx="193655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91E8579-E197-EE44-B81E-9A600C28A166}"/>
              </a:ext>
            </a:extLst>
          </p:cNvPr>
          <p:cNvSpPr/>
          <p:nvPr/>
        </p:nvSpPr>
        <p:spPr bwMode="auto">
          <a:xfrm rot="10800000" flipH="1" flipV="1">
            <a:off x="6214522" y="1869684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F82748C-7987-7C47-B8EF-45736DD4B45C}"/>
              </a:ext>
            </a:extLst>
          </p:cNvPr>
          <p:cNvCxnSpPr>
            <a:cxnSpLocks/>
            <a:stCxn id="63" idx="6"/>
          </p:cNvCxnSpPr>
          <p:nvPr/>
        </p:nvCxnSpPr>
        <p:spPr bwMode="auto">
          <a:xfrm flipH="1">
            <a:off x="6084208" y="1901354"/>
            <a:ext cx="19365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19EEB36-D4F3-4949-8C7F-65D02DC37B75}"/>
              </a:ext>
            </a:extLst>
          </p:cNvPr>
          <p:cNvSpPr/>
          <p:nvPr/>
        </p:nvSpPr>
        <p:spPr bwMode="auto">
          <a:xfrm flipH="1" flipV="1">
            <a:off x="5882094" y="2013213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161362-6E71-7A42-B688-0A9593537C57}"/>
              </a:ext>
            </a:extLst>
          </p:cNvPr>
          <p:cNvCxnSpPr>
            <a:cxnSpLocks/>
            <a:stCxn id="66" idx="6"/>
          </p:cNvCxnSpPr>
          <p:nvPr/>
        </p:nvCxnSpPr>
        <p:spPr bwMode="auto">
          <a:xfrm>
            <a:off x="5882094" y="2044883"/>
            <a:ext cx="193655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DDC884D-E77B-D24E-93CC-D634D57AB1B5}"/>
              </a:ext>
            </a:extLst>
          </p:cNvPr>
          <p:cNvSpPr/>
          <p:nvPr/>
        </p:nvSpPr>
        <p:spPr bwMode="auto">
          <a:xfrm rot="10800000" flipH="1" flipV="1">
            <a:off x="6205998" y="2163294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8434D7-10FF-C34D-B852-02C8893D7DB9}"/>
              </a:ext>
            </a:extLst>
          </p:cNvPr>
          <p:cNvCxnSpPr>
            <a:cxnSpLocks/>
            <a:stCxn id="69" idx="6"/>
          </p:cNvCxnSpPr>
          <p:nvPr/>
        </p:nvCxnSpPr>
        <p:spPr bwMode="auto">
          <a:xfrm flipH="1">
            <a:off x="6075684" y="2194964"/>
            <a:ext cx="19365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0668D61-F13D-6D41-B133-99DCEBDAA799}"/>
              </a:ext>
            </a:extLst>
          </p:cNvPr>
          <p:cNvSpPr/>
          <p:nvPr/>
        </p:nvSpPr>
        <p:spPr bwMode="auto">
          <a:xfrm rot="10800000" flipH="1" flipV="1">
            <a:off x="7169297" y="3873933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71DE953-8EED-8B46-91FF-247187213406}"/>
              </a:ext>
            </a:extLst>
          </p:cNvPr>
          <p:cNvCxnSpPr>
            <a:cxnSpLocks/>
            <a:stCxn id="86" idx="6"/>
          </p:cNvCxnSpPr>
          <p:nvPr/>
        </p:nvCxnSpPr>
        <p:spPr bwMode="auto">
          <a:xfrm flipH="1">
            <a:off x="7038983" y="3905603"/>
            <a:ext cx="19365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Cross 88">
            <a:extLst>
              <a:ext uri="{FF2B5EF4-FFF2-40B4-BE49-F238E27FC236}">
                <a16:creationId xmlns:a16="http://schemas.microsoft.com/office/drawing/2014/main" id="{46695391-1C35-BE4F-B91C-07F313CD7A3E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6820384" y="3833603"/>
            <a:ext cx="144000" cy="144000"/>
          </a:xfrm>
          <a:prstGeom prst="plus">
            <a:avLst>
              <a:gd name="adj" fmla="val 45718"/>
            </a:avLst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62B39B1-CE84-074C-BB1B-60A0BD95238E}"/>
              </a:ext>
            </a:extLst>
          </p:cNvPr>
          <p:cNvCxnSpPr>
            <a:cxnSpLocks/>
          </p:cNvCxnSpPr>
          <p:nvPr/>
        </p:nvCxnSpPr>
        <p:spPr bwMode="auto">
          <a:xfrm>
            <a:off x="6897421" y="3907129"/>
            <a:ext cx="14400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493D0F4-AB95-D64F-83F7-31532EE89E59}"/>
              </a:ext>
            </a:extLst>
          </p:cNvPr>
          <p:cNvSpPr/>
          <p:nvPr/>
        </p:nvSpPr>
        <p:spPr bwMode="auto">
          <a:xfrm rot="10800000" flipH="1" flipV="1">
            <a:off x="7169297" y="3631410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F13BE76-6D3E-EB46-B3E0-11744E34A123}"/>
              </a:ext>
            </a:extLst>
          </p:cNvPr>
          <p:cNvCxnSpPr>
            <a:cxnSpLocks/>
            <a:stCxn id="92" idx="6"/>
          </p:cNvCxnSpPr>
          <p:nvPr/>
        </p:nvCxnSpPr>
        <p:spPr bwMode="auto">
          <a:xfrm flipH="1">
            <a:off x="7038983" y="3663080"/>
            <a:ext cx="19365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6EBE1677-EC89-5945-AC1B-FDE0DC47841D}"/>
              </a:ext>
            </a:extLst>
          </p:cNvPr>
          <p:cNvSpPr/>
          <p:nvPr/>
        </p:nvSpPr>
        <p:spPr bwMode="auto">
          <a:xfrm rot="10800000" flipH="1" flipV="1">
            <a:off x="8082252" y="3934093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DA2E466-8E6C-C749-A41F-F1A110344749}"/>
              </a:ext>
            </a:extLst>
          </p:cNvPr>
          <p:cNvCxnSpPr>
            <a:cxnSpLocks/>
            <a:stCxn id="95" idx="6"/>
          </p:cNvCxnSpPr>
          <p:nvPr/>
        </p:nvCxnSpPr>
        <p:spPr bwMode="auto">
          <a:xfrm flipH="1">
            <a:off x="7951938" y="3965763"/>
            <a:ext cx="19365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Cross 97">
            <a:extLst>
              <a:ext uri="{FF2B5EF4-FFF2-40B4-BE49-F238E27FC236}">
                <a16:creationId xmlns:a16="http://schemas.microsoft.com/office/drawing/2014/main" id="{45DB5B56-BEC6-6344-BEC8-AA40AD76597B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7731447" y="3717032"/>
            <a:ext cx="144000" cy="144000"/>
          </a:xfrm>
          <a:prstGeom prst="plus">
            <a:avLst>
              <a:gd name="adj" fmla="val 45718"/>
            </a:avLst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D03D354-599E-F04A-9349-709794EC0704}"/>
              </a:ext>
            </a:extLst>
          </p:cNvPr>
          <p:cNvCxnSpPr>
            <a:cxnSpLocks/>
          </p:cNvCxnSpPr>
          <p:nvPr/>
        </p:nvCxnSpPr>
        <p:spPr bwMode="auto">
          <a:xfrm>
            <a:off x="7808484" y="3790558"/>
            <a:ext cx="14400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71121408-F499-E649-B78E-F804EEADB636}"/>
              </a:ext>
            </a:extLst>
          </p:cNvPr>
          <p:cNvSpPr/>
          <p:nvPr/>
        </p:nvSpPr>
        <p:spPr bwMode="auto">
          <a:xfrm rot="10800000" flipH="1" flipV="1">
            <a:off x="8078981" y="3575710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DFCCD67-479E-0747-931F-1E04388A0152}"/>
              </a:ext>
            </a:extLst>
          </p:cNvPr>
          <p:cNvCxnSpPr>
            <a:cxnSpLocks/>
            <a:stCxn id="101" idx="6"/>
          </p:cNvCxnSpPr>
          <p:nvPr/>
        </p:nvCxnSpPr>
        <p:spPr bwMode="auto">
          <a:xfrm flipH="1">
            <a:off x="7948667" y="3607380"/>
            <a:ext cx="19365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15CFFA8-F4BE-9D44-9F6B-4AA2EF262C2F}"/>
              </a:ext>
            </a:extLst>
          </p:cNvPr>
          <p:cNvSpPr/>
          <p:nvPr/>
        </p:nvSpPr>
        <p:spPr bwMode="auto">
          <a:xfrm rot="10800000">
            <a:off x="4818170" y="3428869"/>
            <a:ext cx="684575" cy="684575"/>
          </a:xfrm>
          <a:prstGeom prst="rect">
            <a:avLst/>
          </a:prstGeom>
          <a:noFill/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61BDDE-92A6-DA4F-A667-E17C100C2B1E}"/>
              </a:ext>
            </a:extLst>
          </p:cNvPr>
          <p:cNvSpPr/>
          <p:nvPr/>
        </p:nvSpPr>
        <p:spPr bwMode="auto">
          <a:xfrm rot="10800000">
            <a:off x="3885380" y="3428869"/>
            <a:ext cx="684575" cy="684575"/>
          </a:xfrm>
          <a:prstGeom prst="rect">
            <a:avLst/>
          </a:prstGeom>
          <a:noFill/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AFB36BF-18FD-D049-9AD7-1F529EDF3461}"/>
              </a:ext>
            </a:extLst>
          </p:cNvPr>
          <p:cNvSpPr/>
          <p:nvPr/>
        </p:nvSpPr>
        <p:spPr bwMode="auto">
          <a:xfrm flipH="1" flipV="1">
            <a:off x="4954523" y="3605040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1330C7-F870-EA43-8341-C8A2C2CB2C3D}"/>
              </a:ext>
            </a:extLst>
          </p:cNvPr>
          <p:cNvCxnSpPr>
            <a:cxnSpLocks/>
            <a:stCxn id="106" idx="6"/>
          </p:cNvCxnSpPr>
          <p:nvPr/>
        </p:nvCxnSpPr>
        <p:spPr bwMode="auto">
          <a:xfrm>
            <a:off x="4954523" y="3636710"/>
            <a:ext cx="193655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Cross 108">
            <a:extLst>
              <a:ext uri="{FF2B5EF4-FFF2-40B4-BE49-F238E27FC236}">
                <a16:creationId xmlns:a16="http://schemas.microsoft.com/office/drawing/2014/main" id="{E9144DFD-E3E9-8749-AFEF-AD236FEC59AF}"/>
              </a:ext>
            </a:extLst>
          </p:cNvPr>
          <p:cNvSpPr>
            <a:spLocks noChangeAspect="1"/>
          </p:cNvSpPr>
          <p:nvPr/>
        </p:nvSpPr>
        <p:spPr bwMode="auto">
          <a:xfrm rot="13500000">
            <a:off x="5222740" y="3808965"/>
            <a:ext cx="144000" cy="144000"/>
          </a:xfrm>
          <a:prstGeom prst="plus">
            <a:avLst>
              <a:gd name="adj" fmla="val 45718"/>
            </a:avLst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EDF7C6-A7A7-FB43-99D6-49DA6DABE92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145703" y="3879439"/>
            <a:ext cx="14400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83002A0-A6E7-5E4F-B292-C9E0E27AA587}"/>
              </a:ext>
            </a:extLst>
          </p:cNvPr>
          <p:cNvSpPr/>
          <p:nvPr/>
        </p:nvSpPr>
        <p:spPr bwMode="auto">
          <a:xfrm flipH="1" flipV="1">
            <a:off x="4954523" y="3847563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9846C4-7E93-7A48-A9C8-FA1EF3673794}"/>
              </a:ext>
            </a:extLst>
          </p:cNvPr>
          <p:cNvCxnSpPr>
            <a:cxnSpLocks/>
            <a:stCxn id="112" idx="6"/>
          </p:cNvCxnSpPr>
          <p:nvPr/>
        </p:nvCxnSpPr>
        <p:spPr bwMode="auto">
          <a:xfrm>
            <a:off x="4954523" y="3879233"/>
            <a:ext cx="193655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8839D736-DBDD-394F-BE07-2BB71D83815E}"/>
              </a:ext>
            </a:extLst>
          </p:cNvPr>
          <p:cNvSpPr/>
          <p:nvPr/>
        </p:nvSpPr>
        <p:spPr bwMode="auto">
          <a:xfrm flipH="1" flipV="1">
            <a:off x="4041568" y="3544880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45A707C-DC57-364A-B288-0FA33CBAC9F2}"/>
              </a:ext>
            </a:extLst>
          </p:cNvPr>
          <p:cNvCxnSpPr>
            <a:cxnSpLocks/>
            <a:stCxn id="115" idx="6"/>
          </p:cNvCxnSpPr>
          <p:nvPr/>
        </p:nvCxnSpPr>
        <p:spPr bwMode="auto">
          <a:xfrm>
            <a:off x="4041568" y="3576550"/>
            <a:ext cx="193655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Cross 117">
            <a:extLst>
              <a:ext uri="{FF2B5EF4-FFF2-40B4-BE49-F238E27FC236}">
                <a16:creationId xmlns:a16="http://schemas.microsoft.com/office/drawing/2014/main" id="{D8CF7F8C-6500-8043-8327-0E49923963C9}"/>
              </a:ext>
            </a:extLst>
          </p:cNvPr>
          <p:cNvSpPr>
            <a:spLocks noChangeAspect="1"/>
          </p:cNvSpPr>
          <p:nvPr/>
        </p:nvSpPr>
        <p:spPr bwMode="auto">
          <a:xfrm rot="13500000">
            <a:off x="4311713" y="3681281"/>
            <a:ext cx="144000" cy="144000"/>
          </a:xfrm>
          <a:prstGeom prst="plus">
            <a:avLst>
              <a:gd name="adj" fmla="val 45718"/>
            </a:avLst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95043C0-D569-3E43-884C-B78B8FE600C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234676" y="3751755"/>
            <a:ext cx="14400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7612D8B8-BD18-4246-B7BC-0B88EADDCE34}"/>
              </a:ext>
            </a:extLst>
          </p:cNvPr>
          <p:cNvSpPr/>
          <p:nvPr/>
        </p:nvSpPr>
        <p:spPr bwMode="auto">
          <a:xfrm flipH="1" flipV="1">
            <a:off x="4044839" y="3903263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2FFC5EF-77F2-5A43-BC0C-7FFED7E853D6}"/>
              </a:ext>
            </a:extLst>
          </p:cNvPr>
          <p:cNvCxnSpPr>
            <a:cxnSpLocks/>
            <a:stCxn id="121" idx="6"/>
          </p:cNvCxnSpPr>
          <p:nvPr/>
        </p:nvCxnSpPr>
        <p:spPr bwMode="auto">
          <a:xfrm>
            <a:off x="4044839" y="3934933"/>
            <a:ext cx="193655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Cross 81">
            <a:extLst>
              <a:ext uri="{FF2B5EF4-FFF2-40B4-BE49-F238E27FC236}">
                <a16:creationId xmlns:a16="http://schemas.microsoft.com/office/drawing/2014/main" id="{E88FAAC0-3CDC-3A44-9025-84B3A01E6C1A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5877855" y="4590933"/>
            <a:ext cx="144000" cy="144000"/>
          </a:xfrm>
          <a:prstGeom prst="plus">
            <a:avLst>
              <a:gd name="adj" fmla="val 45718"/>
            </a:avLst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BD2F3D4-C63F-5744-ADF5-BD5C29A5911E}"/>
              </a:ext>
            </a:extLst>
          </p:cNvPr>
          <p:cNvCxnSpPr>
            <a:cxnSpLocks/>
          </p:cNvCxnSpPr>
          <p:nvPr/>
        </p:nvCxnSpPr>
        <p:spPr bwMode="auto">
          <a:xfrm>
            <a:off x="5954892" y="4664459"/>
            <a:ext cx="14400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Cross 124">
            <a:extLst>
              <a:ext uri="{FF2B5EF4-FFF2-40B4-BE49-F238E27FC236}">
                <a16:creationId xmlns:a16="http://schemas.microsoft.com/office/drawing/2014/main" id="{246D8282-9CE0-F545-927A-A17DF3F60073}"/>
              </a:ext>
            </a:extLst>
          </p:cNvPr>
          <p:cNvSpPr>
            <a:spLocks noChangeAspect="1"/>
          </p:cNvSpPr>
          <p:nvPr/>
        </p:nvSpPr>
        <p:spPr bwMode="auto">
          <a:xfrm rot="13500000">
            <a:off x="6173390" y="4595121"/>
            <a:ext cx="144000" cy="144000"/>
          </a:xfrm>
          <a:prstGeom prst="plus">
            <a:avLst>
              <a:gd name="adj" fmla="val 45718"/>
            </a:avLst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0C19ED2-93A7-A24C-88D1-20F6D5507B5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096353" y="4665595"/>
            <a:ext cx="14400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Cross 132">
            <a:extLst>
              <a:ext uri="{FF2B5EF4-FFF2-40B4-BE49-F238E27FC236}">
                <a16:creationId xmlns:a16="http://schemas.microsoft.com/office/drawing/2014/main" id="{CFD50560-05C5-9A46-B87F-B41489C3C8A4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5872842" y="5392529"/>
            <a:ext cx="144000" cy="144000"/>
          </a:xfrm>
          <a:prstGeom prst="plus">
            <a:avLst>
              <a:gd name="adj" fmla="val 45718"/>
            </a:avLst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5629657-5705-0D44-BD00-C1B197C12B83}"/>
              </a:ext>
            </a:extLst>
          </p:cNvPr>
          <p:cNvCxnSpPr>
            <a:cxnSpLocks/>
          </p:cNvCxnSpPr>
          <p:nvPr/>
        </p:nvCxnSpPr>
        <p:spPr bwMode="auto">
          <a:xfrm>
            <a:off x="5949879" y="5466055"/>
            <a:ext cx="14400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Cross 130">
            <a:extLst>
              <a:ext uri="{FF2B5EF4-FFF2-40B4-BE49-F238E27FC236}">
                <a16:creationId xmlns:a16="http://schemas.microsoft.com/office/drawing/2014/main" id="{65E041A8-B26D-F846-853D-447E513DC853}"/>
              </a:ext>
            </a:extLst>
          </p:cNvPr>
          <p:cNvSpPr>
            <a:spLocks noChangeAspect="1"/>
          </p:cNvSpPr>
          <p:nvPr/>
        </p:nvSpPr>
        <p:spPr bwMode="auto">
          <a:xfrm rot="13500000">
            <a:off x="6175661" y="5609581"/>
            <a:ext cx="144000" cy="144000"/>
          </a:xfrm>
          <a:prstGeom prst="plus">
            <a:avLst>
              <a:gd name="adj" fmla="val 45718"/>
            </a:avLst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5D85066-236E-EC42-A157-249781553741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098624" y="5680055"/>
            <a:ext cx="14400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37ED73EC-342F-0644-8246-C7EBC43BF2CC}"/>
              </a:ext>
            </a:extLst>
          </p:cNvPr>
          <p:cNvSpPr/>
          <p:nvPr/>
        </p:nvSpPr>
        <p:spPr bwMode="auto">
          <a:xfrm rot="10800000" flipH="1" flipV="1">
            <a:off x="6224260" y="2818703"/>
            <a:ext cx="63340" cy="63340"/>
          </a:xfrm>
          <a:prstGeom prst="ellipse">
            <a:avLst/>
          </a:prstGeom>
          <a:solidFill>
            <a:schemeClr val="tx1"/>
          </a:solidFill>
          <a:ln w="1778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FBDF7DD-7FC2-EC4B-9A6C-7C376847D24F}"/>
              </a:ext>
            </a:extLst>
          </p:cNvPr>
          <p:cNvCxnSpPr>
            <a:cxnSpLocks/>
            <a:stCxn id="240" idx="6"/>
          </p:cNvCxnSpPr>
          <p:nvPr/>
        </p:nvCxnSpPr>
        <p:spPr bwMode="auto">
          <a:xfrm flipH="1">
            <a:off x="6093946" y="2850373"/>
            <a:ext cx="19365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Time discretization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20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Custom</PresentationFormat>
  <Paragraphs>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AU Passata</vt:lpstr>
      <vt:lpstr>Arial</vt:lpstr>
      <vt:lpstr>AU Peto</vt:lpstr>
      <vt:lpstr>Georgia</vt:lpstr>
      <vt:lpstr>Wingdings 3</vt:lpstr>
      <vt:lpstr>AU Passata Light</vt:lpstr>
      <vt:lpstr>Calibri</vt:lpstr>
      <vt:lpstr>AU 16:9</vt:lpstr>
      <vt:lpstr>HMM of the discretized coalescence times with recombination for two sequences</vt:lpstr>
      <vt:lpstr>The state space model</vt:lpstr>
      <vt:lpstr>Time discretization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2021-10-08T14:25:20Z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637430297726358369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5114</vt:lpwstr>
  </property>
  <property fmtid="{D5CDD505-2E9C-101B-9397-08002B2CF9AE}" pid="62" name="colorthemechange">
    <vt:lpwstr>True</vt:lpwstr>
  </property>
</Properties>
</file>