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58" r:id="rId3"/>
    <p:sldId id="262" r:id="rId4"/>
    <p:sldId id="260" r:id="rId5"/>
  </p:sldIdLst>
  <p:sldSz cx="12188825" cy="6858000"/>
  <p:notesSz cx="6797675" cy="9926638"/>
  <p:embeddedFontLst>
    <p:embeddedFont>
      <p:font typeface="AU Passata" panose="020B0503030502030804" pitchFamily="34" charset="77"/>
      <p:regular r:id="rId8"/>
      <p:bold r:id="rId9"/>
    </p:embeddedFont>
    <p:embeddedFont>
      <p:font typeface="AU Passata Light" panose="020B0303030902030804" pitchFamily="34" charset="77"/>
      <p:regular r:id="rId10"/>
      <p:bold r:id="rId11"/>
    </p:embeddedFont>
    <p:embeddedFont>
      <p:font typeface="AU Peto" pitchFamily="82" charset="7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Wingdings 3" pitchFamily="2" charset="2"/>
      <p:regular r:id="rId22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469" autoAdjust="0"/>
  </p:normalViewPr>
  <p:slideViewPr>
    <p:cSldViewPr snapToObjects="1" showGuides="1">
      <p:cViewPr varScale="1">
        <p:scale>
          <a:sx n="111" d="100"/>
          <a:sy n="111" d="100"/>
        </p:scale>
        <p:origin x="464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3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Bioinformatics Research Centre (BiRC)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October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PhD student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CoalHMM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Iker Rivas-González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558391658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Bioinformatics Research Centre (BiRC)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October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PhD student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CoalHMM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Iker Rivas-González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28182272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Bioinformatics Research Centre (BiRC)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October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PhD student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CoalHMM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Iker Rivas-González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5454034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 dirty="0"/>
              <a:t>08/10/2021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852285795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CoalHMM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Iker Rivas-González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8 October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PhD student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Bioinformatics Research Centre (BiRC)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08/10/2021</a:t>
            </a:fld>
            <a:r>
              <a:rPr lang="en-GB"/>
              <a:t>08/10/2021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53852" y="1268760"/>
            <a:ext cx="8278515" cy="3323987"/>
          </a:xfrm>
        </p:spPr>
        <p:txBody>
          <a:bodyPr/>
          <a:lstStyle/>
          <a:p>
            <a:r>
              <a:rPr lang="en-GB" cap="none" dirty="0"/>
              <a:t>HMM of the discretized coalescence times with recombination for two sequences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The state space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Time discretization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20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Custom</PresentationFormat>
  <Paragraphs>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AU Passata</vt:lpstr>
      <vt:lpstr>Arial</vt:lpstr>
      <vt:lpstr>AU Peto</vt:lpstr>
      <vt:lpstr>Georgia</vt:lpstr>
      <vt:lpstr>Wingdings 3</vt:lpstr>
      <vt:lpstr>AU Passata Light</vt:lpstr>
      <vt:lpstr>Calibri</vt:lpstr>
      <vt:lpstr>AU 16:9</vt:lpstr>
      <vt:lpstr>HMM of the discretized coalescence times with recombination for two sequences</vt:lpstr>
      <vt:lpstr>The state space model</vt:lpstr>
      <vt:lpstr>Time discretization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2021-10-08T13:56:30Z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637430297726358369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5114</vt:lpwstr>
  </property>
  <property fmtid="{D5CDD505-2E9C-101B-9397-08002B2CF9AE}" pid="62" name="colorthemechange">
    <vt:lpwstr>True</vt:lpwstr>
  </property>
</Properties>
</file>