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31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9572"/>
            <a:ext cx="9144000" cy="1849837"/>
          </a:xfrm>
        </p:spPr>
        <p:txBody>
          <a:bodyPr anchor="b"/>
          <a:lstStyle>
            <a:lvl1pPr algn="ctr">
              <a:defRPr sz="46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0746"/>
            <a:ext cx="9144000" cy="1282832"/>
          </a:xfrm>
        </p:spPr>
        <p:txBody>
          <a:bodyPr/>
          <a:lstStyle>
            <a:lvl1pPr marL="0" indent="0" algn="ctr">
              <a:buNone/>
              <a:defRPr sz="1860"/>
            </a:lvl1pPr>
            <a:lvl2pPr marL="354239" indent="0" algn="ctr">
              <a:buNone/>
              <a:defRPr sz="1550"/>
            </a:lvl2pPr>
            <a:lvl3pPr marL="708477" indent="0" algn="ctr">
              <a:buNone/>
              <a:defRPr sz="1395"/>
            </a:lvl3pPr>
            <a:lvl4pPr marL="1062716" indent="0" algn="ctr">
              <a:buNone/>
              <a:defRPr sz="1240"/>
            </a:lvl4pPr>
            <a:lvl5pPr marL="1416954" indent="0" algn="ctr">
              <a:buNone/>
              <a:defRPr sz="1240"/>
            </a:lvl5pPr>
            <a:lvl6pPr marL="1771193" indent="0" algn="ctr">
              <a:buNone/>
              <a:defRPr sz="1240"/>
            </a:lvl6pPr>
            <a:lvl7pPr marL="2125431" indent="0" algn="ctr">
              <a:buNone/>
              <a:defRPr sz="1240"/>
            </a:lvl7pPr>
            <a:lvl8pPr marL="2479670" indent="0" algn="ctr">
              <a:buNone/>
              <a:defRPr sz="1240"/>
            </a:lvl8pPr>
            <a:lvl9pPr marL="2833908" indent="0" algn="ctr">
              <a:buNone/>
              <a:defRPr sz="1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0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72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2887"/>
            <a:ext cx="2628900" cy="45028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2887"/>
            <a:ext cx="7734300" cy="45028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90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24652"/>
            <a:ext cx="10515600" cy="2210211"/>
          </a:xfrm>
        </p:spPr>
        <p:txBody>
          <a:bodyPr anchor="b"/>
          <a:lstStyle>
            <a:lvl1pPr>
              <a:defRPr sz="46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55772"/>
            <a:ext cx="10515600" cy="1162298"/>
          </a:xfrm>
        </p:spPr>
        <p:txBody>
          <a:bodyPr/>
          <a:lstStyle>
            <a:lvl1pPr marL="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1pPr>
            <a:lvl2pPr marL="354239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2pPr>
            <a:lvl3pPr marL="70847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3pPr>
            <a:lvl4pPr marL="1062716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4pPr>
            <a:lvl5pPr marL="141695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5pPr>
            <a:lvl6pPr marL="177119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6pPr>
            <a:lvl7pPr marL="2125431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7pPr>
            <a:lvl8pPr marL="247967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8pPr>
            <a:lvl9pPr marL="283390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321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4437"/>
            <a:ext cx="5181600" cy="3371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4437"/>
            <a:ext cx="5181600" cy="3371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7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2888"/>
            <a:ext cx="10515600" cy="10270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02512"/>
            <a:ext cx="5157787" cy="638341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239" indent="0">
              <a:buNone/>
              <a:defRPr sz="1550" b="1"/>
            </a:lvl2pPr>
            <a:lvl3pPr marL="708477" indent="0">
              <a:buNone/>
              <a:defRPr sz="1395" b="1"/>
            </a:lvl3pPr>
            <a:lvl4pPr marL="1062716" indent="0">
              <a:buNone/>
              <a:defRPr sz="1240" b="1"/>
            </a:lvl4pPr>
            <a:lvl5pPr marL="1416954" indent="0">
              <a:buNone/>
              <a:defRPr sz="1240" b="1"/>
            </a:lvl5pPr>
            <a:lvl6pPr marL="1771193" indent="0">
              <a:buNone/>
              <a:defRPr sz="1240" b="1"/>
            </a:lvl6pPr>
            <a:lvl7pPr marL="2125431" indent="0">
              <a:buNone/>
              <a:defRPr sz="1240" b="1"/>
            </a:lvl7pPr>
            <a:lvl8pPr marL="2479670" indent="0">
              <a:buNone/>
              <a:defRPr sz="1240" b="1"/>
            </a:lvl8pPr>
            <a:lvl9pPr marL="2833908" indent="0">
              <a:buNone/>
              <a:defRPr sz="1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40853"/>
            <a:ext cx="5157787" cy="2854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512"/>
            <a:ext cx="5183188" cy="638341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239" indent="0">
              <a:buNone/>
              <a:defRPr sz="1550" b="1"/>
            </a:lvl2pPr>
            <a:lvl3pPr marL="708477" indent="0">
              <a:buNone/>
              <a:defRPr sz="1395" b="1"/>
            </a:lvl3pPr>
            <a:lvl4pPr marL="1062716" indent="0">
              <a:buNone/>
              <a:defRPr sz="1240" b="1"/>
            </a:lvl4pPr>
            <a:lvl5pPr marL="1416954" indent="0">
              <a:buNone/>
              <a:defRPr sz="1240" b="1"/>
            </a:lvl5pPr>
            <a:lvl6pPr marL="1771193" indent="0">
              <a:buNone/>
              <a:defRPr sz="1240" b="1"/>
            </a:lvl6pPr>
            <a:lvl7pPr marL="2125431" indent="0">
              <a:buNone/>
              <a:defRPr sz="1240" b="1"/>
            </a:lvl7pPr>
            <a:lvl8pPr marL="2479670" indent="0">
              <a:buNone/>
              <a:defRPr sz="1240" b="1"/>
            </a:lvl8pPr>
            <a:lvl9pPr marL="2833908" indent="0">
              <a:buNone/>
              <a:defRPr sz="1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40853"/>
            <a:ext cx="5183188" cy="2854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9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26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4224"/>
            <a:ext cx="3932237" cy="1239785"/>
          </a:xfrm>
        </p:spPr>
        <p:txBody>
          <a:bodyPr anchor="b"/>
          <a:lstStyle>
            <a:lvl1pPr>
              <a:defRPr sz="24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65026"/>
            <a:ext cx="6172200" cy="3775932"/>
          </a:xfrm>
        </p:spPr>
        <p:txBody>
          <a:bodyPr/>
          <a:lstStyle>
            <a:lvl1pPr>
              <a:defRPr sz="2479"/>
            </a:lvl1pPr>
            <a:lvl2pPr>
              <a:defRPr sz="2169"/>
            </a:lvl2pPr>
            <a:lvl3pPr>
              <a:defRPr sz="1860"/>
            </a:lvl3pPr>
            <a:lvl4pPr>
              <a:defRPr sz="1550"/>
            </a:lvl4pPr>
            <a:lvl5pPr>
              <a:defRPr sz="1550"/>
            </a:lvl5pPr>
            <a:lvl6pPr>
              <a:defRPr sz="1550"/>
            </a:lvl6pPr>
            <a:lvl7pPr>
              <a:defRPr sz="1550"/>
            </a:lvl7pPr>
            <a:lvl8pPr>
              <a:defRPr sz="1550"/>
            </a:lvl8pPr>
            <a:lvl9pPr>
              <a:defRPr sz="15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4009"/>
            <a:ext cx="3932237" cy="2953099"/>
          </a:xfrm>
        </p:spPr>
        <p:txBody>
          <a:bodyPr/>
          <a:lstStyle>
            <a:lvl1pPr marL="0" indent="0">
              <a:buNone/>
              <a:defRPr sz="1240"/>
            </a:lvl1pPr>
            <a:lvl2pPr marL="354239" indent="0">
              <a:buNone/>
              <a:defRPr sz="1085"/>
            </a:lvl2pPr>
            <a:lvl3pPr marL="708477" indent="0">
              <a:buNone/>
              <a:defRPr sz="930"/>
            </a:lvl3pPr>
            <a:lvl4pPr marL="1062716" indent="0">
              <a:buNone/>
              <a:defRPr sz="775"/>
            </a:lvl4pPr>
            <a:lvl5pPr marL="1416954" indent="0">
              <a:buNone/>
              <a:defRPr sz="775"/>
            </a:lvl5pPr>
            <a:lvl6pPr marL="1771193" indent="0">
              <a:buNone/>
              <a:defRPr sz="775"/>
            </a:lvl6pPr>
            <a:lvl7pPr marL="2125431" indent="0">
              <a:buNone/>
              <a:defRPr sz="775"/>
            </a:lvl7pPr>
            <a:lvl8pPr marL="2479670" indent="0">
              <a:buNone/>
              <a:defRPr sz="775"/>
            </a:lvl8pPr>
            <a:lvl9pPr marL="2833908" indent="0">
              <a:buNone/>
              <a:defRPr sz="7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99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4224"/>
            <a:ext cx="3932237" cy="1239785"/>
          </a:xfrm>
        </p:spPr>
        <p:txBody>
          <a:bodyPr anchor="b"/>
          <a:lstStyle>
            <a:lvl1pPr>
              <a:defRPr sz="24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65026"/>
            <a:ext cx="6172200" cy="3775932"/>
          </a:xfrm>
        </p:spPr>
        <p:txBody>
          <a:bodyPr anchor="t"/>
          <a:lstStyle>
            <a:lvl1pPr marL="0" indent="0">
              <a:buNone/>
              <a:defRPr sz="2479"/>
            </a:lvl1pPr>
            <a:lvl2pPr marL="354239" indent="0">
              <a:buNone/>
              <a:defRPr sz="2169"/>
            </a:lvl2pPr>
            <a:lvl3pPr marL="708477" indent="0">
              <a:buNone/>
              <a:defRPr sz="1860"/>
            </a:lvl3pPr>
            <a:lvl4pPr marL="1062716" indent="0">
              <a:buNone/>
              <a:defRPr sz="1550"/>
            </a:lvl4pPr>
            <a:lvl5pPr marL="1416954" indent="0">
              <a:buNone/>
              <a:defRPr sz="1550"/>
            </a:lvl5pPr>
            <a:lvl6pPr marL="1771193" indent="0">
              <a:buNone/>
              <a:defRPr sz="1550"/>
            </a:lvl6pPr>
            <a:lvl7pPr marL="2125431" indent="0">
              <a:buNone/>
              <a:defRPr sz="1550"/>
            </a:lvl7pPr>
            <a:lvl8pPr marL="2479670" indent="0">
              <a:buNone/>
              <a:defRPr sz="1550"/>
            </a:lvl8pPr>
            <a:lvl9pPr marL="2833908" indent="0">
              <a:buNone/>
              <a:defRPr sz="15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4009"/>
            <a:ext cx="3932237" cy="2953099"/>
          </a:xfrm>
        </p:spPr>
        <p:txBody>
          <a:bodyPr/>
          <a:lstStyle>
            <a:lvl1pPr marL="0" indent="0">
              <a:buNone/>
              <a:defRPr sz="1240"/>
            </a:lvl1pPr>
            <a:lvl2pPr marL="354239" indent="0">
              <a:buNone/>
              <a:defRPr sz="1085"/>
            </a:lvl2pPr>
            <a:lvl3pPr marL="708477" indent="0">
              <a:buNone/>
              <a:defRPr sz="930"/>
            </a:lvl3pPr>
            <a:lvl4pPr marL="1062716" indent="0">
              <a:buNone/>
              <a:defRPr sz="775"/>
            </a:lvl4pPr>
            <a:lvl5pPr marL="1416954" indent="0">
              <a:buNone/>
              <a:defRPr sz="775"/>
            </a:lvl5pPr>
            <a:lvl6pPr marL="1771193" indent="0">
              <a:buNone/>
              <a:defRPr sz="775"/>
            </a:lvl6pPr>
            <a:lvl7pPr marL="2125431" indent="0">
              <a:buNone/>
              <a:defRPr sz="775"/>
            </a:lvl7pPr>
            <a:lvl8pPr marL="2479670" indent="0">
              <a:buNone/>
              <a:defRPr sz="775"/>
            </a:lvl8pPr>
            <a:lvl9pPr marL="2833908" indent="0">
              <a:buNone/>
              <a:defRPr sz="7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48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2888"/>
            <a:ext cx="10515600" cy="10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4437"/>
            <a:ext cx="10515600" cy="337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924701"/>
            <a:ext cx="2743200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1387-4C65-B64D-85B5-A212BE89155D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924701"/>
            <a:ext cx="4114800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924701"/>
            <a:ext cx="2743200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72F5-1A79-0D4B-8926-DF0079304D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8477" rtl="0" eaLnBrk="1" latinLnBrk="0" hangingPunct="1">
        <a:lnSpc>
          <a:spcPct val="90000"/>
        </a:lnSpc>
        <a:spcBef>
          <a:spcPct val="0"/>
        </a:spcBef>
        <a:buNone/>
        <a:defRPr sz="34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119" indent="-177119" algn="l" defTabSz="708477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169" kern="1200">
          <a:solidFill>
            <a:schemeClr val="tx1"/>
          </a:solidFill>
          <a:latin typeface="+mn-lt"/>
          <a:ea typeface="+mn-ea"/>
          <a:cs typeface="+mn-cs"/>
        </a:defRPr>
      </a:lvl1pPr>
      <a:lvl2pPr marL="531358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885596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239835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594074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948312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302551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656789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3011028" indent="-177119" algn="l" defTabSz="70847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1pPr>
      <a:lvl2pPr marL="354239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2pPr>
      <a:lvl3pPr marL="708477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3pPr>
      <a:lvl4pPr marL="1062716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416954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771193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125431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479670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833908" algn="l" defTabSz="708477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81F146AD-04E6-C82C-CCBC-D3079942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95" y="-1"/>
            <a:ext cx="12212805" cy="5313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1008A-EAA8-D7B9-72C8-5B1D6B2596FE}"/>
                  </a:ext>
                </a:extLst>
              </p:cNvPr>
              <p:cNvSpPr txBox="1"/>
              <p:nvPr/>
            </p:nvSpPr>
            <p:spPr>
              <a:xfrm>
                <a:off x="1269756" y="245074"/>
                <a:ext cx="759246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1008A-EAA8-D7B9-72C8-5B1D6B25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6" y="245074"/>
                <a:ext cx="759246" cy="501612"/>
              </a:xfrm>
              <a:prstGeom prst="rect">
                <a:avLst/>
              </a:prstGeom>
              <a:blipFill>
                <a:blip r:embed="rId4"/>
                <a:stretch>
                  <a:fillRect l="-11475" r="-4918" b="-1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091AA2-413D-8B28-0CE3-DAD8477DFF0D}"/>
                  </a:ext>
                </a:extLst>
              </p:cNvPr>
              <p:cNvSpPr txBox="1"/>
              <p:nvPr/>
            </p:nvSpPr>
            <p:spPr>
              <a:xfrm>
                <a:off x="4229902" y="245074"/>
                <a:ext cx="759247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091AA2-413D-8B28-0CE3-DAD8477D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02" y="245074"/>
                <a:ext cx="759247" cy="498278"/>
              </a:xfrm>
              <a:prstGeom prst="rect">
                <a:avLst/>
              </a:prstGeom>
              <a:blipFill>
                <a:blip r:embed="rId5"/>
                <a:stretch>
                  <a:fillRect l="-11667" r="-5000" b="-1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F5EE49-C864-B949-A0A2-7EF70C54E1E8}"/>
                  </a:ext>
                </a:extLst>
              </p:cNvPr>
              <p:cNvSpPr txBox="1"/>
              <p:nvPr/>
            </p:nvSpPr>
            <p:spPr>
              <a:xfrm>
                <a:off x="7185849" y="245074"/>
                <a:ext cx="759247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F5EE49-C864-B949-A0A2-7EF70C54E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49" y="245074"/>
                <a:ext cx="759247" cy="498278"/>
              </a:xfrm>
              <a:prstGeom prst="rect">
                <a:avLst/>
              </a:prstGeom>
              <a:blipFill>
                <a:blip r:embed="rId6"/>
                <a:stretch>
                  <a:fillRect l="-9836" r="-3279" b="-1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253D4C-5138-FB67-2ED5-4E250C2629AC}"/>
                  </a:ext>
                </a:extLst>
              </p:cNvPr>
              <p:cNvSpPr txBox="1"/>
              <p:nvPr/>
            </p:nvSpPr>
            <p:spPr>
              <a:xfrm>
                <a:off x="10148356" y="245074"/>
                <a:ext cx="759247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253D4C-5138-FB67-2ED5-4E250C2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56" y="245074"/>
                <a:ext cx="759247" cy="498278"/>
              </a:xfrm>
              <a:prstGeom prst="rect">
                <a:avLst/>
              </a:prstGeom>
              <a:blipFill>
                <a:blip r:embed="rId7"/>
                <a:stretch>
                  <a:fillRect l="-11667" r="-3333" b="-1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E9CFB5-7C13-9D9D-45F8-391E0AB9E400}"/>
                  </a:ext>
                </a:extLst>
              </p:cNvPr>
              <p:cNvSpPr txBox="1"/>
              <p:nvPr/>
            </p:nvSpPr>
            <p:spPr>
              <a:xfrm>
                <a:off x="218547" y="3701982"/>
                <a:ext cx="423706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E9CFB5-7C13-9D9D-45F8-391E0AB9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7" y="3701982"/>
                <a:ext cx="423706" cy="292388"/>
              </a:xfrm>
              <a:prstGeom prst="rect">
                <a:avLst/>
              </a:prstGeom>
              <a:blipFill>
                <a:blip r:embed="rId8"/>
                <a:stretch>
                  <a:fillRect l="-8824" r="-5882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34187A-C95A-994E-CE74-0EC938A86299}"/>
                  </a:ext>
                </a:extLst>
              </p:cNvPr>
              <p:cNvSpPr txBox="1"/>
              <p:nvPr/>
            </p:nvSpPr>
            <p:spPr>
              <a:xfrm>
                <a:off x="106076" y="2518180"/>
                <a:ext cx="535916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ABC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34187A-C95A-994E-CE74-0EC938A8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6" y="2518180"/>
                <a:ext cx="535916" cy="292388"/>
              </a:xfrm>
              <a:prstGeom prst="rect">
                <a:avLst/>
              </a:prstGeom>
              <a:blipFill>
                <a:blip r:embed="rId9"/>
                <a:stretch>
                  <a:fillRect l="-6977" r="-4651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4B6540-7C30-AFB3-8952-469F9E260A5D}"/>
                  </a:ext>
                </a:extLst>
              </p:cNvPr>
              <p:cNvSpPr txBox="1"/>
              <p:nvPr/>
            </p:nvSpPr>
            <p:spPr>
              <a:xfrm>
                <a:off x="450054" y="3445148"/>
                <a:ext cx="254172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4B6540-7C30-AFB3-8952-469F9E26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4" y="3445148"/>
                <a:ext cx="254172" cy="292388"/>
              </a:xfrm>
              <a:prstGeom prst="rect">
                <a:avLst/>
              </a:prstGeom>
              <a:blipFill>
                <a:blip r:embed="rId10"/>
                <a:stretch>
                  <a:fillRect l="-19048" r="-9524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DF4A18-6522-64DD-7E70-83F90E40FD0B}"/>
                  </a:ext>
                </a:extLst>
              </p:cNvPr>
              <p:cNvSpPr txBox="1"/>
              <p:nvPr/>
            </p:nvSpPr>
            <p:spPr>
              <a:xfrm>
                <a:off x="461077" y="3030497"/>
                <a:ext cx="259815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DF4A18-6522-64DD-7E70-83F90E40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7" y="3030497"/>
                <a:ext cx="259815" cy="292388"/>
              </a:xfrm>
              <a:prstGeom prst="rect">
                <a:avLst/>
              </a:prstGeom>
              <a:blipFill>
                <a:blip r:embed="rId11"/>
                <a:stretch>
                  <a:fillRect l="-19048" r="-9524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FF9B2-6695-96F8-006B-E04E5D0A13AC}"/>
                  </a:ext>
                </a:extLst>
              </p:cNvPr>
              <p:cNvSpPr txBox="1"/>
              <p:nvPr/>
            </p:nvSpPr>
            <p:spPr>
              <a:xfrm>
                <a:off x="450054" y="2171949"/>
                <a:ext cx="279692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FF9B2-6695-96F8-006B-E04E5D0A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4" y="2171949"/>
                <a:ext cx="279692" cy="292388"/>
              </a:xfrm>
              <a:prstGeom prst="rect">
                <a:avLst/>
              </a:prstGeom>
              <a:blipFill>
                <a:blip r:embed="rId12"/>
                <a:stretch>
                  <a:fillRect l="-21739" r="-8696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699788-E288-68BF-2AEF-022902167FCA}"/>
                  </a:ext>
                </a:extLst>
              </p:cNvPr>
              <p:cNvSpPr txBox="1"/>
              <p:nvPr/>
            </p:nvSpPr>
            <p:spPr>
              <a:xfrm>
                <a:off x="461077" y="1499111"/>
                <a:ext cx="285335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699788-E288-68BF-2AEF-02290216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7" y="1499111"/>
                <a:ext cx="285335" cy="292388"/>
              </a:xfrm>
              <a:prstGeom prst="rect">
                <a:avLst/>
              </a:prstGeom>
              <a:blipFill>
                <a:blip r:embed="rId13"/>
                <a:stretch>
                  <a:fillRect l="-21739" r="-8696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6E51A-4D65-2C7C-F694-8B1C01DE1FE9}"/>
                  </a:ext>
                </a:extLst>
              </p:cNvPr>
              <p:cNvSpPr txBox="1"/>
              <p:nvPr/>
            </p:nvSpPr>
            <p:spPr>
              <a:xfrm>
                <a:off x="142485" y="4836410"/>
                <a:ext cx="259815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9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6E51A-4D65-2C7C-F694-8B1C01DE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5" y="4836410"/>
                <a:ext cx="259815" cy="292388"/>
              </a:xfrm>
              <a:prstGeom prst="rect">
                <a:avLst/>
              </a:prstGeom>
              <a:blipFill>
                <a:blip r:embed="rId14"/>
                <a:stretch>
                  <a:fillRect l="-19048" r="-9524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42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7</cp:revision>
  <dcterms:created xsi:type="dcterms:W3CDTF">2022-04-29T11:39:54Z</dcterms:created>
  <dcterms:modified xsi:type="dcterms:W3CDTF">2022-04-29T13:12:08Z</dcterms:modified>
</cp:coreProperties>
</file>